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3.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42"/>
  </p:notesMasterIdLst>
  <p:handoutMasterIdLst>
    <p:handoutMasterId r:id="rId43"/>
  </p:handoutMasterIdLst>
  <p:sldIdLst>
    <p:sldId id="258" r:id="rId2"/>
    <p:sldId id="259" r:id="rId3"/>
    <p:sldId id="291" r:id="rId4"/>
    <p:sldId id="292" r:id="rId5"/>
    <p:sldId id="293" r:id="rId6"/>
    <p:sldId id="294" r:id="rId7"/>
    <p:sldId id="295" r:id="rId8"/>
    <p:sldId id="296" r:id="rId9"/>
    <p:sldId id="297" r:id="rId10"/>
    <p:sldId id="298" r:id="rId11"/>
    <p:sldId id="299" r:id="rId12"/>
    <p:sldId id="302" r:id="rId13"/>
    <p:sldId id="310" r:id="rId14"/>
    <p:sldId id="303" r:id="rId15"/>
    <p:sldId id="304" r:id="rId16"/>
    <p:sldId id="305" r:id="rId17"/>
    <p:sldId id="306" r:id="rId18"/>
    <p:sldId id="307" r:id="rId19"/>
    <p:sldId id="308" r:id="rId20"/>
    <p:sldId id="309" r:id="rId21"/>
    <p:sldId id="311" r:id="rId22"/>
    <p:sldId id="312" r:id="rId23"/>
    <p:sldId id="313" r:id="rId24"/>
    <p:sldId id="314" r:id="rId25"/>
    <p:sldId id="315" r:id="rId26"/>
    <p:sldId id="316" r:id="rId27"/>
    <p:sldId id="317" r:id="rId28"/>
    <p:sldId id="318" r:id="rId29"/>
    <p:sldId id="319" r:id="rId30"/>
    <p:sldId id="320" r:id="rId31"/>
    <p:sldId id="321" r:id="rId32"/>
    <p:sldId id="323" r:id="rId33"/>
    <p:sldId id="322" r:id="rId34"/>
    <p:sldId id="325" r:id="rId35"/>
    <p:sldId id="326" r:id="rId36"/>
    <p:sldId id="327" r:id="rId37"/>
    <p:sldId id="328" r:id="rId38"/>
    <p:sldId id="329" r:id="rId39"/>
    <p:sldId id="330" r:id="rId40"/>
    <p:sldId id="331"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Times New Roman" pitchFamily="18" charset="0"/>
      </a:defRPr>
    </a:lvl1pPr>
    <a:lvl2pPr marL="457200" algn="l" rtl="0" eaLnBrk="0" fontAlgn="base" hangingPunct="0">
      <a:spcBef>
        <a:spcPct val="0"/>
      </a:spcBef>
      <a:spcAft>
        <a:spcPct val="0"/>
      </a:spcAft>
      <a:defRPr kern="1200">
        <a:solidFill>
          <a:schemeClr val="tx1"/>
        </a:solidFill>
        <a:latin typeface="Arial" charset="0"/>
        <a:ea typeface="+mn-ea"/>
        <a:cs typeface="Times New Roman" pitchFamily="18" charset="0"/>
      </a:defRPr>
    </a:lvl2pPr>
    <a:lvl3pPr marL="914400" algn="l" rtl="0" eaLnBrk="0" fontAlgn="base" hangingPunct="0">
      <a:spcBef>
        <a:spcPct val="0"/>
      </a:spcBef>
      <a:spcAft>
        <a:spcPct val="0"/>
      </a:spcAft>
      <a:defRPr kern="1200">
        <a:solidFill>
          <a:schemeClr val="tx1"/>
        </a:solidFill>
        <a:latin typeface="Arial" charset="0"/>
        <a:ea typeface="+mn-ea"/>
        <a:cs typeface="Times New Roman" pitchFamily="18" charset="0"/>
      </a:defRPr>
    </a:lvl3pPr>
    <a:lvl4pPr marL="1371600" algn="l" rtl="0" eaLnBrk="0" fontAlgn="base" hangingPunct="0">
      <a:spcBef>
        <a:spcPct val="0"/>
      </a:spcBef>
      <a:spcAft>
        <a:spcPct val="0"/>
      </a:spcAft>
      <a:defRPr kern="1200">
        <a:solidFill>
          <a:schemeClr val="tx1"/>
        </a:solidFill>
        <a:latin typeface="Arial" charset="0"/>
        <a:ea typeface="+mn-ea"/>
        <a:cs typeface="Times New Roman" pitchFamily="18" charset="0"/>
      </a:defRPr>
    </a:lvl4pPr>
    <a:lvl5pPr marL="1828800" algn="l" rtl="0" eaLnBrk="0" fontAlgn="base" hangingPunct="0">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extLst>
    <p:ext uri="{EFAFB233-063F-42B5-8137-9DF3F51BA10A}">
      <p15:sldGuideLst xmlns:p15="http://schemas.microsoft.com/office/powerpoint/2012/main">
        <p15:guide id="1" orient="horz" pos="1536">
          <p15:clr>
            <a:srgbClr val="A4A3A4"/>
          </p15:clr>
        </p15:guide>
        <p15:guide id="2" pos="9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c Herzog"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6" autoAdjust="0"/>
    <p:restoredTop sz="94659" autoAdjust="0"/>
  </p:normalViewPr>
  <p:slideViewPr>
    <p:cSldViewPr>
      <p:cViewPr varScale="1">
        <p:scale>
          <a:sx n="70" d="100"/>
          <a:sy n="70" d="100"/>
        </p:scale>
        <p:origin x="1380" y="72"/>
      </p:cViewPr>
      <p:guideLst>
        <p:guide orient="horz" pos="1536"/>
        <p:guide pos="960"/>
      </p:guideLst>
    </p:cSldViewPr>
  </p:slideViewPr>
  <p:outlineViewPr>
    <p:cViewPr>
      <p:scale>
        <a:sx n="33" d="100"/>
        <a:sy n="33" d="100"/>
      </p:scale>
      <p:origin x="36"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15363"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15364"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B6FB9C81-7BA3-4B2E-8B16-D247BAB0450D}" type="slidenum">
              <a:rPr lang="en-US"/>
              <a:pPr/>
              <a:t>‹#›</a:t>
            </a:fld>
            <a:endParaRPr lang="en-US"/>
          </a:p>
        </p:txBody>
      </p:sp>
    </p:spTree>
    <p:extLst>
      <p:ext uri="{BB962C8B-B14F-4D97-AF65-F5344CB8AC3E}">
        <p14:creationId xmlns:p14="http://schemas.microsoft.com/office/powerpoint/2010/main" val="266668759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4-21T10:48:07.962"/>
    </inkml:context>
    <inkml:brush xml:id="br0">
      <inkml:brushProperty name="width" value="0.05292" units="cm"/>
      <inkml:brushProperty name="height" value="0.05292" units="cm"/>
      <inkml:brushProperty name="color" value="#336666"/>
      <inkml:brushProperty name="fitToCurve" value="1"/>
    </inkml:brush>
  </inkml:definitions>
  <inkml:trace contextRef="#ctx0" brushRef="#br0">1512 642,'0'0,"0"0,-25 0,-49 0,49-25,0 25,-24 0,49 0,-25 0,25 0,-25 0,0-25,25 25,-25 0,25 0,-24 0,-1 0,0 0,25 0,-25 0,25 0,-25 0,1 0,-1 0,25 0,-50 0,26 0,-1 0,0 0,25 0,-50 0,26 0,-1 0,25 0,-25 0,25 0,-25 0,1 0,-1 0,25 0,-25 25,0-25,25 0,-25 0,25 25,-24-25,24 24,-25-24,0 0,25 25,-25-25,25 25,0-25,0 25,-25-1,1-24,24 25,0-25,0 25,0-1,0-24,-25 25,25-25,0 49,0-24,0 0,-25 0,25-25,0 24,0-24,0 25,0 0,0-25,0 24,0 1,0 0,0-25,0 24,0-24,0 50,0-50,25 24,-25-24,0 25,0 0,0-25,25 25,-25-1,24 1,-24-25,0 25,0-25,25 24,-25 1,25 0,-25-25,25 24,-25 1,25 0,-25-25,49 0,-49 25,50-1,-25-24,-1 25,-24 0,25-25,-25 0,25 0,-25 24,49-24,-49 0,25 0,-25 25,25-25,0 0,0 0,-25 0,24 0,1 0,25 0,-50 0,24 0,1 0,0 0,0 0,-25 0,25 0,-1 0,-24 0,25 0,-25 0,25 0,0-25,-25 25,25 0,-25 0,24-24,-24-1,25 25,0 0,-25-25,25 25,-25 0,24-24,1-1,-25 25,0-25,25 25,-25-25,25 25,-25-24,25-1,-1 25,1 0,-25-25,0 25,25 0,0-24,-25-1,24 25,-24-25,25 25,-25-24,25 24,-25-25,0 0,0 25,0-25,0 25,0-24,0-1,25 0,-25 25,0-24,0-1,0 25,0-25,0-24,0 49,0-25,0 25,0-49,0 49,0-25,0 25,0-25,0 1,0 24,0-25,0 25,0-25,0 25,-25-24,0-1,25 25,0-25,-25 25,1 0,-1-24,25-1,-25 25,25-25,-25 25,1-25,24 1,-25 24,25 0,-25-25,0 25,25 0,-25 0,25 0,0 0,0 0</inkml:trace>
  <inkml:trace contextRef="#ctx0" brushRef="#br0" timeOffset="5474">0 839,'0'0,"0"0,25 0,0 0,-25 0,24 0,-24 0,25 0,0 0,-25 0,25 0,-25-24,25 24,-1 0,1 0,-25 0,25 0,-25 0</inkml:trace>
  <inkml:trace contextRef="#ctx0" brushRef="#br0" timeOffset="7049">99 666,'0'0,"0"0,0 25,0 0,0 0,0-1,0 1,0 0,0-1,0-24,0 25,0 0,0-25,0 24,0 1,0 0,0 0,0-25,25 0</inkml:trace>
  <inkml:trace contextRef="#ctx0" brushRef="#br0" timeOffset="10730">2726 173,'0'0,"-25"0,25 0,-24 0,-1 0,0 0,-25 0,50 0,-24 0,-1 0,0-25,-24 25,24 0,0 0,-25 0,26 0,24 0,-50 0,25 0,-24 0,24 0,25 0,-50 0,26 0,-1 0,25 0,-25 0,25 0,-50 0,50 0,-24 25,24-25,-50 0,25 24,1-24,-1 0,25 25,-50 0,50-25,-25 0,25 24,-24-24,-1 0,25 25,-25-25,25 25,-25-1,0-24,25 0,-24 25,24-25,-25 0,25 25,-25 0,0-25,25 24,-24-24,24 25,-25-25,0 25,25-1,0-24,-25 25,25-25,0 25,0-1,-25-24,25 25,0-25,0 25,-24-25,24 24,0 1,0-25,0 25,0-25,-25 25,25-1,0-24,0 25,0-25,0 25,0-25,0 24,0 1,0-25,0 25,0-1,0 1,0-25,0 25,0-25,0 25,0-25,0 24,0 1,0-25,0 25,0-25,0 24,0 1,0-25,0 25,0-25,0 24,0-24,0 25,0 0,25-25,-25 24,0-24,0 25,0 0,0-25,24 25,-24-25,0 24,25-24,-25 25,0 0,0-25,0 24,25-24,-25 25,0 0,25-25,-25 24,0-24,25 25,-25-25,0 25,24 0,1-25,-25 24,25-24,-25 25,25 0,-25-25,24 24,1-24,-25 25,25-25,-25 0,25 25,0-25,-25 24,24-24,-24 0,25 0,-25 25,25-25,0 0,-25 0,25 0,-25 0,24 0,1 0,-25 0,25 25,0-25,-1 0,-24 0,25 0,-25 0,25 0,-25 0,25 24,0-24,-25 0,24 0,-24 0,25 0,0 0,-25 0,25 0,-25 0,24 0,1 0,0 0,25 0,-26 0,1 0,0 0,0 0,-25 0,25-24,-1 24,1 0,-25 0,25 0,0 0,-1 0,26 0,-50 0,25 0,-25 0,25 0,-1-25,1 25,-25 0,25 0,0 0,-25-25,24 25,1-24,0 24,-25 0,25-25,-25 25,25-25,-25 1,24 24,1-25,-25 25,0-25,25 25,-25-24,25-1,0-25,-25 26,0-1,24 0,-24 1,25-1,-25 0,25-24,-25 49,0-25,25 25,-25-25,0 1,0 24,0-25,0-24,0 49,0-25,0 25,0-49,0 49,24-25,-24 25,0-49,0 49,0-25,0 0,0 0,0 25,0-49,0 24,0 25,0-49,0 49,0-25,0 1,0-1,0 0,0 25,0-25,0 1,0-1,0 25,0-25,0 1,0 24,0-25,0 0,-24 1,-1 24,25-25,0 25,-25-49,25 49,-25-25,1 25,-1-25,25 0,-25 25,0 0,25-24,-25 24,25 0,-24-25,-1 0,25 25,-25 0,25 0,-25-24,25 24,-25-25,1 0</inkml:trace>
  <inkml:trace contextRef="#ctx0" brushRef="#br0" timeOffset="17031">2974 0,'25'0,"-25"0,25 0,-1 0,1 0,-25 0,50 0,-50 0,24 0,1 0,0 0,-25 0,25 0,-25 0,25 0,-1 0,-24 0,25 0,0 0,0 0,-25 0</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4-21T10:51:07.654"/>
    </inkml:context>
    <inkml:brush xml:id="br0">
      <inkml:brushProperty name="width" value="0.05292" units="cm"/>
      <inkml:brushProperty name="height" value="0.05292" units="cm"/>
      <inkml:brushProperty name="color" value="#336666"/>
      <inkml:brushProperty name="fitToCurve" value="1"/>
    </inkml:brush>
  </inkml:definitions>
  <inkml:trace contextRef="#ctx0" brushRef="#br0">96 47,'0'0,"0"0,0 0,0 23,0-23,-23 0,23 0,0 0,0 0,0 0,23 0,-23 0,0 0,-23 0,1 0,-1-23,0-1,23 1,23 23,-23 0</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4-21T10:51:10.041"/>
    </inkml:context>
    <inkml:brush xml:id="br0">
      <inkml:brushProperty name="width" value="0.05292" units="cm"/>
      <inkml:brushProperty name="height" value="0.05292" units="cm"/>
      <inkml:brushProperty name="color" value="#336666"/>
      <inkml:brushProperty name="fitToCurve" value="1"/>
    </inkml:brush>
  </inkml:definitions>
  <inkml:trace contextRef="#ctx0" brushRef="#br0">0 0,'25'0,"-25"25,25 0,-25 0,0-25,0 25,0-1,0 1,0-25,0 25,0-25,0 25,0 0,0-25,0 25,0-25,0 25,0-1,0 1,0-25,0 25,0-25,0 25,0 0,0 0,0-25,0 49,0-49,25 25,-25-25,0 25,0 0,0-25,25 25</inkml:trace>
</inkml:ink>
</file>

<file path=ppt/ink/ink1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4-21T10:51:11.382"/>
    </inkml:context>
    <inkml:brush xml:id="br0">
      <inkml:brushProperty name="width" value="0.05292" units="cm"/>
      <inkml:brushProperty name="height" value="0.05292" units="cm"/>
      <inkml:brushProperty name="color" value="#336666"/>
      <inkml:brushProperty name="fitToCurve" value="1"/>
    </inkml:brush>
  </inkml:definitions>
  <inkml:trace contextRef="#ctx0" brushRef="#br0">0 21,'0'0,"25"-21,0 21,0 0,-25 0,25 0,-25 0,25 0,0 0,-25 0,25 0,-25 0,50 0,-50 0,25 0</inkml:trace>
</inkml:ink>
</file>

<file path=ppt/ink/ink1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4-21T10:51:12.427"/>
    </inkml:context>
    <inkml:brush xml:id="br0">
      <inkml:brushProperty name="width" value="0.05292" units="cm"/>
      <inkml:brushProperty name="height" value="0.05292" units="cm"/>
      <inkml:brushProperty name="color" value="#336666"/>
      <inkml:brushProperty name="fitToCurve" value="1"/>
    </inkml:brush>
  </inkml:definitions>
  <inkml:trace contextRef="#ctx0" brushRef="#br0">0 0,'0'0,"0"25,0 0,0-1,0 1,0 0,0 0,0-25,0 49,0-24,0 0,0-25,0 25,0 0,0-1,0 26,25-50,-25 25,0-25,0 25,25 0,-25-1,0-24,0 25,0 0,0-25,25 25,-25 0,0-1,0-24,0 25,25-25</inkml:trace>
</inkml:ink>
</file>

<file path=ppt/ink/ink1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4-21T10:51:14.845"/>
    </inkml:context>
    <inkml:brush xml:id="br0">
      <inkml:brushProperty name="width" value="0.05292" units="cm"/>
      <inkml:brushProperty name="height" value="0.05292" units="cm"/>
      <inkml:brushProperty name="color" value="#336666"/>
      <inkml:brushProperty name="fitToCurve" value="1"/>
    </inkml:brush>
  </inkml:definitions>
  <inkml:trace contextRef="#ctx0" brushRef="#br0">2 0,'0'0,"0"0,22 0,-1 23,-21 1,0-24,-21 0,-1 0,22-24,0 24,22 0,-22 0,0 0,0 0,0 0</inkml:trace>
</inkml:ink>
</file>

<file path=ppt/ink/ink1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4-21T10:51:16.015"/>
    </inkml:context>
    <inkml:brush xml:id="br0">
      <inkml:brushProperty name="width" value="0.05292" units="cm"/>
      <inkml:brushProperty name="height" value="0.05292" units="cm"/>
      <inkml:brushProperty name="color" value="#336666"/>
      <inkml:brushProperty name="fitToCurve" value="1"/>
    </inkml:brush>
  </inkml:definitions>
  <inkml:trace contextRef="#ctx0" brushRef="#br0">0 26,'25'0,"-25"0,25 0,-25 0,0 0,0 26,0-26,0 0,0-26,25 26,0 0,-25 0,0 0,-25 0,25 0,0 0,0-26,0 26,0 0</inkml:trace>
</inkml:ink>
</file>

<file path=ppt/ink/ink1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4-21T10:51:18.168"/>
    </inkml:context>
    <inkml:brush xml:id="br0">
      <inkml:brushProperty name="width" value="0.05292" units="cm"/>
      <inkml:brushProperty name="height" value="0.05292" units="cm"/>
      <inkml:brushProperty name="color" value="#336666"/>
      <inkml:brushProperty name="fitToCurve" value="1"/>
    </inkml:brush>
  </inkml:definitions>
  <inkml:trace contextRef="#ctx0" brushRef="#br0">0 0,'0'0,"0"50,0-26,0 1,0 0,0 0,0 0,0 25,0-26,20 26,-20-25,0-25,0 25,0 0,0 24,0-49,0 25,0 0,0 0,0-25</inkml:trace>
</inkml:ink>
</file>

<file path=ppt/ink/ink1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4-21T10:51:18.964"/>
    </inkml:context>
    <inkml:brush xml:id="br0">
      <inkml:brushProperty name="width" value="0.05292" units="cm"/>
      <inkml:brushProperty name="height" value="0.05292" units="cm"/>
      <inkml:brushProperty name="color" value="#336666"/>
      <inkml:brushProperty name="fitToCurve" value="1"/>
    </inkml:brush>
  </inkml:definitions>
  <inkml:trace contextRef="#ctx0" brushRef="#br0">0 74,'24'0,"26"-24,-25 24,0 0,-25 0,24 0,1-25,-25 25,25 0,-25 0,0-25</inkml:trace>
</inkml:ink>
</file>

<file path=ppt/ink/ink1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4-21T10:51:19.603"/>
    </inkml:context>
    <inkml:brush xml:id="br0">
      <inkml:brushProperty name="width" value="0.05292" units="cm"/>
      <inkml:brushProperty name="height" value="0.05292" units="cm"/>
      <inkml:brushProperty name="color" value="#336666"/>
      <inkml:brushProperty name="fitToCurve" value="1"/>
    </inkml:brush>
  </inkml:definitions>
  <inkml:trace contextRef="#ctx0" brushRef="#br0">0 0,'0'0,"0"0,25 50,-25-25,0-1,0 1,0 0,0 0,0-1,0 1,0 0,0-25,24 49,-24-24,0 0,0-25,24 25,-24-25,0 24,0-24,0 25,0 0,0 0</inkml:trace>
</inkml:ink>
</file>

<file path=ppt/ink/ink19.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4-21T10:51:21.803"/>
    </inkml:context>
    <inkml:brush xml:id="br0">
      <inkml:brushProperty name="width" value="0.05292" units="cm"/>
      <inkml:brushProperty name="height" value="0.05292" units="cm"/>
      <inkml:brushProperty name="color" value="#336666"/>
      <inkml:brushProperty name="fitToCurve" value="1"/>
    </inkml:brush>
  </inkml:definitions>
  <inkml:trace contextRef="#ctx0" brushRef="#br0">25 0,'0'0,"0"24,0-24,24 0,-24 24,25-1,-25 1,0-24,0 24,-25-24,25 0,0 0,0 0,0 0,-24 0,-1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4-21T10:47:52.973"/>
    </inkml:context>
    <inkml:brush xml:id="br0">
      <inkml:brushProperty name="width" value="0.05292" units="cm"/>
      <inkml:brushProperty name="height" value="0.05292" units="cm"/>
      <inkml:brushProperty name="color" value="#336666"/>
      <inkml:brushProperty name="fitToCurve" value="1"/>
    </inkml:brush>
  </inkml:definitions>
  <inkml:trace contextRef="#ctx0" brushRef="#br0">0 0,'25'0,"-25"25,0-25,0 50,25-25,-25-1,0 26,0-50,0 25,0 0,0 0,0-1,0 1,0 0,0 0,0 0,0 24,0-49,0 25,0 25,0-50,0 24,0-24,0 50,0-25,0 0,25-25,-25 24,0-24</inkml:trace>
  <inkml:trace contextRef="#ctx0" brushRef="#br0" timeOffset="1045">100 373,'24'0,"26"0,-50 0,25 0,-1 0,1 0,-25 0,25 0,25 0,-50 0,49 0,-49 0</inkml:trace>
  <inkml:trace contextRef="#ctx0" brushRef="#br0" timeOffset="2339">397 50,'0'0,"0"0,0 25,0-25,0 49,-25-24,25 0,0 0,0-25,0 25,0 0,0-1,0-24,0 50,0-50,0 25,0-25,0 49,0-49,0 25,0 0,0 0,0-25,0 25,0-1,0 1,-25-25,25 25,0-25,0 25,0 0,0-1,0-24</inkml:trace>
  <inkml:trace contextRef="#ctx0" brushRef="#br0" timeOffset="7362">1686 695,'-25'0,"25"0,-25 0,25 0,-25 0,1 0,24 0,-25 0,0 0,0 0,-24-25,49 25,-25 0,25 0,-25-25,0 25,0 0,1 0,-1 0,25 0,-25 0,0 0,1-24,24 24,-50 0,50 0,-25 0,25 0,-25 0,1 0,24 0,-25 0,25 0,-25 0,25 0,-25 0,1 0,-1 24,0-24,25 0,-25 25,0 0,1-25,24 25,-25-25,25 49,0-49,-25 0,25 25,0-25,0 25,-25 0,25 24,-25-49,25 25,0 0,0 0,0 0,0-25,0 24,0 1,0 25,0-50,0 25,0-25,-24 49,24-49,0 25,0 25,0-50,0 25,0-1,0 1,0 0,0 0,0-25,0 25,0-25,0 24,0 1,0-25,24 25,-24-25,0 25,25 0,-25-25,25 24,-25 1,25 0,-25-25,25 25,-1 0,1-1,-25-24,25 25,-25-25,0 25,25 0,-25-25,25 25,-1-25,26 24,-50-24,25 25,-25-25,24 25,1-25,-25 0,25 0,-25 25,50 0,-50-25,24 0,-24 24,25-24,-25 0,25 0,0 25,-25-25,24 0,-24 25,25-25,0 0,-25 0,25 0,-25 0,25 0,-25 0,24 0,1 0,0 0,0 0,-25-25,25 25,-1-25,1 25,-25-49,25 49,-25 0,0-25,25 0,-1 25,-24-25,0 25,0-24,0 24,25-25,-25 0,0 0,25 0,-25 1,25-26,-25 25,0 0,25 1,-25-1,0 0,0 0,24 0,-24 1,0-1,0-25,0 50,0-25,0 25,0-24,0-1,0 0,0 25,0-25,0 0,0-24,0 24,0 25,0-25,0 0,-24-24,24 49,0-25,-25 0,0 0,25 25,0-25,0 25,-25-24,25-1,0 25,-25-25,25 25,0-25,-24 0,-1 25,0-24</inkml:trace>
  <inkml:trace contextRef="#ctx0" brushRef="#br0" timeOffset="11744">2082 1538,'25'0,"0"0,0 0,-1 0,-24 0,25 0,-25 0,25 0,0 0,-1 0,-24 0,25 0,-25-24</inkml:trace>
  <inkml:trace contextRef="#ctx0" brushRef="#br0" timeOffset="13195">2206 1340,'0'0,"0"0,0 50,0-50,0 49,0-49,0 25,0 25,0-50,0 24,0-24,0 25,0 0,0-25,0 25,0-25,0 49,0-49,0 25</inkml:trace>
</inkml:ink>
</file>

<file path=ppt/ink/ink20.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4-21T10:51:23.300"/>
    </inkml:context>
    <inkml:brush xml:id="br0">
      <inkml:brushProperty name="width" value="0.05292" units="cm"/>
      <inkml:brushProperty name="height" value="0.05292" units="cm"/>
      <inkml:brushProperty name="color" value="#336666"/>
      <inkml:brushProperty name="fitToCurve" value="1"/>
    </inkml:brush>
  </inkml:definitions>
  <inkml:trace contextRef="#ctx0" brushRef="#br0">51 0,'0'0,"0"0,0 0,51 0,-51 24,25 0,-25-24,-25 0,0 0,-1 0,26 0,-25 0,-1 0,26 0,0-24,0 24,26-24,-1 24,-25 0,26 0,-1 0</inkml:trace>
</inkml:ink>
</file>

<file path=ppt/ink/ink2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4-21T10:51:26.030"/>
    </inkml:context>
    <inkml:brush xml:id="br0">
      <inkml:brushProperty name="width" value="0.05292" units="cm"/>
      <inkml:brushProperty name="height" value="0.05292" units="cm"/>
      <inkml:brushProperty name="color" value="#336666"/>
      <inkml:brushProperty name="fitToCurve" value="1"/>
    </inkml:brush>
  </inkml:definitions>
  <inkml:trace contextRef="#ctx0" brushRef="#br0">1 0,'0'0,"0"25,0-1,0 1,0 0,0 24,0-24,0 25,0-1,0-24,0 0,0 24,0-24,0-25,0 50,0-50,0 25,0-1,25 1,-25-25,0 50,0-50,0 24,0-24,0 25,0 0,26 0,-26-1,0 1,0-25</inkml:trace>
</inkml:ink>
</file>

<file path=ppt/ink/ink2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4-21T10:51:26.966"/>
    </inkml:context>
    <inkml:brush xml:id="br0">
      <inkml:brushProperty name="width" value="0.05292" units="cm"/>
      <inkml:brushProperty name="height" value="0.05292" units="cm"/>
      <inkml:brushProperty name="color" value="#336666"/>
      <inkml:brushProperty name="fitToCurve" value="1"/>
    </inkml:brush>
  </inkml:definitions>
  <inkml:trace contextRef="#ctx0" brushRef="#br0">0 48,'25'0,"24"-24,-49 24,25 0,-25 0,24 0,1 0,-25 0,25 0,-25 0,24-24</inkml:trace>
</inkml:ink>
</file>

<file path=ppt/ink/ink2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4-21T10:51:28.417"/>
    </inkml:context>
    <inkml:brush xml:id="br0">
      <inkml:brushProperty name="width" value="0.05292" units="cm"/>
      <inkml:brushProperty name="height" value="0.05292" units="cm"/>
      <inkml:brushProperty name="color" value="#336666"/>
      <inkml:brushProperty name="fitToCurve" value="1"/>
    </inkml:brush>
  </inkml:definitions>
  <inkml:trace contextRef="#ctx0" brushRef="#br0">0 0,'0'0,"25"25,-25 0,0-1,0 1,0-25,0 25,0 0,0-1,0 1,0 0,0-25,0 25,0-25,0 49,0-24,25 0,-25-25,0 24,0 26,0-50,0 49,25-24,-25 0,0-1,0 1,0 0,0 0,0-25,0 24,0 1,0-25,25 25,-25-25,0 25,0-1,0-24,0 25,24 0,-24 0,25-1,-25-24,0 0</inkml:trace>
</inkml:ink>
</file>

<file path=ppt/ink/ink2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4-21T10:51:32.925"/>
    </inkml:context>
    <inkml:brush xml:id="br0">
      <inkml:brushProperty name="width" value="0.05292" units="cm"/>
      <inkml:brushProperty name="height" value="0.05292" units="cm"/>
      <inkml:brushProperty name="color" value="#336666"/>
      <inkml:brushProperty name="fitToCurve" value="1"/>
    </inkml:brush>
  </inkml:definitions>
  <inkml:trace contextRef="#ctx0" brushRef="#br0">0 0,'0'25,"0"-25,0 24,0-24,0 0,0 0,0 0,25 0,0 0,-25 0,25 0,-25 0,0 25,0-25,0 0,-25 0,0 0,25 0,0 0,0-25,0 1,0 24,0 0,25 0,-25 0,25 0,-25 0,25 49</inkml:trace>
</inkml:ink>
</file>

<file path=ppt/ink/ink2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4-21T10:51:34.938"/>
    </inkml:context>
    <inkml:brush xml:id="br0">
      <inkml:brushProperty name="width" value="0.05292" units="cm"/>
      <inkml:brushProperty name="height" value="0.05292" units="cm"/>
      <inkml:brushProperty name="color" value="#336666"/>
      <inkml:brushProperty name="fitToCurve" value="1"/>
    </inkml:brush>
  </inkml:definitions>
  <inkml:trace contextRef="#ctx0" brushRef="#br0">25 52,'0'-26,"0"26,24-26,1 26,-25 0,0 0,0 0,-25 0,1 0,24 0,-25 0,25 0,0 0</inkml:trace>
</inkml:ink>
</file>

<file path=ppt/ink/ink2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4-21T10:51:56.247"/>
    </inkml:context>
    <inkml:brush xml:id="br0">
      <inkml:brushProperty name="width" value="0.05292" units="cm"/>
      <inkml:brushProperty name="height" value="0.05292" units="cm"/>
      <inkml:brushProperty name="color" value="#336666"/>
      <inkml:brushProperty name="fitToCurve" value="1"/>
    </inkml:brush>
  </inkml:definitions>
  <inkml:trace contextRef="#ctx0" brushRef="#br0">96 50,'0'25,"-24"-25,0 25,24-25,0-25,0 25,0 0,0 0,0 25,0-25,-24 0,24 0,-24-25,24 25,0-25,0 25,0-25,0 0,0 25</inkml:trace>
</inkml:ink>
</file>

<file path=ppt/ink/ink2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4-21T10:51:58.213"/>
    </inkml:context>
    <inkml:brush xml:id="br0">
      <inkml:brushProperty name="width" value="0.05292" units="cm"/>
      <inkml:brushProperty name="height" value="0.05292" units="cm"/>
      <inkml:brushProperty name="color" value="#336666"/>
      <inkml:brushProperty name="fitToCurve" value="1"/>
    </inkml:brush>
  </inkml:definitions>
  <inkml:trace contextRef="#ctx0" brushRef="#br0">48 0,'0'0,"0"24,0-24,0 23,0-23,0 0,0 0,0 0,0 24,0-24,0 0,0 0,-24 0,24 0,0 0,0 0,0 0,0 0,24 0,-24 0,0 23,0-23,0 0,0 0,-48 0,48 0,0-23,0-1,0 24</inkml:trace>
</inkml:ink>
</file>

<file path=ppt/ink/ink2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4-21T10:52:00.194"/>
    </inkml:context>
    <inkml:brush xml:id="br0">
      <inkml:brushProperty name="width" value="0.05292" units="cm"/>
      <inkml:brushProperty name="height" value="0.05292" units="cm"/>
      <inkml:brushProperty name="color" value="#336666"/>
      <inkml:brushProperty name="fitToCurve" value="1"/>
    </inkml:brush>
  </inkml:definitions>
  <inkml:trace contextRef="#ctx0" brushRef="#br0">0 0,'0'0,"0"0,0 25,0 0,0 0,0-25,0 0,0 0,0 0,0-25,0 25,0 0,0 25,25-25,-25 25,0-25,-25 0,25 0,0 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4-21T10:47:24.555"/>
    </inkml:context>
    <inkml:brush xml:id="br0">
      <inkml:brushProperty name="width" value="0.05292" units="cm"/>
      <inkml:brushProperty name="height" value="0.05292" units="cm"/>
      <inkml:brushProperty name="color" value="#336666"/>
      <inkml:brushProperty name="fitToCurve" value="1"/>
    </inkml:brush>
  </inkml:definitions>
  <inkml:trace contextRef="#ctx0" brushRef="#br0">595 322,'-25'0,"1"0,-1 0,25 0,-25 0,0 0,0 0,1 0,24 25,-25 0,0-25,25 0,-25 0,25 25,-25-25,25 0,-24 25,-1-25,25 24,0 1,-25 0,25-25,0 25,0 0,0-25,0 25,0-25,0 24,0 1,0-25,0 25,0-25,0 25,0 0,0-25,0 24,50 1,-50 0,24-25,1 25,-25-25,0 25,25-1,-25-24,25 0,0 25,24 0,-49-25,25 0,-25 0,25 0,0 25,-25-25,24 0,-24 0,25 0,-25 0,25 0,0 0,-25 0,25 0,-25 0,24 0,1 0,-25 0,25 0,25-25,-50 0,24 25,1 0,0-25,-25 1,25 24,0-25,-25 25,0-25,24 0,-24 0,0 25,0-24,0-1,0 25,0-25,0 25,0-25,0 0,0 1,0-1,0 0,0 0,0 25,0-50,0 50,0-24,0 24,0-25,-24 0,-1 0,0 25,0-25,0 1,25 24,-49 0,24 0,0 0,25 0,-25 0,1 0,-1 0,0 0,0 0,25 0,-25 0,1 0,-1 0,25 0,0 0</inkml:trace>
  <inkml:trace contextRef="#ctx0" brushRef="#br0" timeOffset="4258">496 124,'0'0,"0"-25,0 0,0 25,0 0,25 0,-25 0,0 0,-25 0,0 0,25 0,-25 0,1 0,24 0,0-24,0-1,0 25,0-25,0 25,0 0,0 25,0 0,0-25,0 0,0 0,0 0,0-25,0 25,24 0,1 0,-25 0,0 0,-49 0,49 0</inkml:trace>
  <inkml:trace contextRef="#ctx0" brushRef="#br0" timeOffset="6598">843 74,'0'0,"0"0,0 0,-25-24,25-1,0 25,0-25,0 25,0 0,0 0,25 0,-25 25,0 0,0-25,0 0,-25 0,25 0,0-25,0 0,0 25,0 0,0 0,0 0</inkml:trace>
  <inkml:trace contextRef="#ctx0" brushRef="#br0" timeOffset="9109">1166 397,'25'0,"-1"-25,-24 25,25 0,0 0,0 0,-25 25,0-25,0 25,0-25,0 0,-25 0,25 0,-25 0,25 0,0-25,-25 25</inkml:trace>
  <inkml:trace contextRef="#ctx0" brushRef="#br0" timeOffset="10918">1290 794,'0'-25,"25"25,-25-25,24 25,-24 0,0 0,0 25,0-25,-24 0,24 0,-25 0,25 0,0 0,0 0,0 0,25 0,-25 0,0 0,0 0,0 0,-50 0,50 0,0 0,0 0,0-25</inkml:trace>
  <inkml:trace contextRef="#ctx0" brushRef="#br0" timeOffset="13648">496 1191,'0'0,"0"0,50 0,-50 0,0-25,24 0,-24 25,25 0,0 0,-25 0,0 25,0-25,-25 25,-24-25,24 0,25 0,0 0,0 0,49-25</inkml:trace>
  <inkml:trace contextRef="#ctx0" brushRef="#br0" timeOffset="14724">868 1215,'0'0,"25"-24,-25 24,25 0,-25 0,0 0,0-25,0 25,0 0,0 0,0 0</inkml:trace>
  <inkml:trace contextRef="#ctx0" brushRef="#br0" timeOffset="17360">50 422,'-25'0,"0"0,25 0,0 0,0 0,0 0,25 0,0 0,-25 0,24 0,-24 0,0 0,0 0,0 24,0-24,0 0,0 0,25-24,0 24,-25 0,-25 0</inkml:trace>
  <inkml:trace contextRef="#ctx0" brushRef="#br0" timeOffset="19387">50 843,'0'0,"0"0,24 0,-24 0,25 0,-25 0,0 0,0 0,0 25,0-25,0 25,-49-25,49 0,0-25,0 0,0 1</inkml:trace>
  <inkml:trace contextRef="#ctx0" brushRef="#br0" timeOffset="23552">521 1488,'0'0,"-25"50,25-50,0 25,0 0,0-1,0-24,-25 50,25-50,0 50,0-50,0 24,0 1,0 0,0-25,0 25,0-25,0 25,0-1,0 1,0-25,0 25,0 0,0 0,0 24,0-49,0 50,0-50</inkml:trace>
  <inkml:trace contextRef="#ctx0" brushRef="#br0" timeOffset="24768">546 1860,'0'-24,"24"24,1 0,-25 0,25 0,0 0,0 0,-25 0,24-25,26 25,-50 0,25 0,-25 0,25 0</inkml:trace>
  <inkml:trace contextRef="#ctx0" brushRef="#br0" timeOffset="25844">794 1588,'0'0,"0"24,0-24,0 25,0-25,0 25,0-25,0 25,0 0,0-25,0 24,0-24,0 25,0 0,0 0,0-25,0 25,0-1,0-24,0 25,0-25,0 50,0-50,0 25,0-25,0 24,0-24,0 25,0 0,0-25,0 25,0-25,0 25</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4-21T10:47:27.456"/>
    </inkml:context>
    <inkml:brush xml:id="br0">
      <inkml:brushProperty name="width" value="0.05292" units="cm"/>
      <inkml:brushProperty name="height" value="0.05292" units="cm"/>
      <inkml:brushProperty name="color" value="#336666"/>
      <inkml:brushProperty name="fitToCurve" value="1"/>
    </inkml:brush>
  </inkml:definitions>
  <inkml:trace contextRef="#ctx0" brushRef="#br0">0 0,'0'0,"0"0</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4-21T10:48:48.108"/>
    </inkml:context>
    <inkml:brush xml:id="br0">
      <inkml:brushProperty name="width" value="0.05292" units="cm"/>
      <inkml:brushProperty name="height" value="0.05292" units="cm"/>
      <inkml:brushProperty name="color" value="#336666"/>
      <inkml:brushProperty name="fitToCurve" value="1"/>
    </inkml:brush>
  </inkml:definitions>
  <inkml:trace contextRef="#ctx0" brushRef="#br0">0 0,'0'0,"0"24,0-24,0 25,0 0,0 0,0-1,0 1,0 49,0-49,0 25,0-1,0 0,0 26,0-26,0-24,0 24,0-24,25-25,-25 25,0 0,0-25,0 24,0-24,0 25,0 0,25-1,-25-24</inkml:trace>
  <inkml:trace contextRef="#ctx0" brushRef="#br0" timeOffset="1263">75 49,'0'0,"24"0,1 0,25 0,-26 0,26 0,0 0,-1 0,-49 0,25 0,0 0,-1 0,-24 0,25 0,0 0,0 0,-25 0,25 0</inkml:trace>
  <inkml:trace contextRef="#ctx0" brushRef="#br0" timeOffset="2402">50 395,'0'0,"25"0,-1 0,1 0,-25 0,50 0,-50 0,49 0,-24 0,-25 0,25 0,0 0,-25 0,24 0,-24 0</inkml:trace>
  <inkml:trace contextRef="#ctx0" brushRef="#br0" timeOffset="3494">496 692,'0'0,"25"-24,-25 24,24 0,1 0,0 0,-25 0,25 0,-25 0,24 0,-24 0,0 24,0 1,0 0,0-1,0-24,0 25,-24-25,24 25,0 0,0-25,-25 24,0-24,25 25,-25-25,25 50,-24-50,24 24,-25 1,25-25,0 0,25 0,-1 0,-24 0,50 0,-25 0,-1 25,26-25,-50 0,25 0,0 0,-1 0,1 0</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4-21T10:48:56.218"/>
    </inkml:context>
    <inkml:brush xml:id="br0">
      <inkml:brushProperty name="width" value="0.05292" units="cm"/>
      <inkml:brushProperty name="height" value="0.05292" units="cm"/>
      <inkml:brushProperty name="color" value="#336666"/>
      <inkml:brushProperty name="fitToCurve" value="1"/>
    </inkml:brush>
  </inkml:definitions>
  <inkml:trace contextRef="#ctx0" brushRef="#br0">871 78,'0'0,"-25"-25,0 25,1 0,-1 0,0 0,0 0,-24-25,24 25,0 0,0 0,0-25,-24 25,49 0,-25 0,-24 0,49 0,-50 0,50 0,-25 0,0 0,-24 50,49-50,-25 25,0-25,1 24,-1 1,0-25,25 25,-25-25,25 25,-25-1,1 26,24-50,0 25,-25 24,0 0,25-24,-25 25,25-50,0 49,-24-49,24 25,0 0,0-1,0 26,0-50,0 49,0-24,0-25,0 25,0 0,0-25,24 49,-24-24,25-25,-25 25,25-1,0-24,24 0,-49 0,25 0,-25 0,50 0,-26 0,1 0,-25 0,25 0,0 0,-1 0,-24 0,25-24,0 24,0 0,0 0,-1 0,-24 0,25-25,0 25,0 0,-25 0,24-25,1 25</inkml:trace>
  <inkml:trace contextRef="#ctx0" brushRef="#br0" timeOffset="2028">1069 127,'0'0,"0"0,0 25,0 0,0 24,0-24,0 0,0 24,0 0,0 1,0-25,0 24,0 1,25-1,-25 1,0-1,25-24,-25 0,0-1,0-24,0 25,0 0,0 0,0-25,0 24,0 1,0-25,0 25</inkml:trace>
  <inkml:trace contextRef="#ctx0" brushRef="#br0" timeOffset="2699">1119 647,'24'0,"1"0,25-25,-50 25,49 0,-49 0,25 0,-25 0,50 0,-1-25,-24 25</inkml:trace>
  <inkml:trace contextRef="#ctx0" brushRef="#br0" timeOffset="3385">1490 177,'0'24,"0"1,0 0,0 0,0-1,0 26,0-26,0 26,0-25,0 24,0-49,0 50,0-26,0 1,0 25,0-26,0-24,0 25,0 0,0-25,0 25,0-1,0 1,0-25,0 25,0 0,0-1</inkml:trace>
  <inkml:trace contextRef="#ctx0" brushRef="#br0" timeOffset="4976">1713 721,'0'0,"0"0,0 25,0-1,0-24,0 25,0 25,0-26,0 1,25-25,-25 0,50 0,-26 0,1 0,25 0,-50 0,25 0</inkml:trace>
  <inkml:trace contextRef="#ctx0" brushRef="#br0" timeOffset="6083">1961 721,'0'0,"0"49,0-24,0 25,0-26,0 1,0 0,0 24,0-24,0 0,0-25,0 25,0-1,0-24,0 50,0-50,0 25,0-25,0 49,0-49,0 25,0-25</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4-21T10:49:06.138"/>
    </inkml:context>
    <inkml:brush xml:id="br0">
      <inkml:brushProperty name="width" value="0.05292" units="cm"/>
      <inkml:brushProperty name="height" value="0.05292" units="cm"/>
      <inkml:brushProperty name="color" value="#336666"/>
      <inkml:brushProperty name="fitToCurve" value="1"/>
    </inkml:brush>
  </inkml:definitions>
  <inkml:trace contextRef="#ctx0" brushRef="#br0">396 350,'0'0,"0"25,0 24,0-24,0 49,0-49,0 25,0-1,0 1,25-1,-25-24,0 50,24-51,-24 1,25 25,-25-26,0 1,0 0,0 0,0 0,25-1,-25 1,0 0,0-25,0 25,0-1</inkml:trace>
  <inkml:trace contextRef="#ctx0" brushRef="#br0" timeOffset="936">470 350,'25'0,"0"0,-25 0,49 0,-24 0,0 0,24 0,1 0,-25 0,-1 0,1 0,0 0,24 0,-24 0,25 0,-26 0,1 0,-25 0,0 0,0 0,-49 0</inkml:trace>
  <inkml:trace contextRef="#ctx0" brushRef="#br0" timeOffset="1794">569 870,'0'0,"0"0,50 0,-25 0,-1 0,1 0,0 0,0 0,-25 0,24 0</inkml:trace>
  <inkml:trace contextRef="#ctx0" brushRef="#br0" timeOffset="2730">1362 672,'-25'-25,"25"25,0-24,0 24,0-25,0 0,0 25,0 0,25 25,-1 24,-24-49,0 25,-24-25,-1 0,0 0,0 0,-24-25,49 25,0-24,0-1,0 25,0-25,49 25,-49 0,0 0</inkml:trace>
  <inkml:trace contextRef="#ctx0" brushRef="#br0" timeOffset="4009">1436 1143,'0'-25,"-25"0,25 1,0 24,0 0,0 0,0 0,0 0,0 0,25 0,-25 0,0 0,0 24,0-24,0 25,0-25,0 0,-25 0,0 0,25 0,0-25,25 25,0 0,-50 0,0 0,1-24,-1 24,25 0,0 0,0-25,0 25,0 0,25 0,-25 0,0 0,0 0,0 0</inkml:trace>
  <inkml:trace contextRef="#ctx0" brushRef="#br0" timeOffset="6208">1733 350,'0'0,"0"0,25 0,-25 50,25-26,-25 26,0 24,0-24,24-25,-24-1,0 26,25-50,-25 49,0-24,0 0,0 0,0-25,0 49,0-24,25-25,-25 50,0-50,0 24,0-24,0 50,0-50,0 25,0 0,0-1,0 1,0 0,0 0,0-25,0 24,0 1,0-25,0 25,25 0,-1-25</inkml:trace>
  <inkml:trace contextRef="#ctx0" brushRef="#br0" timeOffset="7581">1807 350,'0'0,"25"0,-25 0,25 0,-25 0,49 0,-49 0,25 0,0 0,0 0,24 0,-24 0,-25-25,25 25,-1 0,26 0,-25 0,0 0,-1 0,26 0,-25 0,-1 0,1 0,0 0,0 0,-25 0</inkml:trace>
  <inkml:trace contextRef="#ctx0" brushRef="#br0" timeOffset="8782">1956 846,'0'0,"25"0,-1 0,1 0,-25 0,25 0,0 0,-1 0,26 0,-50 0,25 0,0 0,-1 0</inkml:trace>
  <inkml:trace contextRef="#ctx0" brushRef="#br0" timeOffset="11574">1906 53,'0'0,"0"0,-24-25,24 25,0 0,24 0,1 0,-25 0,0 0,0 50,0-50,0 24,0-24,0 0,-25 0,25 0,-24 0,24 0,0 0,0 0,0 0,0 0,0 0,-25 0</inkml:trace>
  <inkml:trace contextRef="#ctx0" brushRef="#br0" timeOffset="13384">2377 127,'0'25,"-50"-25,50 0,0-25,0 0,0 25,0-24,0-1,0 25,25 0,-25 0,25 25,0-25,-25 24,0-24,0 25,0 0,0 0,0-25,0 0,-25 0,25 0,-25 0,25 0,-25 0,1-25,24 0,0 25,0-25</inkml:trace>
  <inkml:trace contextRef="#ctx0" brushRef="#br0" timeOffset="14600">2649 523,'0'0,"25"0,25 0,-50 0,24 25,-24-25,0 25,0-25,-24 0,-1 0,25 0,0-25,0 25,0 0,0-25</inkml:trace>
  <inkml:trace contextRef="#ctx0" brushRef="#br0" timeOffset="18719">2748 994,'0'0,"0"25,0 0,0-25,0 0,0 0,25 0,-25 25,0-25,0 24,0 1,0-25,0 0,25 0,24 0,-49 0,0 25,0-25,-24 0,-26 25,50-25,0 0,0 0,25 0,-25 0</inkml:trace>
  <inkml:trace contextRef="#ctx0" brushRef="#br0" timeOffset="85358">1956 1638,'0'0,"0"0,0 0,25 0,-25 25,0 0,0-25,-25 0,25 25,0-25,-50 0,50 0,-49 0,49 0,0 0,0 0,0-25,0 25,25 0</inkml:trace>
  <inkml:trace contextRef="#ctx0" brushRef="#br0" timeOffset="87339">2402 1663,'0'0,"-25"0,0 0,25 0,-25 0,25 0,-49 0,49 0,-25 0,25 0,0-25,0 25,0-24,0 24,25 0,0 0,-1 0,-24 0,25 0,-25 24,0 1,0-25,0 25,0-25,0 0,0-50,0 26,0 24,0 0,0 0,0 24,0-24</inkml:trace>
  <inkml:trace contextRef="#ctx0" brushRef="#br0" timeOffset="89398">1362 1093,'0'0,"-25"0,0 0,25 25,0-25,-25 25,25-25,0 25,0-1,25-24,0 0,-25 0,25 0,-1 0,1 0,-25 0,0 0,0-24,0-1,0 25,0 0,0-25,-25 25,25 0</inkml:trace>
  <inkml:trace contextRef="#ctx0" brushRef="#br0" timeOffset="92174">396 78,'0'-25,"0"25,0-25,25 25,-1-25,1 25,-25 0,25 0,-25 0,25 25,0 0,-25-25,0 25,-25-1,0-24,0 0,0 0,1 0,24 0,0 0,0-24,0 24,0-25</inkml:trace>
  <inkml:trace contextRef="#ctx0" brushRef="#br0" timeOffset="93687">866 78,'0'24,"0"-24,0 0,-24 0,24 0,0 0,0-24,0-1,0 25,24 0,1 0,0 0,-25 25,0-25,0 24,0-24,-25 0,0 0,25-24,0-1,0 25,0-25,25 25,0 0</inkml:trace>
  <inkml:trace contextRef="#ctx0" brushRef="#br0" timeOffset="95590">124 474,'0'0,"0"0,24 0,-24 0,25 0,0 0,0 0,-25 25,0-25,0 24,0 1,-50-25,50 0,-25 0,1 0,-26 0,50 0,-25 0,25 0,-24 0,24-25,0 1,0 24,-25-25,25 25,0 0,0 0,25 0,-1 0,1 0,-25 0</inkml:trace>
  <inkml:trace contextRef="#ctx0" brushRef="#br0" timeOffset="97026">198 1069,'-25'0,"25"0,-25 0,25 0,0 0,-24 0,24-25,0 0,0 0,0 25,0-25,24 25,-24 0,25 0,0 0,-25 0,0 0,0 25,0-25,0 25,-25 0,25-25,0 0,0 0,0 0,0 0,0 0,0 0,0 0,0 25,0-25,0 0,-25 0,25 0,0-25</inkml:trace>
  <inkml:trace contextRef="#ctx0" brushRef="#br0" timeOffset="98882">644 1638,'0'-24,"0"24,0-25,24 25,-24 0,25 0,-25 0,0 0,0 0,-25 25,1-1,24-24,-25 0,0 0,25-24,-25 24,25-25,0 25,0 0,0 0,50 0,-50 0,0 0,0 25,0-25,0 0,-25 0,0 0,25 0,0-25,0 0,0 0,0 1,0 24</inkml:trace>
  <inkml:trace contextRef="#ctx0" brushRef="#br0" timeOffset="100707">1015 1638,'0'0,"0"-24,0 24,0-25,0 25,0-25,0 0,50 25,-26 0,1 25,-25-25,25 25,-25 0,0-25,-25 0,0 24,1-24,-1 0,25 0,0 0,0 0,0-24,0-1</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4-21T10:50:56.594"/>
    </inkml:context>
    <inkml:brush xml:id="br0">
      <inkml:brushProperty name="width" value="0.05292" units="cm"/>
      <inkml:brushProperty name="height" value="0.05292" units="cm"/>
      <inkml:brushProperty name="color" value="#336666"/>
      <inkml:brushProperty name="fitToCurve" value="1"/>
    </inkml:brush>
  </inkml:definitions>
  <inkml:trace contextRef="#ctx0" brushRef="#br0">545 864,'0'0,"-25"0,25 0,-24-25,-1 25,25 0,-24 0,24 0,-25 0,0 0,1 0,24 0,-25 0,1 0,24 0,-25 0,-24 0,49 0,-25 0,25 0,-24 25,-1-25,0 0,1 24,24-24,-25 0,25 25,-24-25,24 25,-25-1,25-24,-25 25,25-25,0 25,0-1,0 1,0-25,0 25,0-1,-24-24,24 25,0-25,0 25,0-25,0 24,0 1,0-25,0 25,0-1,24 1,-24-25,25 25,-25-25,25 24,-25-24,24 25,-24-25,25 0,-1 0,-24 25,25-25,0 0,-1 0,1 0,-1 0,1 0,-25 24,25-24,-25 0,24 0,1 0,-1 0,-24 0,25 0,0 0,-25 0,24-24,-24 24,25 0,-25 0,0-25,24 0,1 25,-25 0,25-24,-25 24,24 0</inkml:trace>
  <inkml:trace contextRef="#ctx0" brushRef="#br0" timeOffset="2621">225 568,'0'0,"25"0,-25 0,0 24,0-24,-25 0,25 0,0 0,0 0,0 0,0 0,0 0,0 0,-24 0</inkml:trace>
  <inkml:trace contextRef="#ctx0" brushRef="#br0" timeOffset="4493">545 568,'-25'0,"25"0,0 0,0 0,0-25,0 25,0 0,0 0,0 0,0 0,0 0,-24 0,-1 0,25 0,0 0,0-25,25 25,-25 0,0 0,0 25,0-25</inkml:trace>
  <inkml:trace contextRef="#ctx0" brushRef="#br0" timeOffset="6287">225 25,'0'25,"0"-1,0 1,0 0,0-1,0 1,25 0,-25-1,0 1,0-25,0 25,0-1,0-24,0 25,0-25</inkml:trace>
  <inkml:trace contextRef="#ctx0" brushRef="#br0" timeOffset="7004">250 173,'24'0,"1"0,0 0,-1 0,1 0,-25 0,24 0,-24 0,25 0,0 0,-25 0</inkml:trace>
  <inkml:trace contextRef="#ctx0" brushRef="#br0" timeOffset="8096">471 0,'0'0,"0"0,0 25,0 0,0-25,0 24,0 26,0-50,0 24,0-24,0 50,0-50,0 24,0-24,0 25,0 0,0-25,0 24,0 1,0-25</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4-21T10:51:06.141"/>
    </inkml:context>
    <inkml:brush xml:id="br0">
      <inkml:brushProperty name="width" value="0.05292" units="cm"/>
      <inkml:brushProperty name="height" value="0.05292" units="cm"/>
      <inkml:brushProperty name="color" value="#336666"/>
      <inkml:brushProperty name="fitToCurve" value="1"/>
    </inkml:brush>
  </inkml:definitions>
  <inkml:trace contextRef="#ctx0" brushRef="#br0">0 25,'0'0,"18"0,-18 0,0-25,0 25,0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5CB3CED2-5ECC-4CBF-878A-BAC9B2796021}" type="slidenum">
              <a:rPr lang="en-US"/>
              <a:pPr/>
              <a:t>‹#›</a:t>
            </a:fld>
            <a:endParaRPr lang="en-US"/>
          </a:p>
        </p:txBody>
      </p:sp>
    </p:spTree>
    <p:extLst>
      <p:ext uri="{BB962C8B-B14F-4D97-AF65-F5344CB8AC3E}">
        <p14:creationId xmlns:p14="http://schemas.microsoft.com/office/powerpoint/2010/main" val="9402839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mn-ea"/>
        <a:cs typeface="Times New Roman" pitchFamily="18" charset="0"/>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Times New Roman" pitchFamily="18" charset="0"/>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Times New Roman" pitchFamily="18" charset="0"/>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Times New Roman" pitchFamily="18" charset="0"/>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B3CED2-5ECC-4CBF-878A-BAC9B2796021}" type="slidenum">
              <a:rPr lang="en-US" smtClean="0"/>
              <a:pPr/>
              <a:t>1</a:t>
            </a:fld>
            <a:endParaRPr lang="en-US"/>
          </a:p>
        </p:txBody>
      </p:sp>
    </p:spTree>
    <p:extLst>
      <p:ext uri="{BB962C8B-B14F-4D97-AF65-F5344CB8AC3E}">
        <p14:creationId xmlns:p14="http://schemas.microsoft.com/office/powerpoint/2010/main" val="514912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B3CED2-5ECC-4CBF-878A-BAC9B2796021}" type="slidenum">
              <a:rPr lang="en-US" smtClean="0"/>
              <a:pPr/>
              <a:t>10</a:t>
            </a:fld>
            <a:endParaRPr lang="en-US"/>
          </a:p>
        </p:txBody>
      </p:sp>
    </p:spTree>
    <p:extLst>
      <p:ext uri="{BB962C8B-B14F-4D97-AF65-F5344CB8AC3E}">
        <p14:creationId xmlns:p14="http://schemas.microsoft.com/office/powerpoint/2010/main" val="1179341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B3CED2-5ECC-4CBF-878A-BAC9B2796021}" type="slidenum">
              <a:rPr lang="en-US" smtClean="0"/>
              <a:pPr/>
              <a:t>11</a:t>
            </a:fld>
            <a:endParaRPr lang="en-US"/>
          </a:p>
        </p:txBody>
      </p:sp>
    </p:spTree>
    <p:extLst>
      <p:ext uri="{BB962C8B-B14F-4D97-AF65-F5344CB8AC3E}">
        <p14:creationId xmlns:p14="http://schemas.microsoft.com/office/powerpoint/2010/main" val="3772332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B3CED2-5ECC-4CBF-878A-BAC9B2796021}" type="slidenum">
              <a:rPr lang="en-US" smtClean="0"/>
              <a:pPr/>
              <a:t>12</a:t>
            </a:fld>
            <a:endParaRPr lang="en-US"/>
          </a:p>
        </p:txBody>
      </p:sp>
    </p:spTree>
    <p:extLst>
      <p:ext uri="{BB962C8B-B14F-4D97-AF65-F5344CB8AC3E}">
        <p14:creationId xmlns:p14="http://schemas.microsoft.com/office/powerpoint/2010/main" val="1032187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B3CED2-5ECC-4CBF-878A-BAC9B2796021}" type="slidenum">
              <a:rPr lang="en-US" smtClean="0"/>
              <a:pPr/>
              <a:t>13</a:t>
            </a:fld>
            <a:endParaRPr lang="en-US"/>
          </a:p>
        </p:txBody>
      </p:sp>
    </p:spTree>
    <p:extLst>
      <p:ext uri="{BB962C8B-B14F-4D97-AF65-F5344CB8AC3E}">
        <p14:creationId xmlns:p14="http://schemas.microsoft.com/office/powerpoint/2010/main" val="405232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B3CED2-5ECC-4CBF-878A-BAC9B2796021}" type="slidenum">
              <a:rPr lang="en-US" smtClean="0"/>
              <a:pPr/>
              <a:t>14</a:t>
            </a:fld>
            <a:endParaRPr lang="en-US"/>
          </a:p>
        </p:txBody>
      </p:sp>
    </p:spTree>
    <p:extLst>
      <p:ext uri="{BB962C8B-B14F-4D97-AF65-F5344CB8AC3E}">
        <p14:creationId xmlns:p14="http://schemas.microsoft.com/office/powerpoint/2010/main" val="3295326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B3CED2-5ECC-4CBF-878A-BAC9B2796021}" type="slidenum">
              <a:rPr lang="en-US" smtClean="0"/>
              <a:pPr/>
              <a:t>15</a:t>
            </a:fld>
            <a:endParaRPr lang="en-US"/>
          </a:p>
        </p:txBody>
      </p:sp>
    </p:spTree>
    <p:extLst>
      <p:ext uri="{BB962C8B-B14F-4D97-AF65-F5344CB8AC3E}">
        <p14:creationId xmlns:p14="http://schemas.microsoft.com/office/powerpoint/2010/main" val="2557399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B3CED2-5ECC-4CBF-878A-BAC9B2796021}" type="slidenum">
              <a:rPr lang="en-US" smtClean="0"/>
              <a:pPr/>
              <a:t>16</a:t>
            </a:fld>
            <a:endParaRPr lang="en-US"/>
          </a:p>
        </p:txBody>
      </p:sp>
    </p:spTree>
    <p:extLst>
      <p:ext uri="{BB962C8B-B14F-4D97-AF65-F5344CB8AC3E}">
        <p14:creationId xmlns:p14="http://schemas.microsoft.com/office/powerpoint/2010/main" val="3394252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B3CED2-5ECC-4CBF-878A-BAC9B2796021}" type="slidenum">
              <a:rPr lang="en-US" smtClean="0"/>
              <a:pPr/>
              <a:t>17</a:t>
            </a:fld>
            <a:endParaRPr lang="en-US"/>
          </a:p>
        </p:txBody>
      </p:sp>
    </p:spTree>
    <p:extLst>
      <p:ext uri="{BB962C8B-B14F-4D97-AF65-F5344CB8AC3E}">
        <p14:creationId xmlns:p14="http://schemas.microsoft.com/office/powerpoint/2010/main" val="3943083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B3CED2-5ECC-4CBF-878A-BAC9B2796021}" type="slidenum">
              <a:rPr lang="en-US" smtClean="0"/>
              <a:pPr/>
              <a:t>18</a:t>
            </a:fld>
            <a:endParaRPr lang="en-US"/>
          </a:p>
        </p:txBody>
      </p:sp>
    </p:spTree>
    <p:extLst>
      <p:ext uri="{BB962C8B-B14F-4D97-AF65-F5344CB8AC3E}">
        <p14:creationId xmlns:p14="http://schemas.microsoft.com/office/powerpoint/2010/main" val="3069967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B3CED2-5ECC-4CBF-878A-BAC9B2796021}" type="slidenum">
              <a:rPr lang="en-US" smtClean="0"/>
              <a:pPr/>
              <a:t>19</a:t>
            </a:fld>
            <a:endParaRPr lang="en-US"/>
          </a:p>
        </p:txBody>
      </p:sp>
    </p:spTree>
    <p:extLst>
      <p:ext uri="{BB962C8B-B14F-4D97-AF65-F5344CB8AC3E}">
        <p14:creationId xmlns:p14="http://schemas.microsoft.com/office/powerpoint/2010/main" val="4274772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B3CED2-5ECC-4CBF-878A-BAC9B2796021}" type="slidenum">
              <a:rPr lang="en-US" smtClean="0"/>
              <a:pPr/>
              <a:t>2</a:t>
            </a:fld>
            <a:endParaRPr lang="en-US"/>
          </a:p>
        </p:txBody>
      </p:sp>
    </p:spTree>
    <p:extLst>
      <p:ext uri="{BB962C8B-B14F-4D97-AF65-F5344CB8AC3E}">
        <p14:creationId xmlns:p14="http://schemas.microsoft.com/office/powerpoint/2010/main" val="3641181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B3CED2-5ECC-4CBF-878A-BAC9B2796021}" type="slidenum">
              <a:rPr lang="en-US" smtClean="0"/>
              <a:pPr/>
              <a:t>20</a:t>
            </a:fld>
            <a:endParaRPr lang="en-US"/>
          </a:p>
        </p:txBody>
      </p:sp>
    </p:spTree>
    <p:extLst>
      <p:ext uri="{BB962C8B-B14F-4D97-AF65-F5344CB8AC3E}">
        <p14:creationId xmlns:p14="http://schemas.microsoft.com/office/powerpoint/2010/main" val="2810390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B3CED2-5ECC-4CBF-878A-BAC9B2796021}" type="slidenum">
              <a:rPr lang="en-US" smtClean="0"/>
              <a:pPr/>
              <a:t>21</a:t>
            </a:fld>
            <a:endParaRPr lang="en-US"/>
          </a:p>
        </p:txBody>
      </p:sp>
    </p:spTree>
    <p:extLst>
      <p:ext uri="{BB962C8B-B14F-4D97-AF65-F5344CB8AC3E}">
        <p14:creationId xmlns:p14="http://schemas.microsoft.com/office/powerpoint/2010/main" val="3486694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B3CED2-5ECC-4CBF-878A-BAC9B2796021}" type="slidenum">
              <a:rPr lang="en-US" smtClean="0"/>
              <a:pPr/>
              <a:t>22</a:t>
            </a:fld>
            <a:endParaRPr lang="en-US"/>
          </a:p>
        </p:txBody>
      </p:sp>
    </p:spTree>
    <p:extLst>
      <p:ext uri="{BB962C8B-B14F-4D97-AF65-F5344CB8AC3E}">
        <p14:creationId xmlns:p14="http://schemas.microsoft.com/office/powerpoint/2010/main" val="115601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B3CED2-5ECC-4CBF-878A-BAC9B2796021}" type="slidenum">
              <a:rPr lang="en-US" smtClean="0"/>
              <a:pPr/>
              <a:t>23</a:t>
            </a:fld>
            <a:endParaRPr lang="en-US"/>
          </a:p>
        </p:txBody>
      </p:sp>
    </p:spTree>
    <p:extLst>
      <p:ext uri="{BB962C8B-B14F-4D97-AF65-F5344CB8AC3E}">
        <p14:creationId xmlns:p14="http://schemas.microsoft.com/office/powerpoint/2010/main" val="2617828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B3CED2-5ECC-4CBF-878A-BAC9B2796021}" type="slidenum">
              <a:rPr lang="en-US" smtClean="0"/>
              <a:pPr/>
              <a:t>24</a:t>
            </a:fld>
            <a:endParaRPr lang="en-US"/>
          </a:p>
        </p:txBody>
      </p:sp>
    </p:spTree>
    <p:extLst>
      <p:ext uri="{BB962C8B-B14F-4D97-AF65-F5344CB8AC3E}">
        <p14:creationId xmlns:p14="http://schemas.microsoft.com/office/powerpoint/2010/main" val="1113444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B3CED2-5ECC-4CBF-878A-BAC9B2796021}" type="slidenum">
              <a:rPr lang="en-US" smtClean="0"/>
              <a:pPr/>
              <a:t>25</a:t>
            </a:fld>
            <a:endParaRPr lang="en-US"/>
          </a:p>
        </p:txBody>
      </p:sp>
    </p:spTree>
    <p:extLst>
      <p:ext uri="{BB962C8B-B14F-4D97-AF65-F5344CB8AC3E}">
        <p14:creationId xmlns:p14="http://schemas.microsoft.com/office/powerpoint/2010/main" val="1190385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B3CED2-5ECC-4CBF-878A-BAC9B2796021}" type="slidenum">
              <a:rPr lang="en-US" smtClean="0"/>
              <a:pPr/>
              <a:t>26</a:t>
            </a:fld>
            <a:endParaRPr lang="en-US"/>
          </a:p>
        </p:txBody>
      </p:sp>
    </p:spTree>
    <p:extLst>
      <p:ext uri="{BB962C8B-B14F-4D97-AF65-F5344CB8AC3E}">
        <p14:creationId xmlns:p14="http://schemas.microsoft.com/office/powerpoint/2010/main" val="27089772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B3CED2-5ECC-4CBF-878A-BAC9B2796021}" type="slidenum">
              <a:rPr lang="en-US" smtClean="0"/>
              <a:pPr/>
              <a:t>27</a:t>
            </a:fld>
            <a:endParaRPr lang="en-US"/>
          </a:p>
        </p:txBody>
      </p:sp>
    </p:spTree>
    <p:extLst>
      <p:ext uri="{BB962C8B-B14F-4D97-AF65-F5344CB8AC3E}">
        <p14:creationId xmlns:p14="http://schemas.microsoft.com/office/powerpoint/2010/main" val="676448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B3CED2-5ECC-4CBF-878A-BAC9B2796021}" type="slidenum">
              <a:rPr lang="en-US" smtClean="0"/>
              <a:pPr/>
              <a:t>28</a:t>
            </a:fld>
            <a:endParaRPr lang="en-US"/>
          </a:p>
        </p:txBody>
      </p:sp>
    </p:spTree>
    <p:extLst>
      <p:ext uri="{BB962C8B-B14F-4D97-AF65-F5344CB8AC3E}">
        <p14:creationId xmlns:p14="http://schemas.microsoft.com/office/powerpoint/2010/main" val="1657688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B3CED2-5ECC-4CBF-878A-BAC9B2796021}" type="slidenum">
              <a:rPr lang="en-US" smtClean="0"/>
              <a:pPr/>
              <a:t>29</a:t>
            </a:fld>
            <a:endParaRPr lang="en-US"/>
          </a:p>
        </p:txBody>
      </p:sp>
    </p:spTree>
    <p:extLst>
      <p:ext uri="{BB962C8B-B14F-4D97-AF65-F5344CB8AC3E}">
        <p14:creationId xmlns:p14="http://schemas.microsoft.com/office/powerpoint/2010/main" val="3347221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B3CED2-5ECC-4CBF-878A-BAC9B2796021}" type="slidenum">
              <a:rPr lang="en-US" smtClean="0"/>
              <a:pPr/>
              <a:t>3</a:t>
            </a:fld>
            <a:endParaRPr lang="en-US"/>
          </a:p>
        </p:txBody>
      </p:sp>
    </p:spTree>
    <p:extLst>
      <p:ext uri="{BB962C8B-B14F-4D97-AF65-F5344CB8AC3E}">
        <p14:creationId xmlns:p14="http://schemas.microsoft.com/office/powerpoint/2010/main" val="42237757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B3CED2-5ECC-4CBF-878A-BAC9B2796021}" type="slidenum">
              <a:rPr lang="en-US" smtClean="0"/>
              <a:pPr/>
              <a:t>30</a:t>
            </a:fld>
            <a:endParaRPr lang="en-US"/>
          </a:p>
        </p:txBody>
      </p:sp>
    </p:spTree>
    <p:extLst>
      <p:ext uri="{BB962C8B-B14F-4D97-AF65-F5344CB8AC3E}">
        <p14:creationId xmlns:p14="http://schemas.microsoft.com/office/powerpoint/2010/main" val="29746531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B3CED2-5ECC-4CBF-878A-BAC9B2796021}" type="slidenum">
              <a:rPr lang="en-US" smtClean="0"/>
              <a:pPr/>
              <a:t>31</a:t>
            </a:fld>
            <a:endParaRPr lang="en-US"/>
          </a:p>
        </p:txBody>
      </p:sp>
    </p:spTree>
    <p:extLst>
      <p:ext uri="{BB962C8B-B14F-4D97-AF65-F5344CB8AC3E}">
        <p14:creationId xmlns:p14="http://schemas.microsoft.com/office/powerpoint/2010/main" val="14631581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B3CED2-5ECC-4CBF-878A-BAC9B2796021}" type="slidenum">
              <a:rPr lang="en-US" smtClean="0"/>
              <a:pPr/>
              <a:t>32</a:t>
            </a:fld>
            <a:endParaRPr lang="en-US"/>
          </a:p>
        </p:txBody>
      </p:sp>
    </p:spTree>
    <p:extLst>
      <p:ext uri="{BB962C8B-B14F-4D97-AF65-F5344CB8AC3E}">
        <p14:creationId xmlns:p14="http://schemas.microsoft.com/office/powerpoint/2010/main" val="540957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B3CED2-5ECC-4CBF-878A-BAC9B2796021}" type="slidenum">
              <a:rPr lang="en-US" smtClean="0"/>
              <a:pPr/>
              <a:t>33</a:t>
            </a:fld>
            <a:endParaRPr lang="en-US"/>
          </a:p>
        </p:txBody>
      </p:sp>
    </p:spTree>
    <p:extLst>
      <p:ext uri="{BB962C8B-B14F-4D97-AF65-F5344CB8AC3E}">
        <p14:creationId xmlns:p14="http://schemas.microsoft.com/office/powerpoint/2010/main" val="11928693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B3CED2-5ECC-4CBF-878A-BAC9B2796021}" type="slidenum">
              <a:rPr lang="en-US" smtClean="0"/>
              <a:pPr/>
              <a:t>34</a:t>
            </a:fld>
            <a:endParaRPr lang="en-US"/>
          </a:p>
        </p:txBody>
      </p:sp>
    </p:spTree>
    <p:extLst>
      <p:ext uri="{BB962C8B-B14F-4D97-AF65-F5344CB8AC3E}">
        <p14:creationId xmlns:p14="http://schemas.microsoft.com/office/powerpoint/2010/main" val="13761444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B3CED2-5ECC-4CBF-878A-BAC9B2796021}" type="slidenum">
              <a:rPr lang="en-US" smtClean="0"/>
              <a:pPr/>
              <a:t>35</a:t>
            </a:fld>
            <a:endParaRPr lang="en-US"/>
          </a:p>
        </p:txBody>
      </p:sp>
    </p:spTree>
    <p:extLst>
      <p:ext uri="{BB962C8B-B14F-4D97-AF65-F5344CB8AC3E}">
        <p14:creationId xmlns:p14="http://schemas.microsoft.com/office/powerpoint/2010/main" val="18106280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B3CED2-5ECC-4CBF-878A-BAC9B2796021}" type="slidenum">
              <a:rPr lang="en-US" smtClean="0"/>
              <a:pPr/>
              <a:t>36</a:t>
            </a:fld>
            <a:endParaRPr lang="en-US"/>
          </a:p>
        </p:txBody>
      </p:sp>
    </p:spTree>
    <p:extLst>
      <p:ext uri="{BB962C8B-B14F-4D97-AF65-F5344CB8AC3E}">
        <p14:creationId xmlns:p14="http://schemas.microsoft.com/office/powerpoint/2010/main" val="38893566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B3CED2-5ECC-4CBF-878A-BAC9B2796021}" type="slidenum">
              <a:rPr lang="en-US" smtClean="0"/>
              <a:pPr/>
              <a:t>37</a:t>
            </a:fld>
            <a:endParaRPr lang="en-US"/>
          </a:p>
        </p:txBody>
      </p:sp>
    </p:spTree>
    <p:extLst>
      <p:ext uri="{BB962C8B-B14F-4D97-AF65-F5344CB8AC3E}">
        <p14:creationId xmlns:p14="http://schemas.microsoft.com/office/powerpoint/2010/main" val="18824110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B3CED2-5ECC-4CBF-878A-BAC9B2796021}" type="slidenum">
              <a:rPr lang="en-US" smtClean="0"/>
              <a:pPr/>
              <a:t>38</a:t>
            </a:fld>
            <a:endParaRPr lang="en-US"/>
          </a:p>
        </p:txBody>
      </p:sp>
    </p:spTree>
    <p:extLst>
      <p:ext uri="{BB962C8B-B14F-4D97-AF65-F5344CB8AC3E}">
        <p14:creationId xmlns:p14="http://schemas.microsoft.com/office/powerpoint/2010/main" val="38048264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B3CED2-5ECC-4CBF-878A-BAC9B2796021}" type="slidenum">
              <a:rPr lang="en-US" smtClean="0"/>
              <a:pPr/>
              <a:t>39</a:t>
            </a:fld>
            <a:endParaRPr lang="en-US"/>
          </a:p>
        </p:txBody>
      </p:sp>
    </p:spTree>
    <p:extLst>
      <p:ext uri="{BB962C8B-B14F-4D97-AF65-F5344CB8AC3E}">
        <p14:creationId xmlns:p14="http://schemas.microsoft.com/office/powerpoint/2010/main" val="3476797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B3CED2-5ECC-4CBF-878A-BAC9B2796021}" type="slidenum">
              <a:rPr lang="en-US" smtClean="0"/>
              <a:pPr/>
              <a:t>4</a:t>
            </a:fld>
            <a:endParaRPr lang="en-US"/>
          </a:p>
        </p:txBody>
      </p:sp>
    </p:spTree>
    <p:extLst>
      <p:ext uri="{BB962C8B-B14F-4D97-AF65-F5344CB8AC3E}">
        <p14:creationId xmlns:p14="http://schemas.microsoft.com/office/powerpoint/2010/main" val="18032277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B3CED2-5ECC-4CBF-878A-BAC9B2796021}" type="slidenum">
              <a:rPr lang="en-US" smtClean="0"/>
              <a:pPr/>
              <a:t>40</a:t>
            </a:fld>
            <a:endParaRPr lang="en-US"/>
          </a:p>
        </p:txBody>
      </p:sp>
    </p:spTree>
    <p:extLst>
      <p:ext uri="{BB962C8B-B14F-4D97-AF65-F5344CB8AC3E}">
        <p14:creationId xmlns:p14="http://schemas.microsoft.com/office/powerpoint/2010/main" val="2391208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B3CED2-5ECC-4CBF-878A-BAC9B2796021}" type="slidenum">
              <a:rPr lang="en-US" smtClean="0"/>
              <a:pPr/>
              <a:t>5</a:t>
            </a:fld>
            <a:endParaRPr lang="en-US"/>
          </a:p>
        </p:txBody>
      </p:sp>
    </p:spTree>
    <p:extLst>
      <p:ext uri="{BB962C8B-B14F-4D97-AF65-F5344CB8AC3E}">
        <p14:creationId xmlns:p14="http://schemas.microsoft.com/office/powerpoint/2010/main" val="3467558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B3CED2-5ECC-4CBF-878A-BAC9B2796021}" type="slidenum">
              <a:rPr lang="en-US" smtClean="0"/>
              <a:pPr/>
              <a:t>6</a:t>
            </a:fld>
            <a:endParaRPr lang="en-US"/>
          </a:p>
        </p:txBody>
      </p:sp>
    </p:spTree>
    <p:extLst>
      <p:ext uri="{BB962C8B-B14F-4D97-AF65-F5344CB8AC3E}">
        <p14:creationId xmlns:p14="http://schemas.microsoft.com/office/powerpoint/2010/main" val="1985649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B3CED2-5ECC-4CBF-878A-BAC9B2796021}" type="slidenum">
              <a:rPr lang="en-US" smtClean="0"/>
              <a:pPr/>
              <a:t>7</a:t>
            </a:fld>
            <a:endParaRPr lang="en-US"/>
          </a:p>
        </p:txBody>
      </p:sp>
    </p:spTree>
    <p:extLst>
      <p:ext uri="{BB962C8B-B14F-4D97-AF65-F5344CB8AC3E}">
        <p14:creationId xmlns:p14="http://schemas.microsoft.com/office/powerpoint/2010/main" val="3756629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B3CED2-5ECC-4CBF-878A-BAC9B2796021}" type="slidenum">
              <a:rPr lang="en-US" smtClean="0"/>
              <a:pPr/>
              <a:t>8</a:t>
            </a:fld>
            <a:endParaRPr lang="en-US"/>
          </a:p>
        </p:txBody>
      </p:sp>
    </p:spTree>
    <p:extLst>
      <p:ext uri="{BB962C8B-B14F-4D97-AF65-F5344CB8AC3E}">
        <p14:creationId xmlns:p14="http://schemas.microsoft.com/office/powerpoint/2010/main" val="2190460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B3CED2-5ECC-4CBF-878A-BAC9B2796021}" type="slidenum">
              <a:rPr lang="en-US" smtClean="0"/>
              <a:pPr/>
              <a:t>9</a:t>
            </a:fld>
            <a:endParaRPr lang="en-US"/>
          </a:p>
        </p:txBody>
      </p:sp>
    </p:spTree>
    <p:extLst>
      <p:ext uri="{BB962C8B-B14F-4D97-AF65-F5344CB8AC3E}">
        <p14:creationId xmlns:p14="http://schemas.microsoft.com/office/powerpoint/2010/main" val="22290935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6635" name="Picture 11" descr="scifair_front"/>
          <p:cNvPicPr>
            <a:picLocks noChangeAspect="1" noChangeArrowheads="1"/>
          </p:cNvPicPr>
          <p:nvPr userDrawn="1"/>
        </p:nvPicPr>
        <p:blipFill>
          <a:blip r:embed="rId2" cstate="print"/>
          <a:srcRect/>
          <a:stretch>
            <a:fillRect/>
          </a:stretch>
        </p:blipFill>
        <p:spPr bwMode="auto">
          <a:xfrm>
            <a:off x="-9525" y="-4763"/>
            <a:ext cx="9163050" cy="6867526"/>
          </a:xfrm>
          <a:prstGeom prst="rect">
            <a:avLst/>
          </a:prstGeom>
          <a:noFill/>
        </p:spPr>
      </p:pic>
      <p:sp>
        <p:nvSpPr>
          <p:cNvPr id="26626" name="Rectangle 2"/>
          <p:cNvSpPr>
            <a:spLocks noGrp="1" noChangeArrowheads="1"/>
          </p:cNvSpPr>
          <p:nvPr>
            <p:ph type="ctrTitle"/>
          </p:nvPr>
        </p:nvSpPr>
        <p:spPr>
          <a:xfrm>
            <a:off x="1905000" y="685800"/>
            <a:ext cx="6477000" cy="1752600"/>
          </a:xfrm>
        </p:spPr>
        <p:txBody>
          <a:bodyPr/>
          <a:lstStyle>
            <a:lvl1pPr algn="r">
              <a:defRPr sz="4400"/>
            </a:lvl1pPr>
          </a:lstStyle>
          <a:p>
            <a:r>
              <a:rPr lang="en-US" smtClean="0"/>
              <a:t>Click to edit Master title style</a:t>
            </a:r>
            <a:endParaRPr lang="en-US"/>
          </a:p>
        </p:txBody>
      </p:sp>
      <p:sp>
        <p:nvSpPr>
          <p:cNvPr id="26627" name="Rectangle 3"/>
          <p:cNvSpPr>
            <a:spLocks noGrp="1" noChangeArrowheads="1"/>
          </p:cNvSpPr>
          <p:nvPr>
            <p:ph type="subTitle" idx="1"/>
          </p:nvPr>
        </p:nvSpPr>
        <p:spPr>
          <a:xfrm>
            <a:off x="1676400" y="2133600"/>
            <a:ext cx="6477000" cy="1981200"/>
          </a:xfrm>
        </p:spPr>
        <p:txBody>
          <a:bodyPr/>
          <a:lstStyle>
            <a:lvl1pPr marL="0" indent="0" algn="r">
              <a:buFont typeface="Wingdings" pitchFamily="2" charset="2"/>
              <a:buNone/>
              <a:defRPr sz="1400" i="1"/>
            </a:lvl1pPr>
          </a:lstStyle>
          <a:p>
            <a:r>
              <a:rPr lang="en-US" smtClean="0"/>
              <a:t>Click to edit Master subtitle style</a:t>
            </a:r>
            <a:endParaRPr lang="en-US"/>
          </a:p>
        </p:txBody>
      </p:sp>
      <p:sp>
        <p:nvSpPr>
          <p:cNvPr id="26628" name="Rectangle 4"/>
          <p:cNvSpPr>
            <a:spLocks noGrp="1" noChangeArrowheads="1"/>
          </p:cNvSpPr>
          <p:nvPr>
            <p:ph type="dt" sz="half" idx="2"/>
          </p:nvPr>
        </p:nvSpPr>
        <p:spPr>
          <a:xfrm>
            <a:off x="7086600" y="6248400"/>
            <a:ext cx="1524000" cy="457200"/>
          </a:xfrm>
        </p:spPr>
        <p:txBody>
          <a:bodyPr/>
          <a:lstStyle>
            <a:lvl1pPr>
              <a:defRPr/>
            </a:lvl1pPr>
          </a:lstStyle>
          <a:p>
            <a:endParaRPr lang="en-US"/>
          </a:p>
        </p:txBody>
      </p:sp>
      <p:sp>
        <p:nvSpPr>
          <p:cNvPr id="26629" name="Rectangle 5"/>
          <p:cNvSpPr>
            <a:spLocks noGrp="1" noChangeArrowheads="1"/>
          </p:cNvSpPr>
          <p:nvPr>
            <p:ph type="ftr" sz="quarter" idx="3"/>
          </p:nvPr>
        </p:nvSpPr>
        <p:spPr>
          <a:xfrm>
            <a:off x="3810000" y="6248400"/>
            <a:ext cx="2895600" cy="457200"/>
          </a:xfrm>
        </p:spPr>
        <p:txBody>
          <a:bodyPr/>
          <a:lstStyle>
            <a:lvl1pPr>
              <a:defRPr/>
            </a:lvl1pPr>
          </a:lstStyle>
          <a:p>
            <a:endParaRPr lang="en-US"/>
          </a:p>
        </p:txBody>
      </p:sp>
      <p:sp>
        <p:nvSpPr>
          <p:cNvPr id="26630" name="Rectangle 6"/>
          <p:cNvSpPr>
            <a:spLocks noGrp="1" noChangeArrowheads="1"/>
          </p:cNvSpPr>
          <p:nvPr>
            <p:ph type="sldNum" sz="quarter" idx="4"/>
          </p:nvPr>
        </p:nvSpPr>
        <p:spPr>
          <a:xfrm>
            <a:off x="2209800" y="6248400"/>
            <a:ext cx="1219200" cy="457200"/>
          </a:xfrm>
        </p:spPr>
        <p:txBody>
          <a:bodyPr/>
          <a:lstStyle>
            <a:lvl1pPr>
              <a:defRPr/>
            </a:lvl1pPr>
          </a:lstStyle>
          <a:p>
            <a:fld id="{73304F84-D41F-4532-93A2-179697E0859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9B40E0-53D0-4D1C-BD2F-EA03640DC01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38200"/>
            <a:ext cx="22860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38200"/>
            <a:ext cx="67056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6CFD53C-A83A-4A4E-B0C5-66145C19C36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57826D-0D57-4230-9826-89F96C4C743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338A77F-3F22-4329-8002-AFB4E1E96E9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2667000"/>
            <a:ext cx="4419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2667000"/>
            <a:ext cx="4419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529DC38-2243-4004-8B8E-958E22B065E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760CD18-E4A8-481F-80DC-F3073872FD7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4D9556B-F151-4DA8-8358-B5873042B6B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F921F50-2FB4-4CD5-A757-C2B5DC90AE5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4AE26DB-E20E-4896-8A72-36EDB1C43AD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DA08CD1-099A-4492-91CF-3BFEEA29D69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13" name="Picture 13" descr="scifair_INSIDE"/>
          <p:cNvPicPr>
            <a:picLocks noChangeAspect="1" noChangeArrowheads="1"/>
          </p:cNvPicPr>
          <p:nvPr/>
        </p:nvPicPr>
        <p:blipFill>
          <a:blip r:embed="rId13" cstate="print"/>
          <a:srcRect/>
          <a:stretch>
            <a:fillRect/>
          </a:stretch>
        </p:blipFill>
        <p:spPr bwMode="auto">
          <a:xfrm>
            <a:off x="-9525" y="-4763"/>
            <a:ext cx="9163050" cy="6867526"/>
          </a:xfrm>
          <a:prstGeom prst="rect">
            <a:avLst/>
          </a:prstGeom>
          <a:noFill/>
        </p:spPr>
      </p:pic>
      <p:sp>
        <p:nvSpPr>
          <p:cNvPr id="25602" name="Rectangle 2"/>
          <p:cNvSpPr>
            <a:spLocks noGrp="1" noChangeArrowheads="1"/>
          </p:cNvSpPr>
          <p:nvPr>
            <p:ph type="title"/>
          </p:nvPr>
        </p:nvSpPr>
        <p:spPr bwMode="auto">
          <a:xfrm>
            <a:off x="0" y="838200"/>
            <a:ext cx="9144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0" y="2667000"/>
            <a:ext cx="8991600" cy="3352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4" name="Rectangle 4"/>
          <p:cNvSpPr>
            <a:spLocks noGrp="1" noChangeArrowheads="1"/>
          </p:cNvSpPr>
          <p:nvPr>
            <p:ph type="dt" sz="half" idx="2"/>
          </p:nvPr>
        </p:nvSpPr>
        <p:spPr bwMode="auto">
          <a:xfrm>
            <a:off x="6629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endParaRPr lang="en-US"/>
          </a:p>
        </p:txBody>
      </p:sp>
      <p:sp>
        <p:nvSpPr>
          <p:cNvPr id="25605" name="Rectangle 5"/>
          <p:cNvSpPr>
            <a:spLocks noGrp="1" noChangeArrowheads="1"/>
          </p:cNvSpPr>
          <p:nvPr>
            <p:ph type="ftr" sz="quarter" idx="3"/>
          </p:nvPr>
        </p:nvSpPr>
        <p:spPr bwMode="auto">
          <a:xfrm>
            <a:off x="3276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25606" name="Rectangle 6"/>
          <p:cNvSpPr>
            <a:spLocks noGrp="1" noChangeArrowheads="1"/>
          </p:cNvSpPr>
          <p:nvPr>
            <p:ph type="sldNum" sz="quarter" idx="4"/>
          </p:nvPr>
        </p:nvSpPr>
        <p:spPr bwMode="auto">
          <a:xfrm>
            <a:off x="1524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fld id="{F6C99479-3BA7-4C18-BF0F-021416C98765}" type="slidenum">
              <a:rPr lang="en-US"/>
              <a:pPr/>
              <a:t>‹#›</a:t>
            </a:fld>
            <a:endParaRPr lang="en-US"/>
          </a:p>
        </p:txBody>
      </p:sp>
      <p:sp>
        <p:nvSpPr>
          <p:cNvPr id="25615" name="Rectangle 15"/>
          <p:cNvSpPr>
            <a:spLocks noChangeArrowheads="1"/>
          </p:cNvSpPr>
          <p:nvPr/>
        </p:nvSpPr>
        <p:spPr bwMode="auto">
          <a:xfrm>
            <a:off x="1114425" y="1609725"/>
            <a:ext cx="6934200" cy="19050"/>
          </a:xfrm>
          <a:prstGeom prst="rect">
            <a:avLst/>
          </a:prstGeom>
          <a:solidFill>
            <a:srgbClr val="808080"/>
          </a:solidFill>
          <a:ln w="12700">
            <a:noFill/>
            <a:miter lim="800000"/>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Verdana" pitchFamily="34" charset="0"/>
        </a:defRPr>
      </a:lvl2pPr>
      <a:lvl3pPr algn="ctr" rtl="0" eaLnBrk="1" fontAlgn="base" hangingPunct="1">
        <a:spcBef>
          <a:spcPct val="0"/>
        </a:spcBef>
        <a:spcAft>
          <a:spcPct val="0"/>
        </a:spcAft>
        <a:defRPr sz="3600">
          <a:solidFill>
            <a:schemeClr val="tx2"/>
          </a:solidFill>
          <a:latin typeface="Verdana" pitchFamily="34" charset="0"/>
        </a:defRPr>
      </a:lvl3pPr>
      <a:lvl4pPr algn="ctr" rtl="0" eaLnBrk="1" fontAlgn="base" hangingPunct="1">
        <a:spcBef>
          <a:spcPct val="0"/>
        </a:spcBef>
        <a:spcAft>
          <a:spcPct val="0"/>
        </a:spcAft>
        <a:defRPr sz="3600">
          <a:solidFill>
            <a:schemeClr val="tx2"/>
          </a:solidFill>
          <a:latin typeface="Verdana" pitchFamily="34" charset="0"/>
        </a:defRPr>
      </a:lvl4pPr>
      <a:lvl5pPr algn="ctr" rtl="0" eaLnBrk="1" fontAlgn="base" hangingPunct="1">
        <a:spcBef>
          <a:spcPct val="0"/>
        </a:spcBef>
        <a:spcAft>
          <a:spcPct val="0"/>
        </a:spcAft>
        <a:defRPr sz="3600">
          <a:solidFill>
            <a:schemeClr val="tx2"/>
          </a:solidFill>
          <a:latin typeface="Verdana" pitchFamily="34" charset="0"/>
        </a:defRPr>
      </a:lvl5pPr>
      <a:lvl6pPr marL="457200" algn="ctr" rtl="0" eaLnBrk="1" fontAlgn="base" hangingPunct="1">
        <a:spcBef>
          <a:spcPct val="0"/>
        </a:spcBef>
        <a:spcAft>
          <a:spcPct val="0"/>
        </a:spcAft>
        <a:defRPr sz="3600">
          <a:solidFill>
            <a:schemeClr val="tx2"/>
          </a:solidFill>
          <a:latin typeface="Verdana" pitchFamily="34" charset="0"/>
        </a:defRPr>
      </a:lvl6pPr>
      <a:lvl7pPr marL="914400" algn="ctr" rtl="0" eaLnBrk="1" fontAlgn="base" hangingPunct="1">
        <a:spcBef>
          <a:spcPct val="0"/>
        </a:spcBef>
        <a:spcAft>
          <a:spcPct val="0"/>
        </a:spcAft>
        <a:defRPr sz="3600">
          <a:solidFill>
            <a:schemeClr val="tx2"/>
          </a:solidFill>
          <a:latin typeface="Verdana" pitchFamily="34" charset="0"/>
        </a:defRPr>
      </a:lvl7pPr>
      <a:lvl8pPr marL="1371600" algn="ctr" rtl="0" eaLnBrk="1" fontAlgn="base" hangingPunct="1">
        <a:spcBef>
          <a:spcPct val="0"/>
        </a:spcBef>
        <a:spcAft>
          <a:spcPct val="0"/>
        </a:spcAft>
        <a:defRPr sz="3600">
          <a:solidFill>
            <a:schemeClr val="tx2"/>
          </a:solidFill>
          <a:latin typeface="Verdana" pitchFamily="34" charset="0"/>
        </a:defRPr>
      </a:lvl8pPr>
      <a:lvl9pPr marL="1828800" algn="ctr" rtl="0" eaLnBrk="1" fontAlgn="base" hangingPunct="1">
        <a:spcBef>
          <a:spcPct val="0"/>
        </a:spcBef>
        <a:spcAft>
          <a:spcPct val="0"/>
        </a:spcAft>
        <a:defRPr sz="3600">
          <a:solidFill>
            <a:schemeClr val="tx2"/>
          </a:solidFill>
          <a:latin typeface="Verdana" pitchFamily="34" charset="0"/>
        </a:defRPr>
      </a:lvl9pPr>
    </p:titleStyle>
    <p:bodyStyle>
      <a:lvl1pPr marL="342900" indent="-342900" algn="ctr" rtl="0" eaLnBrk="1" fontAlgn="base" hangingPunct="1">
        <a:spcBef>
          <a:spcPct val="20000"/>
        </a:spcBef>
        <a:spcAft>
          <a:spcPct val="0"/>
        </a:spcAft>
        <a:buClr>
          <a:srgbClr val="5F5F5F"/>
        </a:buClr>
        <a:buFont typeface="Wingdings" pitchFamily="2" charset="2"/>
        <a:buChar char="§"/>
        <a:defRPr>
          <a:solidFill>
            <a:schemeClr val="tx2"/>
          </a:solidFill>
          <a:latin typeface="+mn-lt"/>
          <a:ea typeface="+mn-ea"/>
          <a:cs typeface="+mn-cs"/>
        </a:defRPr>
      </a:lvl1pPr>
      <a:lvl2pPr marL="742950" indent="-285750" algn="ctr" rtl="0" eaLnBrk="1" fontAlgn="base" hangingPunct="1">
        <a:spcBef>
          <a:spcPct val="20000"/>
        </a:spcBef>
        <a:spcAft>
          <a:spcPct val="0"/>
        </a:spcAft>
        <a:buClr>
          <a:srgbClr val="5F5F5F"/>
        </a:buClr>
        <a:buFont typeface="Wingdings" pitchFamily="2" charset="2"/>
        <a:buChar char="§"/>
        <a:defRPr sz="1700">
          <a:solidFill>
            <a:schemeClr val="tx2"/>
          </a:solidFill>
          <a:latin typeface="+mn-lt"/>
        </a:defRPr>
      </a:lvl2pPr>
      <a:lvl3pPr marL="1143000" indent="-228600" algn="ctr" rtl="0" eaLnBrk="1" fontAlgn="base" hangingPunct="1">
        <a:spcBef>
          <a:spcPct val="20000"/>
        </a:spcBef>
        <a:spcAft>
          <a:spcPct val="0"/>
        </a:spcAft>
        <a:buClr>
          <a:srgbClr val="5F5F5F"/>
        </a:buClr>
        <a:buFont typeface="Wingdings" pitchFamily="2" charset="2"/>
        <a:buChar char="§"/>
        <a:defRPr sz="1600">
          <a:solidFill>
            <a:schemeClr val="tx2"/>
          </a:solidFill>
          <a:latin typeface="+mn-lt"/>
        </a:defRPr>
      </a:lvl3pPr>
      <a:lvl4pPr marL="1600200" indent="-228600" algn="ctr" rtl="0" eaLnBrk="1" fontAlgn="base" hangingPunct="1">
        <a:spcBef>
          <a:spcPct val="20000"/>
        </a:spcBef>
        <a:spcAft>
          <a:spcPct val="0"/>
        </a:spcAft>
        <a:buClr>
          <a:srgbClr val="5F5F5F"/>
        </a:buClr>
        <a:buFont typeface="Wingdings" pitchFamily="2" charset="2"/>
        <a:buChar char="§"/>
        <a:defRPr sz="1500">
          <a:solidFill>
            <a:schemeClr val="tx2"/>
          </a:solidFill>
          <a:latin typeface="+mn-lt"/>
        </a:defRPr>
      </a:lvl4pPr>
      <a:lvl5pPr marL="2057400" indent="-228600" algn="ctr" rtl="0" eaLnBrk="1" fontAlgn="base" hangingPunct="1">
        <a:spcBef>
          <a:spcPct val="20000"/>
        </a:spcBef>
        <a:spcAft>
          <a:spcPct val="0"/>
        </a:spcAft>
        <a:buClr>
          <a:srgbClr val="5F5F5F"/>
        </a:buClr>
        <a:buFont typeface="Wingdings" pitchFamily="2" charset="2"/>
        <a:buChar char="§"/>
        <a:defRPr sz="1400">
          <a:solidFill>
            <a:schemeClr val="tx2"/>
          </a:solidFill>
          <a:latin typeface="+mn-lt"/>
        </a:defRPr>
      </a:lvl5pPr>
      <a:lvl6pPr marL="2514600" indent="-228600" algn="ctr" rtl="0" eaLnBrk="1" fontAlgn="base" hangingPunct="1">
        <a:spcBef>
          <a:spcPct val="20000"/>
        </a:spcBef>
        <a:spcAft>
          <a:spcPct val="0"/>
        </a:spcAft>
        <a:buClr>
          <a:srgbClr val="5F5F5F"/>
        </a:buClr>
        <a:buFont typeface="Wingdings" pitchFamily="2" charset="2"/>
        <a:buChar char="§"/>
        <a:defRPr sz="1400">
          <a:solidFill>
            <a:schemeClr val="tx2"/>
          </a:solidFill>
          <a:latin typeface="+mn-lt"/>
        </a:defRPr>
      </a:lvl6pPr>
      <a:lvl7pPr marL="2971800" indent="-228600" algn="ctr" rtl="0" eaLnBrk="1" fontAlgn="base" hangingPunct="1">
        <a:spcBef>
          <a:spcPct val="20000"/>
        </a:spcBef>
        <a:spcAft>
          <a:spcPct val="0"/>
        </a:spcAft>
        <a:buClr>
          <a:srgbClr val="5F5F5F"/>
        </a:buClr>
        <a:buFont typeface="Wingdings" pitchFamily="2" charset="2"/>
        <a:buChar char="§"/>
        <a:defRPr sz="1400">
          <a:solidFill>
            <a:schemeClr val="tx2"/>
          </a:solidFill>
          <a:latin typeface="+mn-lt"/>
        </a:defRPr>
      </a:lvl7pPr>
      <a:lvl8pPr marL="3429000" indent="-228600" algn="ctr" rtl="0" eaLnBrk="1" fontAlgn="base" hangingPunct="1">
        <a:spcBef>
          <a:spcPct val="20000"/>
        </a:spcBef>
        <a:spcAft>
          <a:spcPct val="0"/>
        </a:spcAft>
        <a:buClr>
          <a:srgbClr val="5F5F5F"/>
        </a:buClr>
        <a:buFont typeface="Wingdings" pitchFamily="2" charset="2"/>
        <a:buChar char="§"/>
        <a:defRPr sz="1400">
          <a:solidFill>
            <a:schemeClr val="tx2"/>
          </a:solidFill>
          <a:latin typeface="+mn-lt"/>
        </a:defRPr>
      </a:lvl8pPr>
      <a:lvl9pPr marL="3886200" indent="-228600" algn="ctr" rtl="0" eaLnBrk="1" fontAlgn="base" hangingPunct="1">
        <a:spcBef>
          <a:spcPct val="20000"/>
        </a:spcBef>
        <a:spcAft>
          <a:spcPct val="0"/>
        </a:spcAft>
        <a:buClr>
          <a:srgbClr val="5F5F5F"/>
        </a:buClr>
        <a:buFont typeface="Wingdings" pitchFamily="2" charset="2"/>
        <a:buChar char="§"/>
        <a:defRPr sz="1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customXml" Target="../ink/ink2.xml"/><Relationship Id="rId10" Type="http://schemas.openxmlformats.org/officeDocument/2006/relationships/image" Target="../media/image7.emf"/><Relationship Id="rId4" Type="http://schemas.openxmlformats.org/officeDocument/2006/relationships/image" Target="../media/image4.emf"/><Relationship Id="rId9" Type="http://schemas.openxmlformats.org/officeDocument/2006/relationships/customXml" Target="../ink/ink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2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3" Type="http://schemas.openxmlformats.org/officeDocument/2006/relationships/customXml" Target="../ink/ink10.xml"/><Relationship Id="rId18" Type="http://schemas.openxmlformats.org/officeDocument/2006/relationships/image" Target="../media/image15.emf"/><Relationship Id="rId26" Type="http://schemas.openxmlformats.org/officeDocument/2006/relationships/image" Target="../media/image19.emf"/><Relationship Id="rId39" Type="http://schemas.openxmlformats.org/officeDocument/2006/relationships/customXml" Target="../ink/ink23.xml"/><Relationship Id="rId21" Type="http://schemas.openxmlformats.org/officeDocument/2006/relationships/customXml" Target="../ink/ink14.xml"/><Relationship Id="rId34" Type="http://schemas.openxmlformats.org/officeDocument/2006/relationships/image" Target="../media/image23.emf"/><Relationship Id="rId42" Type="http://schemas.openxmlformats.org/officeDocument/2006/relationships/image" Target="../media/image27.emf"/><Relationship Id="rId47" Type="http://schemas.openxmlformats.org/officeDocument/2006/relationships/customXml" Target="../ink/ink27.xml"/><Relationship Id="rId50" Type="http://schemas.openxmlformats.org/officeDocument/2006/relationships/image" Target="../media/image31.emf"/><Relationship Id="rId7" Type="http://schemas.openxmlformats.org/officeDocument/2006/relationships/customXml" Target="../ink/ink7.xml"/><Relationship Id="rId2" Type="http://schemas.openxmlformats.org/officeDocument/2006/relationships/notesSlide" Target="../notesSlides/notesSlide3.xml"/><Relationship Id="rId16" Type="http://schemas.openxmlformats.org/officeDocument/2006/relationships/image" Target="../media/image14.emf"/><Relationship Id="rId29" Type="http://schemas.openxmlformats.org/officeDocument/2006/relationships/customXml" Target="../ink/ink18.xml"/><Relationship Id="rId11" Type="http://schemas.openxmlformats.org/officeDocument/2006/relationships/customXml" Target="../ink/ink9.xml"/><Relationship Id="rId24" Type="http://schemas.openxmlformats.org/officeDocument/2006/relationships/image" Target="../media/image18.emf"/><Relationship Id="rId32" Type="http://schemas.openxmlformats.org/officeDocument/2006/relationships/image" Target="../media/image22.emf"/><Relationship Id="rId37" Type="http://schemas.openxmlformats.org/officeDocument/2006/relationships/customXml" Target="../ink/ink22.xml"/><Relationship Id="rId40" Type="http://schemas.openxmlformats.org/officeDocument/2006/relationships/image" Target="../media/image26.emf"/><Relationship Id="rId45" Type="http://schemas.openxmlformats.org/officeDocument/2006/relationships/customXml" Target="../ink/ink26.xml"/><Relationship Id="rId5" Type="http://schemas.openxmlformats.org/officeDocument/2006/relationships/customXml" Target="../ink/ink6.xml"/><Relationship Id="rId15" Type="http://schemas.openxmlformats.org/officeDocument/2006/relationships/customXml" Target="../ink/ink11.xml"/><Relationship Id="rId23" Type="http://schemas.openxmlformats.org/officeDocument/2006/relationships/customXml" Target="../ink/ink15.xml"/><Relationship Id="rId28" Type="http://schemas.openxmlformats.org/officeDocument/2006/relationships/image" Target="../media/image20.emf"/><Relationship Id="rId36" Type="http://schemas.openxmlformats.org/officeDocument/2006/relationships/image" Target="../media/image24.emf"/><Relationship Id="rId49" Type="http://schemas.openxmlformats.org/officeDocument/2006/relationships/customXml" Target="../ink/ink28.xml"/><Relationship Id="rId10" Type="http://schemas.openxmlformats.org/officeDocument/2006/relationships/image" Target="../media/image11.emf"/><Relationship Id="rId19" Type="http://schemas.openxmlformats.org/officeDocument/2006/relationships/customXml" Target="../ink/ink13.xml"/><Relationship Id="rId31" Type="http://schemas.openxmlformats.org/officeDocument/2006/relationships/customXml" Target="../ink/ink19.xml"/><Relationship Id="rId44" Type="http://schemas.openxmlformats.org/officeDocument/2006/relationships/image" Target="../media/image28.emf"/><Relationship Id="rId4" Type="http://schemas.openxmlformats.org/officeDocument/2006/relationships/image" Target="../media/image8.emf"/><Relationship Id="rId9" Type="http://schemas.openxmlformats.org/officeDocument/2006/relationships/customXml" Target="../ink/ink8.xml"/><Relationship Id="rId14" Type="http://schemas.openxmlformats.org/officeDocument/2006/relationships/image" Target="../media/image13.emf"/><Relationship Id="rId22" Type="http://schemas.openxmlformats.org/officeDocument/2006/relationships/image" Target="../media/image17.emf"/><Relationship Id="rId27" Type="http://schemas.openxmlformats.org/officeDocument/2006/relationships/customXml" Target="../ink/ink17.xml"/><Relationship Id="rId30" Type="http://schemas.openxmlformats.org/officeDocument/2006/relationships/image" Target="../media/image21.emf"/><Relationship Id="rId35" Type="http://schemas.openxmlformats.org/officeDocument/2006/relationships/customXml" Target="../ink/ink21.xml"/><Relationship Id="rId43" Type="http://schemas.openxmlformats.org/officeDocument/2006/relationships/customXml" Target="../ink/ink25.xml"/><Relationship Id="rId48" Type="http://schemas.openxmlformats.org/officeDocument/2006/relationships/image" Target="../media/image30.emf"/><Relationship Id="rId8" Type="http://schemas.openxmlformats.org/officeDocument/2006/relationships/image" Target="../media/image10.emf"/><Relationship Id="rId3" Type="http://schemas.openxmlformats.org/officeDocument/2006/relationships/customXml" Target="../ink/ink5.xml"/><Relationship Id="rId12" Type="http://schemas.openxmlformats.org/officeDocument/2006/relationships/image" Target="../media/image12.emf"/><Relationship Id="rId17" Type="http://schemas.openxmlformats.org/officeDocument/2006/relationships/customXml" Target="../ink/ink12.xml"/><Relationship Id="rId25" Type="http://schemas.openxmlformats.org/officeDocument/2006/relationships/customXml" Target="../ink/ink16.xml"/><Relationship Id="rId33" Type="http://schemas.openxmlformats.org/officeDocument/2006/relationships/customXml" Target="../ink/ink20.xml"/><Relationship Id="rId38" Type="http://schemas.openxmlformats.org/officeDocument/2006/relationships/image" Target="../media/image25.emf"/><Relationship Id="rId46" Type="http://schemas.openxmlformats.org/officeDocument/2006/relationships/image" Target="../media/image29.emf"/><Relationship Id="rId20" Type="http://schemas.openxmlformats.org/officeDocument/2006/relationships/image" Target="../media/image16.emf"/><Relationship Id="rId41" Type="http://schemas.openxmlformats.org/officeDocument/2006/relationships/customXml" Target="../ink/ink24.xml"/><Relationship Id="rId1" Type="http://schemas.openxmlformats.org/officeDocument/2006/relationships/slideLayout" Target="../slideLayouts/slideLayout2.xml"/><Relationship Id="rId6" Type="http://schemas.openxmlformats.org/officeDocument/2006/relationships/image" Target="../media/image9.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youtube.com/watch?v=NQpTQFGKRN8"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0.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0" y="1371600"/>
            <a:ext cx="9144000" cy="914400"/>
          </a:xfrm>
        </p:spPr>
        <p:txBody>
          <a:bodyPr/>
          <a:lstStyle/>
          <a:p>
            <a:r>
              <a:rPr lang="en-US" dirty="0" smtClean="0"/>
              <a:t>Unit 10: </a:t>
            </a:r>
            <a:br>
              <a:rPr lang="en-US" dirty="0" smtClean="0"/>
            </a:br>
            <a:r>
              <a:rPr lang="en-US" dirty="0" smtClean="0"/>
              <a:t>Organic Chemistry</a:t>
            </a:r>
            <a:br>
              <a:rPr lang="en-US" dirty="0" smtClean="0"/>
            </a:br>
            <a:r>
              <a:rPr lang="en-US" sz="2600" dirty="0" smtClean="0"/>
              <a:t>Topic 1: Introduction to Organic Chemistry</a:t>
            </a:r>
            <a:r>
              <a:rPr lang="en-US" dirty="0" smtClean="0"/>
              <a:t/>
            </a:r>
            <a:br>
              <a:rPr lang="en-US" dirty="0" smtClean="0"/>
            </a:br>
            <a:r>
              <a:rPr lang="en-US" dirty="0" smtClean="0"/>
              <a:t/>
            </a:r>
            <a:br>
              <a:rPr lang="en-US" dirty="0" smtClean="0"/>
            </a:br>
            <a:endParaRPr lang="en-US" dirty="0"/>
          </a:p>
        </p:txBody>
      </p:sp>
      <p:sp>
        <p:nvSpPr>
          <p:cNvPr id="5" name="Rectangle 4"/>
          <p:cNvSpPr/>
          <p:nvPr/>
        </p:nvSpPr>
        <p:spPr>
          <a:xfrm>
            <a:off x="609600" y="2209800"/>
            <a:ext cx="8001000" cy="1477328"/>
          </a:xfrm>
          <a:prstGeom prst="rect">
            <a:avLst/>
          </a:prstGeom>
        </p:spPr>
        <p:txBody>
          <a:bodyPr wrap="square">
            <a:spAutoFit/>
          </a:bodyPr>
          <a:lstStyle/>
          <a:p>
            <a:r>
              <a:rPr lang="en-US" dirty="0" smtClean="0">
                <a:solidFill>
                  <a:schemeClr val="tx2"/>
                </a:solidFill>
              </a:rPr>
              <a:t/>
            </a:r>
            <a:br>
              <a:rPr lang="en-US" dirty="0" smtClean="0">
                <a:solidFill>
                  <a:schemeClr val="tx2"/>
                </a:solidFill>
              </a:rPr>
            </a:br>
            <a:r>
              <a:rPr lang="en-US" b="1" dirty="0" smtClean="0">
                <a:solidFill>
                  <a:schemeClr val="tx2"/>
                </a:solidFill>
              </a:rPr>
              <a:t>Objective: </a:t>
            </a:r>
            <a:r>
              <a:rPr lang="en-US" dirty="0" smtClean="0">
                <a:solidFill>
                  <a:schemeClr val="tx2"/>
                </a:solidFill>
              </a:rPr>
              <a:t>Review polar and nonpolar covalent bonds and molecules, identify properties of organic compounds and how they relate to covalent bonding and polarity of molecules, identify what the principle building block of organic compounds </a:t>
            </a:r>
            <a:endParaRPr lang="en-US" dirty="0">
              <a:solidFill>
                <a:schemeClr val="tx2"/>
              </a:solidFill>
            </a:endParaRPr>
          </a:p>
        </p:txBody>
      </p:sp>
      <p:pic>
        <p:nvPicPr>
          <p:cNvPr id="1027" name="Picture 3"/>
          <p:cNvPicPr>
            <a:picLocks noChangeAspect="1" noChangeArrowheads="1"/>
          </p:cNvPicPr>
          <p:nvPr/>
        </p:nvPicPr>
        <p:blipFill>
          <a:blip r:embed="rId3" cstate="print"/>
          <a:srcRect/>
          <a:stretch>
            <a:fillRect/>
          </a:stretch>
        </p:blipFill>
        <p:spPr bwMode="auto">
          <a:xfrm>
            <a:off x="2362200" y="4343400"/>
            <a:ext cx="5056094" cy="1343025"/>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0" y="228600"/>
            <a:ext cx="9144000" cy="914400"/>
          </a:xfrm>
        </p:spPr>
        <p:txBody>
          <a:bodyPr/>
          <a:lstStyle/>
          <a:p>
            <a:pPr lvl="0"/>
            <a:r>
              <a:rPr lang="en-US" sz="2800" b="1" u="sng" dirty="0" smtClean="0"/>
              <a:t>IV.   Drawing and Naming Hydrocarbons</a:t>
            </a:r>
            <a:r>
              <a:rPr lang="en-US" sz="2800" dirty="0" smtClean="0"/>
              <a:t/>
            </a:r>
            <a:br>
              <a:rPr lang="en-US" sz="2800" dirty="0" smtClean="0"/>
            </a:br>
            <a:r>
              <a:rPr lang="en-US" sz="2800" dirty="0" smtClean="0"/>
              <a:t> </a:t>
            </a:r>
            <a:endParaRPr lang="en-US" sz="2800" dirty="0"/>
          </a:p>
        </p:txBody>
      </p:sp>
      <p:sp>
        <p:nvSpPr>
          <p:cNvPr id="4" name="Content Placeholder 3"/>
          <p:cNvSpPr>
            <a:spLocks noGrp="1"/>
          </p:cNvSpPr>
          <p:nvPr>
            <p:ph idx="1"/>
          </p:nvPr>
        </p:nvSpPr>
        <p:spPr>
          <a:xfrm>
            <a:off x="0" y="990600"/>
            <a:ext cx="9144000" cy="3352800"/>
          </a:xfrm>
        </p:spPr>
        <p:txBody>
          <a:bodyPr/>
          <a:lstStyle/>
          <a:p>
            <a:pPr marL="457200" lvl="0" indent="-457200" algn="l">
              <a:buAutoNum type="alphaUcPeriod" startAt="2"/>
            </a:pPr>
            <a:r>
              <a:rPr lang="en-US" sz="2400" b="1" dirty="0" smtClean="0"/>
              <a:t>Structural Formulas of Alkenes</a:t>
            </a:r>
          </a:p>
          <a:p>
            <a:pPr marL="457200" lvl="0" indent="-457200" algn="l">
              <a:buAutoNum type="alphaUcPeriod" startAt="2"/>
            </a:pPr>
            <a:endParaRPr lang="en-US" sz="800" dirty="0" smtClean="0"/>
          </a:p>
          <a:p>
            <a:pPr marL="457200" indent="-457200" algn="l">
              <a:buNone/>
            </a:pPr>
            <a:r>
              <a:rPr lang="en-US" dirty="0" smtClean="0"/>
              <a:t>NOTE: If there is a double or triple bond, we want to know where it is in the chain of carbons, so we put a number to indicate which carbon the double or triple bond is on (</a:t>
            </a:r>
            <a:r>
              <a:rPr lang="en-US" b="1" dirty="0" smtClean="0"/>
              <a:t>USE THE LOWEST NUMBER POSSIBLE)</a:t>
            </a:r>
            <a:endParaRPr lang="en-US" dirty="0" smtClean="0"/>
          </a:p>
          <a:p>
            <a:pPr marL="457200" lvl="0" indent="-457200" algn="l">
              <a:buNone/>
            </a:pPr>
            <a:endParaRPr lang="en-US" sz="2400" dirty="0" smtClean="0"/>
          </a:p>
        </p:txBody>
      </p:sp>
      <p:sp>
        <p:nvSpPr>
          <p:cNvPr id="3075" name="Rectangle 3"/>
          <p:cNvSpPr>
            <a:spLocks noChangeArrowheads="1"/>
          </p:cNvSpPr>
          <p:nvPr/>
        </p:nvSpPr>
        <p:spPr bwMode="auto">
          <a:xfrm>
            <a:off x="4572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0" y="2514600"/>
            <a:ext cx="9144000" cy="4114800"/>
          </a:xfrm>
          <a:prstGeom prst="rect">
            <a:avLst/>
          </a:prstGeom>
          <a:noFill/>
          <a:ln w="9525">
            <a:noFill/>
            <a:miter lim="800000"/>
            <a:headEnd/>
            <a:tailEnd/>
          </a:ln>
        </p:spPr>
      </p:pic>
      <p:sp>
        <p:nvSpPr>
          <p:cNvPr id="6" name="TextBox 5"/>
          <p:cNvSpPr txBox="1"/>
          <p:nvPr/>
        </p:nvSpPr>
        <p:spPr>
          <a:xfrm>
            <a:off x="762000" y="2590800"/>
            <a:ext cx="838200" cy="430887"/>
          </a:xfrm>
          <a:prstGeom prst="rect">
            <a:avLst/>
          </a:prstGeom>
          <a:noFill/>
        </p:spPr>
        <p:txBody>
          <a:bodyPr wrap="square" rtlCol="0">
            <a:spAutoFit/>
          </a:bodyPr>
          <a:lstStyle/>
          <a:p>
            <a:r>
              <a:rPr lang="en-US" sz="2200" dirty="0" smtClean="0">
                <a:solidFill>
                  <a:srgbClr val="FF0000"/>
                </a:solidFill>
              </a:rPr>
              <a:t>C</a:t>
            </a:r>
            <a:r>
              <a:rPr lang="en-US" sz="2200" baseline="-25000" dirty="0" smtClean="0">
                <a:solidFill>
                  <a:srgbClr val="FF0000"/>
                </a:solidFill>
              </a:rPr>
              <a:t>2</a:t>
            </a:r>
            <a:r>
              <a:rPr lang="en-US" sz="2200" dirty="0" smtClean="0">
                <a:solidFill>
                  <a:srgbClr val="FF0000"/>
                </a:solidFill>
              </a:rPr>
              <a:t>H</a:t>
            </a:r>
            <a:r>
              <a:rPr lang="en-US" sz="2200" baseline="-25000" dirty="0" smtClean="0">
                <a:solidFill>
                  <a:srgbClr val="FF0000"/>
                </a:solidFill>
              </a:rPr>
              <a:t>4</a:t>
            </a:r>
            <a:endParaRPr lang="en-US" sz="2200" baseline="-25000" dirty="0">
              <a:solidFill>
                <a:srgbClr val="FF0000"/>
              </a:solidFill>
            </a:endParaRPr>
          </a:p>
        </p:txBody>
      </p:sp>
      <p:pic>
        <p:nvPicPr>
          <p:cNvPr id="2051" name="Picture 3"/>
          <p:cNvPicPr>
            <a:picLocks noChangeAspect="1" noChangeArrowheads="1"/>
          </p:cNvPicPr>
          <p:nvPr/>
        </p:nvPicPr>
        <p:blipFill>
          <a:blip r:embed="rId4" cstate="print"/>
          <a:srcRect/>
          <a:stretch>
            <a:fillRect/>
          </a:stretch>
        </p:blipFill>
        <p:spPr bwMode="auto">
          <a:xfrm>
            <a:off x="329804" y="3459957"/>
            <a:ext cx="1828800" cy="1087821"/>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253604" y="4983957"/>
            <a:ext cx="1752600" cy="934720"/>
          </a:xfrm>
          <a:prstGeom prst="rect">
            <a:avLst/>
          </a:prstGeom>
          <a:noFill/>
          <a:ln w="9525">
            <a:noFill/>
            <a:miter lim="800000"/>
            <a:headEnd/>
            <a:tailEnd/>
          </a:ln>
        </p:spPr>
      </p:pic>
      <p:sp>
        <p:nvSpPr>
          <p:cNvPr id="10" name="TextBox 9"/>
          <p:cNvSpPr txBox="1"/>
          <p:nvPr/>
        </p:nvSpPr>
        <p:spPr>
          <a:xfrm>
            <a:off x="3124200" y="2590800"/>
            <a:ext cx="838200" cy="430887"/>
          </a:xfrm>
          <a:prstGeom prst="rect">
            <a:avLst/>
          </a:prstGeom>
          <a:noFill/>
        </p:spPr>
        <p:txBody>
          <a:bodyPr wrap="square" rtlCol="0">
            <a:spAutoFit/>
          </a:bodyPr>
          <a:lstStyle/>
          <a:p>
            <a:r>
              <a:rPr lang="en-US" sz="2200" dirty="0" smtClean="0">
                <a:solidFill>
                  <a:srgbClr val="FF0000"/>
                </a:solidFill>
              </a:rPr>
              <a:t>C</a:t>
            </a:r>
            <a:r>
              <a:rPr lang="en-US" sz="2200" baseline="-25000" dirty="0" smtClean="0">
                <a:solidFill>
                  <a:srgbClr val="FF0000"/>
                </a:solidFill>
              </a:rPr>
              <a:t>3</a:t>
            </a:r>
            <a:r>
              <a:rPr lang="en-US" sz="2200" dirty="0" smtClean="0">
                <a:solidFill>
                  <a:srgbClr val="FF0000"/>
                </a:solidFill>
              </a:rPr>
              <a:t>H</a:t>
            </a:r>
            <a:r>
              <a:rPr lang="en-US" sz="2200" baseline="-25000" dirty="0" smtClean="0">
                <a:solidFill>
                  <a:srgbClr val="FF0000"/>
                </a:solidFill>
              </a:rPr>
              <a:t>6</a:t>
            </a:r>
            <a:endParaRPr lang="en-US" sz="2200" baseline="-25000" dirty="0">
              <a:solidFill>
                <a:srgbClr val="FF0000"/>
              </a:solidFill>
            </a:endParaRPr>
          </a:p>
        </p:txBody>
      </p:sp>
      <p:pic>
        <p:nvPicPr>
          <p:cNvPr id="2053" name="Picture 5"/>
          <p:cNvPicPr>
            <a:picLocks noChangeAspect="1" noChangeArrowheads="1"/>
          </p:cNvPicPr>
          <p:nvPr/>
        </p:nvPicPr>
        <p:blipFill>
          <a:blip r:embed="rId6" cstate="print"/>
          <a:srcRect/>
          <a:stretch>
            <a:fillRect/>
          </a:stretch>
        </p:blipFill>
        <p:spPr bwMode="auto">
          <a:xfrm>
            <a:off x="2539604" y="3612357"/>
            <a:ext cx="1752600" cy="1049254"/>
          </a:xfrm>
          <a:prstGeom prst="rect">
            <a:avLst/>
          </a:prstGeom>
          <a:noFill/>
          <a:ln w="9525">
            <a:noFill/>
            <a:miter lim="800000"/>
            <a:headEnd/>
            <a:tailEnd/>
          </a:ln>
        </p:spPr>
      </p:pic>
      <p:pic>
        <p:nvPicPr>
          <p:cNvPr id="2054" name="Picture 6"/>
          <p:cNvPicPr>
            <a:picLocks noChangeAspect="1" noChangeArrowheads="1"/>
          </p:cNvPicPr>
          <p:nvPr/>
        </p:nvPicPr>
        <p:blipFill>
          <a:blip r:embed="rId7" cstate="print"/>
          <a:srcRect/>
          <a:stretch>
            <a:fillRect/>
          </a:stretch>
        </p:blipFill>
        <p:spPr bwMode="auto">
          <a:xfrm>
            <a:off x="2463404" y="5060157"/>
            <a:ext cx="1804987" cy="1128871"/>
          </a:xfrm>
          <a:prstGeom prst="rect">
            <a:avLst/>
          </a:prstGeom>
          <a:noFill/>
          <a:ln w="9525">
            <a:noFill/>
            <a:miter lim="800000"/>
            <a:headEnd/>
            <a:tailEnd/>
          </a:ln>
        </p:spPr>
      </p:pic>
      <p:sp>
        <p:nvSpPr>
          <p:cNvPr id="13" name="TextBox 12"/>
          <p:cNvSpPr txBox="1"/>
          <p:nvPr/>
        </p:nvSpPr>
        <p:spPr>
          <a:xfrm>
            <a:off x="710804" y="4526757"/>
            <a:ext cx="838200" cy="430887"/>
          </a:xfrm>
          <a:prstGeom prst="rect">
            <a:avLst/>
          </a:prstGeom>
          <a:noFill/>
        </p:spPr>
        <p:txBody>
          <a:bodyPr wrap="square" rtlCol="0">
            <a:spAutoFit/>
          </a:bodyPr>
          <a:lstStyle/>
          <a:p>
            <a:r>
              <a:rPr lang="en-US" sz="2200" dirty="0" smtClean="0">
                <a:solidFill>
                  <a:srgbClr val="FF0000"/>
                </a:solidFill>
              </a:rPr>
              <a:t>OR</a:t>
            </a:r>
            <a:endParaRPr lang="en-US" sz="2200" baseline="-25000" dirty="0">
              <a:solidFill>
                <a:srgbClr val="FF0000"/>
              </a:solidFill>
            </a:endParaRPr>
          </a:p>
        </p:txBody>
      </p:sp>
      <p:sp>
        <p:nvSpPr>
          <p:cNvPr id="14" name="TextBox 13"/>
          <p:cNvSpPr txBox="1"/>
          <p:nvPr/>
        </p:nvSpPr>
        <p:spPr>
          <a:xfrm>
            <a:off x="2996804" y="4602957"/>
            <a:ext cx="838200" cy="430887"/>
          </a:xfrm>
          <a:prstGeom prst="rect">
            <a:avLst/>
          </a:prstGeom>
          <a:noFill/>
        </p:spPr>
        <p:txBody>
          <a:bodyPr wrap="square" rtlCol="0">
            <a:spAutoFit/>
          </a:bodyPr>
          <a:lstStyle/>
          <a:p>
            <a:r>
              <a:rPr lang="en-US" sz="2200" dirty="0" smtClean="0">
                <a:solidFill>
                  <a:srgbClr val="FF0000"/>
                </a:solidFill>
              </a:rPr>
              <a:t>OR</a:t>
            </a:r>
            <a:endParaRPr lang="en-US" sz="2200" baseline="-25000" dirty="0">
              <a:solidFill>
                <a:srgbClr val="FF0000"/>
              </a:solidFill>
            </a:endParaRPr>
          </a:p>
        </p:txBody>
      </p:sp>
      <p:sp>
        <p:nvSpPr>
          <p:cNvPr id="15" name="TextBox 14"/>
          <p:cNvSpPr txBox="1"/>
          <p:nvPr/>
        </p:nvSpPr>
        <p:spPr>
          <a:xfrm>
            <a:off x="5638800" y="2590800"/>
            <a:ext cx="838200" cy="430887"/>
          </a:xfrm>
          <a:prstGeom prst="rect">
            <a:avLst/>
          </a:prstGeom>
          <a:noFill/>
        </p:spPr>
        <p:txBody>
          <a:bodyPr wrap="square" rtlCol="0">
            <a:spAutoFit/>
          </a:bodyPr>
          <a:lstStyle/>
          <a:p>
            <a:r>
              <a:rPr lang="en-US" sz="2200" dirty="0" smtClean="0">
                <a:solidFill>
                  <a:srgbClr val="FF0000"/>
                </a:solidFill>
              </a:rPr>
              <a:t>C</a:t>
            </a:r>
            <a:r>
              <a:rPr lang="en-US" sz="2200" baseline="-25000" dirty="0" smtClean="0">
                <a:solidFill>
                  <a:srgbClr val="FF0000"/>
                </a:solidFill>
              </a:rPr>
              <a:t>4</a:t>
            </a:r>
            <a:r>
              <a:rPr lang="en-US" sz="2200" dirty="0" smtClean="0">
                <a:solidFill>
                  <a:srgbClr val="FF0000"/>
                </a:solidFill>
              </a:rPr>
              <a:t>H</a:t>
            </a:r>
            <a:r>
              <a:rPr lang="en-US" sz="2200" baseline="-25000" dirty="0" smtClean="0">
                <a:solidFill>
                  <a:srgbClr val="FF0000"/>
                </a:solidFill>
              </a:rPr>
              <a:t>8</a:t>
            </a:r>
            <a:endParaRPr lang="en-US" sz="2200" baseline="-25000" dirty="0">
              <a:solidFill>
                <a:srgbClr val="FF0000"/>
              </a:solidFill>
            </a:endParaRPr>
          </a:p>
        </p:txBody>
      </p:sp>
      <p:grpSp>
        <p:nvGrpSpPr>
          <p:cNvPr id="98" name="Group 97"/>
          <p:cNvGrpSpPr/>
          <p:nvPr/>
        </p:nvGrpSpPr>
        <p:grpSpPr>
          <a:xfrm>
            <a:off x="5257800" y="3657600"/>
            <a:ext cx="3027165" cy="2839642"/>
            <a:chOff x="5232796" y="3321843"/>
            <a:chExt cx="3027165" cy="2839642"/>
          </a:xfrm>
        </p:grpSpPr>
        <p:sp>
          <p:nvSpPr>
            <p:cNvPr id="16" name="SMARTInkAnnotation233"/>
            <p:cNvSpPr/>
            <p:nvPr/>
          </p:nvSpPr>
          <p:spPr bwMode="auto">
            <a:xfrm>
              <a:off x="5826042" y="3848728"/>
              <a:ext cx="138990" cy="223210"/>
            </a:xfrm>
            <a:custGeom>
              <a:avLst/>
              <a:gdLst/>
              <a:ahLst/>
              <a:cxnLst/>
              <a:rect l="0" t="0" r="0" b="0"/>
              <a:pathLst>
                <a:path w="138990" h="223210">
                  <a:moveTo>
                    <a:pt x="138989" y="26756"/>
                  </a:moveTo>
                  <a:lnTo>
                    <a:pt x="138989" y="22015"/>
                  </a:lnTo>
                  <a:lnTo>
                    <a:pt x="137997" y="20619"/>
                  </a:lnTo>
                  <a:lnTo>
                    <a:pt x="136343" y="19688"/>
                  </a:lnTo>
                  <a:lnTo>
                    <a:pt x="134248" y="19068"/>
                  </a:lnTo>
                  <a:lnTo>
                    <a:pt x="132852" y="17662"/>
                  </a:lnTo>
                  <a:lnTo>
                    <a:pt x="131921" y="15733"/>
                  </a:lnTo>
                  <a:lnTo>
                    <a:pt x="131300" y="13454"/>
                  </a:lnTo>
                  <a:lnTo>
                    <a:pt x="129894" y="11935"/>
                  </a:lnTo>
                  <a:lnTo>
                    <a:pt x="127964" y="10922"/>
                  </a:lnTo>
                  <a:lnTo>
                    <a:pt x="122479" y="9296"/>
                  </a:lnTo>
                  <a:lnTo>
                    <a:pt x="119083" y="9074"/>
                  </a:lnTo>
                  <a:lnTo>
                    <a:pt x="116789" y="9015"/>
                  </a:lnTo>
                  <a:lnTo>
                    <a:pt x="115259" y="7983"/>
                  </a:lnTo>
                  <a:lnTo>
                    <a:pt x="114239" y="6304"/>
                  </a:lnTo>
                  <a:lnTo>
                    <a:pt x="112602" y="1219"/>
                  </a:lnTo>
                  <a:lnTo>
                    <a:pt x="111476" y="801"/>
                  </a:lnTo>
                  <a:lnTo>
                    <a:pt x="107578" y="338"/>
                  </a:lnTo>
                  <a:lnTo>
                    <a:pt x="104547" y="77"/>
                  </a:lnTo>
                  <a:lnTo>
                    <a:pt x="101192" y="16"/>
                  </a:lnTo>
                  <a:lnTo>
                    <a:pt x="98908" y="0"/>
                  </a:lnTo>
                  <a:lnTo>
                    <a:pt x="96394" y="981"/>
                  </a:lnTo>
                  <a:lnTo>
                    <a:pt x="93724" y="2628"/>
                  </a:lnTo>
                  <a:lnTo>
                    <a:pt x="90953" y="4717"/>
                  </a:lnTo>
                  <a:lnTo>
                    <a:pt x="88114" y="6110"/>
                  </a:lnTo>
                  <a:lnTo>
                    <a:pt x="85228" y="7039"/>
                  </a:lnTo>
                  <a:lnTo>
                    <a:pt x="82312" y="7658"/>
                  </a:lnTo>
                  <a:lnTo>
                    <a:pt x="79376" y="9064"/>
                  </a:lnTo>
                  <a:lnTo>
                    <a:pt x="76427" y="10992"/>
                  </a:lnTo>
                  <a:lnTo>
                    <a:pt x="73468" y="13270"/>
                  </a:lnTo>
                  <a:lnTo>
                    <a:pt x="70504" y="15781"/>
                  </a:lnTo>
                  <a:lnTo>
                    <a:pt x="67535" y="18447"/>
                  </a:lnTo>
                  <a:lnTo>
                    <a:pt x="64564" y="21217"/>
                  </a:lnTo>
                  <a:lnTo>
                    <a:pt x="60599" y="24055"/>
                  </a:lnTo>
                  <a:lnTo>
                    <a:pt x="55971" y="26940"/>
                  </a:lnTo>
                  <a:lnTo>
                    <a:pt x="50901" y="29855"/>
                  </a:lnTo>
                  <a:lnTo>
                    <a:pt x="46530" y="32791"/>
                  </a:lnTo>
                  <a:lnTo>
                    <a:pt x="42623" y="35740"/>
                  </a:lnTo>
                  <a:lnTo>
                    <a:pt x="39026" y="38699"/>
                  </a:lnTo>
                  <a:lnTo>
                    <a:pt x="36628" y="41663"/>
                  </a:lnTo>
                  <a:lnTo>
                    <a:pt x="35030" y="44632"/>
                  </a:lnTo>
                  <a:lnTo>
                    <a:pt x="32262" y="51568"/>
                  </a:lnTo>
                  <a:lnTo>
                    <a:pt x="27724" y="61265"/>
                  </a:lnTo>
                  <a:lnTo>
                    <a:pt x="25124" y="65637"/>
                  </a:lnTo>
                  <a:lnTo>
                    <a:pt x="22399" y="69544"/>
                  </a:lnTo>
                  <a:lnTo>
                    <a:pt x="19591" y="73141"/>
                  </a:lnTo>
                  <a:lnTo>
                    <a:pt x="16726" y="76531"/>
                  </a:lnTo>
                  <a:lnTo>
                    <a:pt x="13824" y="79782"/>
                  </a:lnTo>
                  <a:lnTo>
                    <a:pt x="10897" y="82943"/>
                  </a:lnTo>
                  <a:lnTo>
                    <a:pt x="8946" y="87034"/>
                  </a:lnTo>
                  <a:lnTo>
                    <a:pt x="7645" y="91746"/>
                  </a:lnTo>
                  <a:lnTo>
                    <a:pt x="6778" y="96872"/>
                  </a:lnTo>
                  <a:lnTo>
                    <a:pt x="6199" y="102273"/>
                  </a:lnTo>
                  <a:lnTo>
                    <a:pt x="5814" y="107859"/>
                  </a:lnTo>
                  <a:lnTo>
                    <a:pt x="5557" y="113566"/>
                  </a:lnTo>
                  <a:lnTo>
                    <a:pt x="4393" y="119356"/>
                  </a:lnTo>
                  <a:lnTo>
                    <a:pt x="2626" y="125201"/>
                  </a:lnTo>
                  <a:lnTo>
                    <a:pt x="455" y="131081"/>
                  </a:lnTo>
                  <a:lnTo>
                    <a:pt x="0" y="135993"/>
                  </a:lnTo>
                  <a:lnTo>
                    <a:pt x="689" y="140261"/>
                  </a:lnTo>
                  <a:lnTo>
                    <a:pt x="2141" y="144098"/>
                  </a:lnTo>
                  <a:lnTo>
                    <a:pt x="3108" y="148640"/>
                  </a:lnTo>
                  <a:lnTo>
                    <a:pt x="3754" y="153652"/>
                  </a:lnTo>
                  <a:lnTo>
                    <a:pt x="4183" y="158979"/>
                  </a:lnTo>
                  <a:lnTo>
                    <a:pt x="5462" y="163522"/>
                  </a:lnTo>
                  <a:lnTo>
                    <a:pt x="7307" y="167543"/>
                  </a:lnTo>
                  <a:lnTo>
                    <a:pt x="9529" y="171215"/>
                  </a:lnTo>
                  <a:lnTo>
                    <a:pt x="11998" y="177942"/>
                  </a:lnTo>
                  <a:lnTo>
                    <a:pt x="12656" y="181125"/>
                  </a:lnTo>
                  <a:lnTo>
                    <a:pt x="16033" y="187307"/>
                  </a:lnTo>
                  <a:lnTo>
                    <a:pt x="18324" y="190345"/>
                  </a:lnTo>
                  <a:lnTo>
                    <a:pt x="20842" y="193362"/>
                  </a:lnTo>
                  <a:lnTo>
                    <a:pt x="23513" y="196366"/>
                  </a:lnTo>
                  <a:lnTo>
                    <a:pt x="29127" y="202349"/>
                  </a:lnTo>
                  <a:lnTo>
                    <a:pt x="34929" y="208316"/>
                  </a:lnTo>
                  <a:lnTo>
                    <a:pt x="37866" y="210303"/>
                  </a:lnTo>
                  <a:lnTo>
                    <a:pt x="40816" y="211629"/>
                  </a:lnTo>
                  <a:lnTo>
                    <a:pt x="43775" y="212512"/>
                  </a:lnTo>
                  <a:lnTo>
                    <a:pt x="46739" y="214093"/>
                  </a:lnTo>
                  <a:lnTo>
                    <a:pt x="49708" y="216140"/>
                  </a:lnTo>
                  <a:lnTo>
                    <a:pt x="52679" y="218496"/>
                  </a:lnTo>
                  <a:lnTo>
                    <a:pt x="56645" y="220067"/>
                  </a:lnTo>
                  <a:lnTo>
                    <a:pt x="61272" y="221114"/>
                  </a:lnTo>
                  <a:lnTo>
                    <a:pt x="66342" y="221813"/>
                  </a:lnTo>
                  <a:lnTo>
                    <a:pt x="70713" y="222278"/>
                  </a:lnTo>
                  <a:lnTo>
                    <a:pt x="74621" y="222588"/>
                  </a:lnTo>
                  <a:lnTo>
                    <a:pt x="78217" y="222795"/>
                  </a:lnTo>
                  <a:lnTo>
                    <a:pt x="87506" y="223025"/>
                  </a:lnTo>
                  <a:lnTo>
                    <a:pt x="121129" y="223209"/>
                  </a:lnTo>
                  <a:lnTo>
                    <a:pt x="121129" y="218469"/>
                  </a:lnTo>
                  <a:lnTo>
                    <a:pt x="120138" y="214096"/>
                  </a:lnTo>
                  <a:lnTo>
                    <a:pt x="118484" y="208204"/>
                  </a:lnTo>
                  <a:lnTo>
                    <a:pt x="116389" y="201299"/>
                  </a:lnTo>
                  <a:lnTo>
                    <a:pt x="114993" y="194712"/>
                  </a:lnTo>
                  <a:lnTo>
                    <a:pt x="114062" y="188336"/>
                  </a:lnTo>
                  <a:lnTo>
                    <a:pt x="112200" y="169631"/>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 name="SMARTInkAnnotation234"/>
            <p:cNvSpPr/>
            <p:nvPr/>
          </p:nvSpPr>
          <p:spPr bwMode="auto">
            <a:xfrm>
              <a:off x="6116835" y="3929062"/>
              <a:ext cx="142876" cy="8931"/>
            </a:xfrm>
            <a:custGeom>
              <a:avLst/>
              <a:gdLst/>
              <a:ahLst/>
              <a:cxnLst/>
              <a:rect l="0" t="0" r="0" b="0"/>
              <a:pathLst>
                <a:path w="142876" h="8931">
                  <a:moveTo>
                    <a:pt x="0" y="0"/>
                  </a:moveTo>
                  <a:lnTo>
                    <a:pt x="12429" y="0"/>
                  </a:lnTo>
                  <a:lnTo>
                    <a:pt x="15232" y="993"/>
                  </a:lnTo>
                  <a:lnTo>
                    <a:pt x="18092" y="2646"/>
                  </a:lnTo>
                  <a:lnTo>
                    <a:pt x="20991" y="4741"/>
                  </a:lnTo>
                  <a:lnTo>
                    <a:pt x="24908" y="6137"/>
                  </a:lnTo>
                  <a:lnTo>
                    <a:pt x="29504" y="7068"/>
                  </a:lnTo>
                  <a:lnTo>
                    <a:pt x="34552" y="7688"/>
                  </a:lnTo>
                  <a:lnTo>
                    <a:pt x="39902" y="8103"/>
                  </a:lnTo>
                  <a:lnTo>
                    <a:pt x="45453" y="8378"/>
                  </a:lnTo>
                  <a:lnTo>
                    <a:pt x="56912" y="8684"/>
                  </a:lnTo>
                  <a:lnTo>
                    <a:pt x="142875" y="8930"/>
                  </a:lnTo>
                  <a:lnTo>
                    <a:pt x="125016" y="893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 name="SMARTInkAnnotation235"/>
            <p:cNvSpPr/>
            <p:nvPr/>
          </p:nvSpPr>
          <p:spPr bwMode="auto">
            <a:xfrm>
              <a:off x="6152922" y="4009429"/>
              <a:ext cx="97859" cy="8931"/>
            </a:xfrm>
            <a:custGeom>
              <a:avLst/>
              <a:gdLst/>
              <a:ahLst/>
              <a:cxnLst/>
              <a:rect l="0" t="0" r="0" b="0"/>
              <a:pathLst>
                <a:path w="97859" h="8931">
                  <a:moveTo>
                    <a:pt x="8562" y="0"/>
                  </a:moveTo>
                  <a:lnTo>
                    <a:pt x="0" y="0"/>
                  </a:lnTo>
                  <a:lnTo>
                    <a:pt x="12944" y="0"/>
                  </a:lnTo>
                  <a:lnTo>
                    <a:pt x="15452" y="993"/>
                  </a:lnTo>
                  <a:lnTo>
                    <a:pt x="18116" y="2646"/>
                  </a:lnTo>
                  <a:lnTo>
                    <a:pt x="20884" y="4741"/>
                  </a:lnTo>
                  <a:lnTo>
                    <a:pt x="23722" y="6137"/>
                  </a:lnTo>
                  <a:lnTo>
                    <a:pt x="26606" y="7068"/>
                  </a:lnTo>
                  <a:lnTo>
                    <a:pt x="29521" y="7688"/>
                  </a:lnTo>
                  <a:lnTo>
                    <a:pt x="32457" y="8103"/>
                  </a:lnTo>
                  <a:lnTo>
                    <a:pt x="35406" y="8378"/>
                  </a:lnTo>
                  <a:lnTo>
                    <a:pt x="38364" y="8562"/>
                  </a:lnTo>
                  <a:lnTo>
                    <a:pt x="44297" y="8767"/>
                  </a:lnTo>
                  <a:lnTo>
                    <a:pt x="55861" y="8881"/>
                  </a:lnTo>
                  <a:lnTo>
                    <a:pt x="97858" y="8930"/>
                  </a:lnTo>
                  <a:lnTo>
                    <a:pt x="90170" y="8930"/>
                  </a:lnTo>
                  <a:lnTo>
                    <a:pt x="89756" y="7937"/>
                  </a:lnTo>
                  <a:lnTo>
                    <a:pt x="89481" y="6284"/>
                  </a:lnTo>
                  <a:lnTo>
                    <a:pt x="88929"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 name="SMARTInkAnnotation236"/>
            <p:cNvSpPr/>
            <p:nvPr/>
          </p:nvSpPr>
          <p:spPr bwMode="auto">
            <a:xfrm>
              <a:off x="6367392" y="3875852"/>
              <a:ext cx="142351" cy="183364"/>
            </a:xfrm>
            <a:custGeom>
              <a:avLst/>
              <a:gdLst/>
              <a:ahLst/>
              <a:cxnLst/>
              <a:rect l="0" t="0" r="0" b="0"/>
              <a:pathLst>
                <a:path w="142351" h="183364">
                  <a:moveTo>
                    <a:pt x="106631" y="8562"/>
                  </a:moveTo>
                  <a:lnTo>
                    <a:pt x="101891" y="8562"/>
                  </a:lnTo>
                  <a:lnTo>
                    <a:pt x="99502" y="7570"/>
                  </a:lnTo>
                  <a:lnTo>
                    <a:pt x="96918" y="5916"/>
                  </a:lnTo>
                  <a:lnTo>
                    <a:pt x="94202" y="3821"/>
                  </a:lnTo>
                  <a:lnTo>
                    <a:pt x="91400" y="2425"/>
                  </a:lnTo>
                  <a:lnTo>
                    <a:pt x="88539" y="1494"/>
                  </a:lnTo>
                  <a:lnTo>
                    <a:pt x="85640" y="873"/>
                  </a:lnTo>
                  <a:lnTo>
                    <a:pt x="82715" y="459"/>
                  </a:lnTo>
                  <a:lnTo>
                    <a:pt x="79773" y="184"/>
                  </a:lnTo>
                  <a:lnTo>
                    <a:pt x="76820" y="0"/>
                  </a:lnTo>
                  <a:lnTo>
                    <a:pt x="73858" y="869"/>
                  </a:lnTo>
                  <a:lnTo>
                    <a:pt x="70892" y="2441"/>
                  </a:lnTo>
                  <a:lnTo>
                    <a:pt x="67922" y="4482"/>
                  </a:lnTo>
                  <a:lnTo>
                    <a:pt x="64950" y="6834"/>
                  </a:lnTo>
                  <a:lnTo>
                    <a:pt x="61976" y="9394"/>
                  </a:lnTo>
                  <a:lnTo>
                    <a:pt x="59002" y="12093"/>
                  </a:lnTo>
                  <a:lnTo>
                    <a:pt x="55034" y="14885"/>
                  </a:lnTo>
                  <a:lnTo>
                    <a:pt x="50405" y="17738"/>
                  </a:lnTo>
                  <a:lnTo>
                    <a:pt x="45335" y="20633"/>
                  </a:lnTo>
                  <a:lnTo>
                    <a:pt x="40962" y="24546"/>
                  </a:lnTo>
                  <a:lnTo>
                    <a:pt x="37055" y="29140"/>
                  </a:lnTo>
                  <a:lnTo>
                    <a:pt x="33457" y="34187"/>
                  </a:lnTo>
                  <a:lnTo>
                    <a:pt x="30067" y="38543"/>
                  </a:lnTo>
                  <a:lnTo>
                    <a:pt x="26815" y="42440"/>
                  </a:lnTo>
                  <a:lnTo>
                    <a:pt x="23655" y="46030"/>
                  </a:lnTo>
                  <a:lnTo>
                    <a:pt x="20556" y="50408"/>
                  </a:lnTo>
                  <a:lnTo>
                    <a:pt x="17498" y="55311"/>
                  </a:lnTo>
                  <a:lnTo>
                    <a:pt x="14466" y="60563"/>
                  </a:lnTo>
                  <a:lnTo>
                    <a:pt x="11453" y="65058"/>
                  </a:lnTo>
                  <a:lnTo>
                    <a:pt x="8452" y="69046"/>
                  </a:lnTo>
                  <a:lnTo>
                    <a:pt x="5460" y="72697"/>
                  </a:lnTo>
                  <a:lnTo>
                    <a:pt x="3465" y="77116"/>
                  </a:lnTo>
                  <a:lnTo>
                    <a:pt x="2135" y="82045"/>
                  </a:lnTo>
                  <a:lnTo>
                    <a:pt x="1248" y="87316"/>
                  </a:lnTo>
                  <a:lnTo>
                    <a:pt x="657" y="92815"/>
                  </a:lnTo>
                  <a:lnTo>
                    <a:pt x="263" y="98465"/>
                  </a:lnTo>
                  <a:lnTo>
                    <a:pt x="0" y="104216"/>
                  </a:lnTo>
                  <a:lnTo>
                    <a:pt x="817" y="110034"/>
                  </a:lnTo>
                  <a:lnTo>
                    <a:pt x="2354" y="115898"/>
                  </a:lnTo>
                  <a:lnTo>
                    <a:pt x="4371" y="121791"/>
                  </a:lnTo>
                  <a:lnTo>
                    <a:pt x="6708" y="126712"/>
                  </a:lnTo>
                  <a:lnTo>
                    <a:pt x="9257" y="130985"/>
                  </a:lnTo>
                  <a:lnTo>
                    <a:pt x="11950" y="134825"/>
                  </a:lnTo>
                  <a:lnTo>
                    <a:pt x="15729" y="138378"/>
                  </a:lnTo>
                  <a:lnTo>
                    <a:pt x="20232" y="141739"/>
                  </a:lnTo>
                  <a:lnTo>
                    <a:pt x="25220" y="144971"/>
                  </a:lnTo>
                  <a:lnTo>
                    <a:pt x="30528" y="149111"/>
                  </a:lnTo>
                  <a:lnTo>
                    <a:pt x="36052" y="153855"/>
                  </a:lnTo>
                  <a:lnTo>
                    <a:pt x="41719" y="159002"/>
                  </a:lnTo>
                  <a:lnTo>
                    <a:pt x="48473" y="162433"/>
                  </a:lnTo>
                  <a:lnTo>
                    <a:pt x="55953" y="164721"/>
                  </a:lnTo>
                  <a:lnTo>
                    <a:pt x="63916" y="166246"/>
                  </a:lnTo>
                  <a:lnTo>
                    <a:pt x="71209" y="168255"/>
                  </a:lnTo>
                  <a:lnTo>
                    <a:pt x="78056" y="170586"/>
                  </a:lnTo>
                  <a:lnTo>
                    <a:pt x="84604" y="173133"/>
                  </a:lnTo>
                  <a:lnTo>
                    <a:pt x="89962" y="174830"/>
                  </a:lnTo>
                  <a:lnTo>
                    <a:pt x="94526" y="175962"/>
                  </a:lnTo>
                  <a:lnTo>
                    <a:pt x="98561" y="176716"/>
                  </a:lnTo>
                  <a:lnTo>
                    <a:pt x="102243" y="177220"/>
                  </a:lnTo>
                  <a:lnTo>
                    <a:pt x="105690" y="177555"/>
                  </a:lnTo>
                  <a:lnTo>
                    <a:pt x="108980" y="177778"/>
                  </a:lnTo>
                  <a:lnTo>
                    <a:pt x="112166" y="177928"/>
                  </a:lnTo>
                  <a:lnTo>
                    <a:pt x="122671" y="178186"/>
                  </a:lnTo>
                  <a:lnTo>
                    <a:pt x="126328" y="180854"/>
                  </a:lnTo>
                  <a:lnTo>
                    <a:pt x="128692" y="182955"/>
                  </a:lnTo>
                  <a:lnTo>
                    <a:pt x="130268" y="183363"/>
                  </a:lnTo>
                  <a:lnTo>
                    <a:pt x="131319" y="182642"/>
                  </a:lnTo>
                  <a:lnTo>
                    <a:pt x="133384" y="178302"/>
                  </a:lnTo>
                  <a:lnTo>
                    <a:pt x="133409" y="173508"/>
                  </a:lnTo>
                  <a:lnTo>
                    <a:pt x="134405" y="172104"/>
                  </a:lnTo>
                  <a:lnTo>
                    <a:pt x="136061" y="171168"/>
                  </a:lnTo>
                  <a:lnTo>
                    <a:pt x="142350" y="16929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 name="SMARTInkAnnotation237"/>
            <p:cNvSpPr/>
            <p:nvPr/>
          </p:nvSpPr>
          <p:spPr bwMode="auto">
            <a:xfrm>
              <a:off x="6599039" y="3973710"/>
              <a:ext cx="151342" cy="8931"/>
            </a:xfrm>
            <a:custGeom>
              <a:avLst/>
              <a:gdLst/>
              <a:ahLst/>
              <a:cxnLst/>
              <a:rect l="0" t="0" r="0" b="0"/>
              <a:pathLst>
                <a:path w="151342" h="8931">
                  <a:moveTo>
                    <a:pt x="0" y="8930"/>
                  </a:moveTo>
                  <a:lnTo>
                    <a:pt x="47057" y="8930"/>
                  </a:lnTo>
                  <a:lnTo>
                    <a:pt x="54192" y="7938"/>
                  </a:lnTo>
                  <a:lnTo>
                    <a:pt x="60932" y="6285"/>
                  </a:lnTo>
                  <a:lnTo>
                    <a:pt x="67411" y="4189"/>
                  </a:lnTo>
                  <a:lnTo>
                    <a:pt x="74706" y="2793"/>
                  </a:lnTo>
                  <a:lnTo>
                    <a:pt x="82546" y="1862"/>
                  </a:lnTo>
                  <a:lnTo>
                    <a:pt x="90749" y="1242"/>
                  </a:lnTo>
                  <a:lnTo>
                    <a:pt x="98203" y="828"/>
                  </a:lnTo>
                  <a:lnTo>
                    <a:pt x="111776" y="368"/>
                  </a:lnTo>
                  <a:lnTo>
                    <a:pt x="139231" y="33"/>
                  </a:lnTo>
                  <a:lnTo>
                    <a:pt x="146535" y="10"/>
                  </a:lnTo>
                  <a:lnTo>
                    <a:pt x="148292" y="999"/>
                  </a:lnTo>
                  <a:lnTo>
                    <a:pt x="149463" y="2651"/>
                  </a:lnTo>
                  <a:lnTo>
                    <a:pt x="151341" y="7690"/>
                  </a:lnTo>
                  <a:lnTo>
                    <a:pt x="150504" y="7111"/>
                  </a:lnTo>
                  <a:lnTo>
                    <a:pt x="148952" y="5733"/>
                  </a:lnTo>
                  <a:lnTo>
                    <a:pt x="143230" y="336"/>
                  </a:lnTo>
                  <a:lnTo>
                    <a:pt x="140387" y="150"/>
                  </a:lnTo>
                  <a:lnTo>
                    <a:pt x="133945"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1" name="SMARTInkAnnotation238"/>
            <p:cNvSpPr/>
            <p:nvPr/>
          </p:nvSpPr>
          <p:spPr bwMode="auto">
            <a:xfrm>
              <a:off x="6929593" y="3866554"/>
              <a:ext cx="156414" cy="187511"/>
            </a:xfrm>
            <a:custGeom>
              <a:avLst/>
              <a:gdLst/>
              <a:ahLst/>
              <a:cxnLst/>
              <a:rect l="0" t="0" r="0" b="0"/>
              <a:pathLst>
                <a:path w="156414" h="187511">
                  <a:moveTo>
                    <a:pt x="80211" y="0"/>
                  </a:moveTo>
                  <a:lnTo>
                    <a:pt x="75471" y="0"/>
                  </a:lnTo>
                  <a:lnTo>
                    <a:pt x="73082" y="993"/>
                  </a:lnTo>
                  <a:lnTo>
                    <a:pt x="70498" y="2646"/>
                  </a:lnTo>
                  <a:lnTo>
                    <a:pt x="67782" y="4741"/>
                  </a:lnTo>
                  <a:lnTo>
                    <a:pt x="64980" y="6137"/>
                  </a:lnTo>
                  <a:lnTo>
                    <a:pt x="62119" y="7068"/>
                  </a:lnTo>
                  <a:lnTo>
                    <a:pt x="59221" y="7688"/>
                  </a:lnTo>
                  <a:lnTo>
                    <a:pt x="55303" y="9095"/>
                  </a:lnTo>
                  <a:lnTo>
                    <a:pt x="50708" y="11024"/>
                  </a:lnTo>
                  <a:lnTo>
                    <a:pt x="45659" y="13302"/>
                  </a:lnTo>
                  <a:lnTo>
                    <a:pt x="41302" y="15814"/>
                  </a:lnTo>
                  <a:lnTo>
                    <a:pt x="37404" y="18480"/>
                  </a:lnTo>
                  <a:lnTo>
                    <a:pt x="33814" y="21250"/>
                  </a:lnTo>
                  <a:lnTo>
                    <a:pt x="30428" y="24088"/>
                  </a:lnTo>
                  <a:lnTo>
                    <a:pt x="27179" y="26973"/>
                  </a:lnTo>
                  <a:lnTo>
                    <a:pt x="24020" y="29888"/>
                  </a:lnTo>
                  <a:lnTo>
                    <a:pt x="20923" y="33816"/>
                  </a:lnTo>
                  <a:lnTo>
                    <a:pt x="17865" y="38420"/>
                  </a:lnTo>
                  <a:lnTo>
                    <a:pt x="14835" y="43473"/>
                  </a:lnTo>
                  <a:lnTo>
                    <a:pt x="11822" y="48826"/>
                  </a:lnTo>
                  <a:lnTo>
                    <a:pt x="5829" y="60065"/>
                  </a:lnTo>
                  <a:lnTo>
                    <a:pt x="3834" y="65840"/>
                  </a:lnTo>
                  <a:lnTo>
                    <a:pt x="2504" y="71675"/>
                  </a:lnTo>
                  <a:lnTo>
                    <a:pt x="1618" y="77549"/>
                  </a:lnTo>
                  <a:lnTo>
                    <a:pt x="1026" y="83449"/>
                  </a:lnTo>
                  <a:lnTo>
                    <a:pt x="632" y="89367"/>
                  </a:lnTo>
                  <a:lnTo>
                    <a:pt x="370" y="95297"/>
                  </a:lnTo>
                  <a:lnTo>
                    <a:pt x="77" y="107177"/>
                  </a:lnTo>
                  <a:lnTo>
                    <a:pt x="0" y="113124"/>
                  </a:lnTo>
                  <a:lnTo>
                    <a:pt x="940" y="119072"/>
                  </a:lnTo>
                  <a:lnTo>
                    <a:pt x="2559" y="125022"/>
                  </a:lnTo>
                  <a:lnTo>
                    <a:pt x="4631" y="130973"/>
                  </a:lnTo>
                  <a:lnTo>
                    <a:pt x="7996" y="135933"/>
                  </a:lnTo>
                  <a:lnTo>
                    <a:pt x="12224" y="140232"/>
                  </a:lnTo>
                  <a:lnTo>
                    <a:pt x="17027" y="144089"/>
                  </a:lnTo>
                  <a:lnTo>
                    <a:pt x="22213" y="147653"/>
                  </a:lnTo>
                  <a:lnTo>
                    <a:pt x="27655" y="151022"/>
                  </a:lnTo>
                  <a:lnTo>
                    <a:pt x="33268" y="154259"/>
                  </a:lnTo>
                  <a:lnTo>
                    <a:pt x="39986" y="157410"/>
                  </a:lnTo>
                  <a:lnTo>
                    <a:pt x="47441" y="160502"/>
                  </a:lnTo>
                  <a:lnTo>
                    <a:pt x="55388" y="163556"/>
                  </a:lnTo>
                  <a:lnTo>
                    <a:pt x="72156" y="169596"/>
                  </a:lnTo>
                  <a:lnTo>
                    <a:pt x="80794" y="172595"/>
                  </a:lnTo>
                  <a:lnTo>
                    <a:pt x="88537" y="175587"/>
                  </a:lnTo>
                  <a:lnTo>
                    <a:pt x="95683" y="178574"/>
                  </a:lnTo>
                  <a:lnTo>
                    <a:pt x="102432" y="181557"/>
                  </a:lnTo>
                  <a:lnTo>
                    <a:pt x="108916" y="183546"/>
                  </a:lnTo>
                  <a:lnTo>
                    <a:pt x="115222" y="184872"/>
                  </a:lnTo>
                  <a:lnTo>
                    <a:pt x="121412" y="185756"/>
                  </a:lnTo>
                  <a:lnTo>
                    <a:pt x="126530" y="186345"/>
                  </a:lnTo>
                  <a:lnTo>
                    <a:pt x="130934" y="186738"/>
                  </a:lnTo>
                  <a:lnTo>
                    <a:pt x="134863" y="187000"/>
                  </a:lnTo>
                  <a:lnTo>
                    <a:pt x="141873" y="187291"/>
                  </a:lnTo>
                  <a:lnTo>
                    <a:pt x="149718" y="187478"/>
                  </a:lnTo>
                  <a:lnTo>
                    <a:pt x="155817" y="187510"/>
                  </a:lnTo>
                  <a:lnTo>
                    <a:pt x="156413" y="186523"/>
                  </a:lnTo>
                  <a:lnTo>
                    <a:pt x="155817" y="184872"/>
                  </a:lnTo>
                  <a:lnTo>
                    <a:pt x="151893" y="178961"/>
                  </a:lnTo>
                  <a:lnTo>
                    <a:pt x="151722" y="173962"/>
                  </a:lnTo>
                  <a:lnTo>
                    <a:pt x="151649" y="16073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2" name="SMARTInkAnnotation239"/>
            <p:cNvSpPr/>
            <p:nvPr/>
          </p:nvSpPr>
          <p:spPr bwMode="auto">
            <a:xfrm>
              <a:off x="7170539" y="3946921"/>
              <a:ext cx="142825" cy="35720"/>
            </a:xfrm>
            <a:custGeom>
              <a:avLst/>
              <a:gdLst/>
              <a:ahLst/>
              <a:cxnLst/>
              <a:rect l="0" t="0" r="0" b="0"/>
              <a:pathLst>
                <a:path w="142825" h="35720">
                  <a:moveTo>
                    <a:pt x="0" y="35719"/>
                  </a:moveTo>
                  <a:lnTo>
                    <a:pt x="7688" y="28031"/>
                  </a:lnTo>
                  <a:lnTo>
                    <a:pt x="10087" y="26625"/>
                  </a:lnTo>
                  <a:lnTo>
                    <a:pt x="18043" y="22417"/>
                  </a:lnTo>
                  <a:lnTo>
                    <a:pt x="21950" y="20898"/>
                  </a:lnTo>
                  <a:lnTo>
                    <a:pt x="25548" y="19885"/>
                  </a:lnTo>
                  <a:lnTo>
                    <a:pt x="28938" y="19210"/>
                  </a:lnTo>
                  <a:lnTo>
                    <a:pt x="34174" y="18760"/>
                  </a:lnTo>
                  <a:lnTo>
                    <a:pt x="40643" y="18460"/>
                  </a:lnTo>
                  <a:lnTo>
                    <a:pt x="47931" y="18260"/>
                  </a:lnTo>
                  <a:lnTo>
                    <a:pt x="54774" y="17134"/>
                  </a:lnTo>
                  <a:lnTo>
                    <a:pt x="61321" y="15392"/>
                  </a:lnTo>
                  <a:lnTo>
                    <a:pt x="67669" y="13238"/>
                  </a:lnTo>
                  <a:lnTo>
                    <a:pt x="74879" y="11802"/>
                  </a:lnTo>
                  <a:lnTo>
                    <a:pt x="82661" y="10845"/>
                  </a:lnTo>
                  <a:lnTo>
                    <a:pt x="90826" y="10206"/>
                  </a:lnTo>
                  <a:lnTo>
                    <a:pt x="98253" y="9781"/>
                  </a:lnTo>
                  <a:lnTo>
                    <a:pt x="111798" y="9308"/>
                  </a:lnTo>
                  <a:lnTo>
                    <a:pt x="129534" y="9005"/>
                  </a:lnTo>
                  <a:lnTo>
                    <a:pt x="140922" y="8940"/>
                  </a:lnTo>
                  <a:lnTo>
                    <a:pt x="141573" y="7944"/>
                  </a:lnTo>
                  <a:lnTo>
                    <a:pt x="142007" y="6288"/>
                  </a:lnTo>
                  <a:lnTo>
                    <a:pt x="142824" y="369"/>
                  </a:lnTo>
                  <a:lnTo>
                    <a:pt x="140207" y="164"/>
                  </a:lnTo>
                  <a:lnTo>
                    <a:pt x="135735" y="73"/>
                  </a:lnTo>
                  <a:lnTo>
                    <a:pt x="11608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3" name="SMARTInkAnnotation240"/>
            <p:cNvSpPr/>
            <p:nvPr/>
          </p:nvSpPr>
          <p:spPr bwMode="auto">
            <a:xfrm>
              <a:off x="7447884" y="3839907"/>
              <a:ext cx="195525" cy="186138"/>
            </a:xfrm>
            <a:custGeom>
              <a:avLst/>
              <a:gdLst/>
              <a:ahLst/>
              <a:cxnLst/>
              <a:rect l="0" t="0" r="0" b="0"/>
              <a:pathLst>
                <a:path w="195525" h="186138">
                  <a:moveTo>
                    <a:pt x="97701" y="17718"/>
                  </a:moveTo>
                  <a:lnTo>
                    <a:pt x="97701" y="12977"/>
                  </a:lnTo>
                  <a:lnTo>
                    <a:pt x="96709" y="10588"/>
                  </a:lnTo>
                  <a:lnTo>
                    <a:pt x="92962" y="5289"/>
                  </a:lnTo>
                  <a:lnTo>
                    <a:pt x="90013" y="1467"/>
                  </a:lnTo>
                  <a:lnTo>
                    <a:pt x="84033" y="573"/>
                  </a:lnTo>
                  <a:lnTo>
                    <a:pt x="75752" y="176"/>
                  </a:lnTo>
                  <a:lnTo>
                    <a:pt x="68764" y="0"/>
                  </a:lnTo>
                  <a:lnTo>
                    <a:pt x="65511" y="944"/>
                  </a:lnTo>
                  <a:lnTo>
                    <a:pt x="62351" y="2567"/>
                  </a:lnTo>
                  <a:lnTo>
                    <a:pt x="59252" y="4640"/>
                  </a:lnTo>
                  <a:lnTo>
                    <a:pt x="55201" y="7015"/>
                  </a:lnTo>
                  <a:lnTo>
                    <a:pt x="50517" y="9590"/>
                  </a:lnTo>
                  <a:lnTo>
                    <a:pt x="45410" y="12299"/>
                  </a:lnTo>
                  <a:lnTo>
                    <a:pt x="41013" y="15098"/>
                  </a:lnTo>
                  <a:lnTo>
                    <a:pt x="37089" y="17955"/>
                  </a:lnTo>
                  <a:lnTo>
                    <a:pt x="33481" y="20853"/>
                  </a:lnTo>
                  <a:lnTo>
                    <a:pt x="30082" y="24769"/>
                  </a:lnTo>
                  <a:lnTo>
                    <a:pt x="26826" y="29363"/>
                  </a:lnTo>
                  <a:lnTo>
                    <a:pt x="23662" y="34411"/>
                  </a:lnTo>
                  <a:lnTo>
                    <a:pt x="20560" y="39761"/>
                  </a:lnTo>
                  <a:lnTo>
                    <a:pt x="14469" y="50996"/>
                  </a:lnTo>
                  <a:lnTo>
                    <a:pt x="5461" y="68478"/>
                  </a:lnTo>
                  <a:lnTo>
                    <a:pt x="3466" y="74378"/>
                  </a:lnTo>
                  <a:lnTo>
                    <a:pt x="2136" y="80296"/>
                  </a:lnTo>
                  <a:lnTo>
                    <a:pt x="1249" y="86225"/>
                  </a:lnTo>
                  <a:lnTo>
                    <a:pt x="658" y="92163"/>
                  </a:lnTo>
                  <a:lnTo>
                    <a:pt x="263" y="98106"/>
                  </a:lnTo>
                  <a:lnTo>
                    <a:pt x="0" y="104052"/>
                  </a:lnTo>
                  <a:lnTo>
                    <a:pt x="818" y="109008"/>
                  </a:lnTo>
                  <a:lnTo>
                    <a:pt x="2355" y="113305"/>
                  </a:lnTo>
                  <a:lnTo>
                    <a:pt x="4371" y="117161"/>
                  </a:lnTo>
                  <a:lnTo>
                    <a:pt x="7700" y="121717"/>
                  </a:lnTo>
                  <a:lnTo>
                    <a:pt x="11904" y="126738"/>
                  </a:lnTo>
                  <a:lnTo>
                    <a:pt x="16691" y="132070"/>
                  </a:lnTo>
                  <a:lnTo>
                    <a:pt x="21866" y="136616"/>
                  </a:lnTo>
                  <a:lnTo>
                    <a:pt x="27301" y="140639"/>
                  </a:lnTo>
                  <a:lnTo>
                    <a:pt x="32909" y="144314"/>
                  </a:lnTo>
                  <a:lnTo>
                    <a:pt x="39624" y="147756"/>
                  </a:lnTo>
                  <a:lnTo>
                    <a:pt x="47077" y="151043"/>
                  </a:lnTo>
                  <a:lnTo>
                    <a:pt x="55022" y="154226"/>
                  </a:lnTo>
                  <a:lnTo>
                    <a:pt x="71788" y="160409"/>
                  </a:lnTo>
                  <a:lnTo>
                    <a:pt x="106804" y="172463"/>
                  </a:lnTo>
                  <a:lnTo>
                    <a:pt x="114684" y="174459"/>
                  </a:lnTo>
                  <a:lnTo>
                    <a:pt x="121922" y="175790"/>
                  </a:lnTo>
                  <a:lnTo>
                    <a:pt x="128731" y="176678"/>
                  </a:lnTo>
                  <a:lnTo>
                    <a:pt x="135255" y="177269"/>
                  </a:lnTo>
                  <a:lnTo>
                    <a:pt x="141589" y="177663"/>
                  </a:lnTo>
                  <a:lnTo>
                    <a:pt x="152926" y="178102"/>
                  </a:lnTo>
                  <a:lnTo>
                    <a:pt x="164886" y="178348"/>
                  </a:lnTo>
                  <a:lnTo>
                    <a:pt x="171549" y="178406"/>
                  </a:lnTo>
                  <a:lnTo>
                    <a:pt x="173722" y="179413"/>
                  </a:lnTo>
                  <a:lnTo>
                    <a:pt x="175171" y="181077"/>
                  </a:lnTo>
                  <a:lnTo>
                    <a:pt x="176137" y="183179"/>
                  </a:lnTo>
                  <a:lnTo>
                    <a:pt x="177773" y="184580"/>
                  </a:lnTo>
                  <a:lnTo>
                    <a:pt x="179856" y="185514"/>
                  </a:lnTo>
                  <a:lnTo>
                    <a:pt x="182237" y="186137"/>
                  </a:lnTo>
                  <a:lnTo>
                    <a:pt x="183824" y="185560"/>
                  </a:lnTo>
                  <a:lnTo>
                    <a:pt x="184882" y="184183"/>
                  </a:lnTo>
                  <a:lnTo>
                    <a:pt x="185588" y="182272"/>
                  </a:lnTo>
                  <a:lnTo>
                    <a:pt x="187050" y="180999"/>
                  </a:lnTo>
                  <a:lnTo>
                    <a:pt x="189018" y="180149"/>
                  </a:lnTo>
                  <a:lnTo>
                    <a:pt x="195524" y="178551"/>
                  </a:lnTo>
                  <a:lnTo>
                    <a:pt x="191068" y="178482"/>
                  </a:lnTo>
                  <a:lnTo>
                    <a:pt x="189711" y="177479"/>
                  </a:lnTo>
                  <a:lnTo>
                    <a:pt x="188807" y="175819"/>
                  </a:lnTo>
                  <a:lnTo>
                    <a:pt x="188204" y="173720"/>
                  </a:lnTo>
                  <a:lnTo>
                    <a:pt x="186810" y="172321"/>
                  </a:lnTo>
                  <a:lnTo>
                    <a:pt x="184888" y="171388"/>
                  </a:lnTo>
                  <a:lnTo>
                    <a:pt x="178069" y="16952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4" name="SMARTInkAnnotation241"/>
            <p:cNvSpPr/>
            <p:nvPr/>
          </p:nvSpPr>
          <p:spPr bwMode="auto">
            <a:xfrm>
              <a:off x="7518796" y="3598664"/>
              <a:ext cx="8931" cy="116087"/>
            </a:xfrm>
            <a:custGeom>
              <a:avLst/>
              <a:gdLst/>
              <a:ahLst/>
              <a:cxnLst/>
              <a:rect l="0" t="0" r="0" b="0"/>
              <a:pathLst>
                <a:path w="8931" h="116087">
                  <a:moveTo>
                    <a:pt x="8930" y="116086"/>
                  </a:moveTo>
                  <a:lnTo>
                    <a:pt x="369" y="107524"/>
                  </a:lnTo>
                  <a:lnTo>
                    <a:pt x="164" y="104674"/>
                  </a:lnTo>
                  <a:lnTo>
                    <a:pt x="110" y="102524"/>
                  </a:lnTo>
                  <a:lnTo>
                    <a:pt x="1065" y="100099"/>
                  </a:lnTo>
                  <a:lnTo>
                    <a:pt x="2695" y="97491"/>
                  </a:lnTo>
                  <a:lnTo>
                    <a:pt x="4773" y="94759"/>
                  </a:lnTo>
                  <a:lnTo>
                    <a:pt x="6158" y="91946"/>
                  </a:lnTo>
                  <a:lnTo>
                    <a:pt x="7082" y="89079"/>
                  </a:lnTo>
                  <a:lnTo>
                    <a:pt x="7698" y="86175"/>
                  </a:lnTo>
                  <a:lnTo>
                    <a:pt x="8109" y="83246"/>
                  </a:lnTo>
                  <a:lnTo>
                    <a:pt x="8383" y="80302"/>
                  </a:lnTo>
                  <a:lnTo>
                    <a:pt x="8565" y="77347"/>
                  </a:lnTo>
                  <a:lnTo>
                    <a:pt x="8768" y="68772"/>
                  </a:lnTo>
                  <a:lnTo>
                    <a:pt x="8921" y="34350"/>
                  </a:lnTo>
                  <a:lnTo>
                    <a:pt x="7932" y="29845"/>
                  </a:lnTo>
                  <a:lnTo>
                    <a:pt x="6280" y="24858"/>
                  </a:lnTo>
                  <a:lnTo>
                    <a:pt x="4187" y="19548"/>
                  </a:lnTo>
                  <a:lnTo>
                    <a:pt x="2792" y="15016"/>
                  </a:lnTo>
                  <a:lnTo>
                    <a:pt x="1861" y="11003"/>
                  </a:lnTo>
                  <a:lnTo>
                    <a:pt x="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5" name="SMARTInkAnnotation242"/>
            <p:cNvSpPr/>
            <p:nvPr/>
          </p:nvSpPr>
          <p:spPr bwMode="auto">
            <a:xfrm>
              <a:off x="7706320" y="3902282"/>
              <a:ext cx="62494" cy="17851"/>
            </a:xfrm>
            <a:custGeom>
              <a:avLst/>
              <a:gdLst/>
              <a:ahLst/>
              <a:cxnLst/>
              <a:rect l="0" t="0" r="0" b="0"/>
              <a:pathLst>
                <a:path w="62494" h="17851">
                  <a:moveTo>
                    <a:pt x="0" y="17850"/>
                  </a:moveTo>
                  <a:lnTo>
                    <a:pt x="0" y="13110"/>
                  </a:lnTo>
                  <a:lnTo>
                    <a:pt x="992" y="11713"/>
                  </a:lnTo>
                  <a:lnTo>
                    <a:pt x="2645" y="10782"/>
                  </a:lnTo>
                  <a:lnTo>
                    <a:pt x="4740" y="10162"/>
                  </a:lnTo>
                  <a:lnTo>
                    <a:pt x="7129" y="9748"/>
                  </a:lnTo>
                  <a:lnTo>
                    <a:pt x="9714" y="9472"/>
                  </a:lnTo>
                  <a:lnTo>
                    <a:pt x="12429" y="9288"/>
                  </a:lnTo>
                  <a:lnTo>
                    <a:pt x="15231" y="9166"/>
                  </a:lnTo>
                  <a:lnTo>
                    <a:pt x="20991" y="9030"/>
                  </a:lnTo>
                  <a:lnTo>
                    <a:pt x="46397" y="8930"/>
                  </a:lnTo>
                  <a:lnTo>
                    <a:pt x="49783" y="7935"/>
                  </a:lnTo>
                  <a:lnTo>
                    <a:pt x="53032" y="6279"/>
                  </a:lnTo>
                  <a:lnTo>
                    <a:pt x="62459" y="23"/>
                  </a:lnTo>
                  <a:lnTo>
                    <a:pt x="62493" y="0"/>
                  </a:lnTo>
                  <a:lnTo>
                    <a:pt x="53578" y="8921"/>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6" name="SMARTInkAnnotation243"/>
            <p:cNvSpPr/>
            <p:nvPr/>
          </p:nvSpPr>
          <p:spPr bwMode="auto">
            <a:xfrm>
              <a:off x="7902773" y="3848695"/>
              <a:ext cx="17850" cy="133781"/>
            </a:xfrm>
            <a:custGeom>
              <a:avLst/>
              <a:gdLst/>
              <a:ahLst/>
              <a:cxnLst/>
              <a:rect l="0" t="0" r="0" b="0"/>
              <a:pathLst>
                <a:path w="17850" h="133781">
                  <a:moveTo>
                    <a:pt x="8930" y="0"/>
                  </a:moveTo>
                  <a:lnTo>
                    <a:pt x="8930" y="17169"/>
                  </a:lnTo>
                  <a:lnTo>
                    <a:pt x="9922" y="21368"/>
                  </a:lnTo>
                  <a:lnTo>
                    <a:pt x="11575" y="25159"/>
                  </a:lnTo>
                  <a:lnTo>
                    <a:pt x="13670" y="28679"/>
                  </a:lnTo>
                  <a:lnTo>
                    <a:pt x="15067" y="33010"/>
                  </a:lnTo>
                  <a:lnTo>
                    <a:pt x="15998" y="37881"/>
                  </a:lnTo>
                  <a:lnTo>
                    <a:pt x="16618" y="43113"/>
                  </a:lnTo>
                  <a:lnTo>
                    <a:pt x="17032" y="48586"/>
                  </a:lnTo>
                  <a:lnTo>
                    <a:pt x="17307" y="54219"/>
                  </a:lnTo>
                  <a:lnTo>
                    <a:pt x="17614" y="65769"/>
                  </a:lnTo>
                  <a:lnTo>
                    <a:pt x="17849" y="105432"/>
                  </a:lnTo>
                  <a:lnTo>
                    <a:pt x="16861" y="109975"/>
                  </a:lnTo>
                  <a:lnTo>
                    <a:pt x="15209" y="113996"/>
                  </a:lnTo>
                  <a:lnTo>
                    <a:pt x="13116" y="117670"/>
                  </a:lnTo>
                  <a:lnTo>
                    <a:pt x="11721" y="121110"/>
                  </a:lnTo>
                  <a:lnTo>
                    <a:pt x="10790" y="124396"/>
                  </a:lnTo>
                  <a:lnTo>
                    <a:pt x="8962" y="133780"/>
                  </a:lnTo>
                  <a:lnTo>
                    <a:pt x="8930" y="112950"/>
                  </a:lnTo>
                  <a:lnTo>
                    <a:pt x="7938" y="110027"/>
                  </a:lnTo>
                  <a:lnTo>
                    <a:pt x="6285" y="107085"/>
                  </a:lnTo>
                  <a:lnTo>
                    <a:pt x="0" y="9822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7" name="SMARTInkAnnotation244"/>
            <p:cNvSpPr/>
            <p:nvPr/>
          </p:nvSpPr>
          <p:spPr bwMode="auto">
            <a:xfrm>
              <a:off x="7920632" y="3911203"/>
              <a:ext cx="80369" cy="26787"/>
            </a:xfrm>
            <a:custGeom>
              <a:avLst/>
              <a:gdLst/>
              <a:ahLst/>
              <a:cxnLst/>
              <a:rect l="0" t="0" r="0" b="0"/>
              <a:pathLst>
                <a:path w="80369" h="26787">
                  <a:moveTo>
                    <a:pt x="0" y="17859"/>
                  </a:moveTo>
                  <a:lnTo>
                    <a:pt x="0" y="22600"/>
                  </a:lnTo>
                  <a:lnTo>
                    <a:pt x="993" y="23996"/>
                  </a:lnTo>
                  <a:lnTo>
                    <a:pt x="2646" y="24927"/>
                  </a:lnTo>
                  <a:lnTo>
                    <a:pt x="7689" y="26421"/>
                  </a:lnTo>
                  <a:lnTo>
                    <a:pt x="10087" y="26543"/>
                  </a:lnTo>
                  <a:lnTo>
                    <a:pt x="21951" y="26716"/>
                  </a:lnTo>
                  <a:lnTo>
                    <a:pt x="47552" y="26786"/>
                  </a:lnTo>
                  <a:lnTo>
                    <a:pt x="50554" y="25795"/>
                  </a:lnTo>
                  <a:lnTo>
                    <a:pt x="53546" y="24141"/>
                  </a:lnTo>
                  <a:lnTo>
                    <a:pt x="56534" y="22047"/>
                  </a:lnTo>
                  <a:lnTo>
                    <a:pt x="59517" y="19659"/>
                  </a:lnTo>
                  <a:lnTo>
                    <a:pt x="62498" y="17075"/>
                  </a:lnTo>
                  <a:lnTo>
                    <a:pt x="65478" y="14360"/>
                  </a:lnTo>
                  <a:lnTo>
                    <a:pt x="71435" y="8697"/>
                  </a:lnTo>
                  <a:lnTo>
                    <a:pt x="8036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8" name="SMARTInkAnnotation245"/>
            <p:cNvSpPr/>
            <p:nvPr/>
          </p:nvSpPr>
          <p:spPr bwMode="auto">
            <a:xfrm>
              <a:off x="8009929" y="3857625"/>
              <a:ext cx="17860" cy="151635"/>
            </a:xfrm>
            <a:custGeom>
              <a:avLst/>
              <a:gdLst/>
              <a:ahLst/>
              <a:cxnLst/>
              <a:rect l="0" t="0" r="0" b="0"/>
              <a:pathLst>
                <a:path w="17860" h="151635">
                  <a:moveTo>
                    <a:pt x="8930" y="0"/>
                  </a:moveTo>
                  <a:lnTo>
                    <a:pt x="8930" y="20990"/>
                  </a:lnTo>
                  <a:lnTo>
                    <a:pt x="9922" y="25900"/>
                  </a:lnTo>
                  <a:lnTo>
                    <a:pt x="11575" y="32149"/>
                  </a:lnTo>
                  <a:lnTo>
                    <a:pt x="13670" y="39292"/>
                  </a:lnTo>
                  <a:lnTo>
                    <a:pt x="15067" y="46038"/>
                  </a:lnTo>
                  <a:lnTo>
                    <a:pt x="15998" y="52520"/>
                  </a:lnTo>
                  <a:lnTo>
                    <a:pt x="16619" y="58826"/>
                  </a:lnTo>
                  <a:lnTo>
                    <a:pt x="17032" y="66006"/>
                  </a:lnTo>
                  <a:lnTo>
                    <a:pt x="17491" y="81922"/>
                  </a:lnTo>
                  <a:lnTo>
                    <a:pt x="17827" y="121652"/>
                  </a:lnTo>
                  <a:lnTo>
                    <a:pt x="17859" y="151233"/>
                  </a:lnTo>
                  <a:lnTo>
                    <a:pt x="16867" y="151423"/>
                  </a:lnTo>
                  <a:lnTo>
                    <a:pt x="15213" y="151550"/>
                  </a:lnTo>
                  <a:lnTo>
                    <a:pt x="13120" y="151634"/>
                  </a:lnTo>
                  <a:lnTo>
                    <a:pt x="11722" y="150699"/>
                  </a:lnTo>
                  <a:lnTo>
                    <a:pt x="10792" y="149083"/>
                  </a:lnTo>
                  <a:lnTo>
                    <a:pt x="10171" y="147013"/>
                  </a:lnTo>
                  <a:lnTo>
                    <a:pt x="8766" y="144641"/>
                  </a:lnTo>
                  <a:lnTo>
                    <a:pt x="6835" y="142068"/>
                  </a:lnTo>
                  <a:lnTo>
                    <a:pt x="0" y="1339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9" name="SMARTInkAnnotation246"/>
            <p:cNvSpPr/>
            <p:nvPr/>
          </p:nvSpPr>
          <p:spPr bwMode="auto">
            <a:xfrm>
              <a:off x="7447359" y="3321843"/>
              <a:ext cx="25539" cy="142820"/>
            </a:xfrm>
            <a:custGeom>
              <a:avLst/>
              <a:gdLst/>
              <a:ahLst/>
              <a:cxnLst/>
              <a:rect l="0" t="0" r="0" b="0"/>
              <a:pathLst>
                <a:path w="25539" h="142820">
                  <a:moveTo>
                    <a:pt x="8930" y="0"/>
                  </a:moveTo>
                  <a:lnTo>
                    <a:pt x="8930" y="12429"/>
                  </a:lnTo>
                  <a:lnTo>
                    <a:pt x="9922" y="15231"/>
                  </a:lnTo>
                  <a:lnTo>
                    <a:pt x="11575" y="18092"/>
                  </a:lnTo>
                  <a:lnTo>
                    <a:pt x="13670" y="20991"/>
                  </a:lnTo>
                  <a:lnTo>
                    <a:pt x="15066" y="24908"/>
                  </a:lnTo>
                  <a:lnTo>
                    <a:pt x="15997" y="29504"/>
                  </a:lnTo>
                  <a:lnTo>
                    <a:pt x="16618" y="34552"/>
                  </a:lnTo>
                  <a:lnTo>
                    <a:pt x="17032" y="39902"/>
                  </a:lnTo>
                  <a:lnTo>
                    <a:pt x="17307" y="45453"/>
                  </a:lnTo>
                  <a:lnTo>
                    <a:pt x="17491" y="51138"/>
                  </a:lnTo>
                  <a:lnTo>
                    <a:pt x="17751" y="73361"/>
                  </a:lnTo>
                  <a:lnTo>
                    <a:pt x="18779" y="80657"/>
                  </a:lnTo>
                  <a:lnTo>
                    <a:pt x="20456" y="87506"/>
                  </a:lnTo>
                  <a:lnTo>
                    <a:pt x="22567" y="94057"/>
                  </a:lnTo>
                  <a:lnTo>
                    <a:pt x="23974" y="99415"/>
                  </a:lnTo>
                  <a:lnTo>
                    <a:pt x="24912" y="103980"/>
                  </a:lnTo>
                  <a:lnTo>
                    <a:pt x="25538" y="108015"/>
                  </a:lnTo>
                  <a:lnTo>
                    <a:pt x="24963" y="112690"/>
                  </a:lnTo>
                  <a:lnTo>
                    <a:pt x="23586" y="117791"/>
                  </a:lnTo>
                  <a:lnTo>
                    <a:pt x="21678" y="123176"/>
                  </a:lnTo>
                  <a:lnTo>
                    <a:pt x="20405" y="127758"/>
                  </a:lnTo>
                  <a:lnTo>
                    <a:pt x="19556" y="131805"/>
                  </a:lnTo>
                  <a:lnTo>
                    <a:pt x="18194" y="140689"/>
                  </a:lnTo>
                  <a:lnTo>
                    <a:pt x="17090" y="141418"/>
                  </a:lnTo>
                  <a:lnTo>
                    <a:pt x="15363" y="141904"/>
                  </a:lnTo>
                  <a:lnTo>
                    <a:pt x="10200" y="142683"/>
                  </a:lnTo>
                  <a:lnTo>
                    <a:pt x="8785" y="142747"/>
                  </a:lnTo>
                  <a:lnTo>
                    <a:pt x="4565" y="142819"/>
                  </a:lnTo>
                  <a:lnTo>
                    <a:pt x="3043" y="141845"/>
                  </a:lnTo>
                  <a:lnTo>
                    <a:pt x="2029" y="140204"/>
                  </a:lnTo>
                  <a:lnTo>
                    <a:pt x="0" y="13394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0" name="SMARTInkAnnotation247"/>
            <p:cNvSpPr/>
            <p:nvPr/>
          </p:nvSpPr>
          <p:spPr bwMode="auto">
            <a:xfrm>
              <a:off x="7474148" y="3393281"/>
              <a:ext cx="107157" cy="35720"/>
            </a:xfrm>
            <a:custGeom>
              <a:avLst/>
              <a:gdLst/>
              <a:ahLst/>
              <a:cxnLst/>
              <a:rect l="0" t="0" r="0" b="0"/>
              <a:pathLst>
                <a:path w="107157" h="35720">
                  <a:moveTo>
                    <a:pt x="0" y="35719"/>
                  </a:moveTo>
                  <a:lnTo>
                    <a:pt x="37500" y="35719"/>
                  </a:lnTo>
                  <a:lnTo>
                    <a:pt x="41867" y="34726"/>
                  </a:lnTo>
                  <a:lnTo>
                    <a:pt x="46763" y="33073"/>
                  </a:lnTo>
                  <a:lnTo>
                    <a:pt x="52011" y="30978"/>
                  </a:lnTo>
                  <a:lnTo>
                    <a:pt x="57495" y="29582"/>
                  </a:lnTo>
                  <a:lnTo>
                    <a:pt x="63134" y="28651"/>
                  </a:lnTo>
                  <a:lnTo>
                    <a:pt x="68879" y="28030"/>
                  </a:lnTo>
                  <a:lnTo>
                    <a:pt x="73701" y="26624"/>
                  </a:lnTo>
                  <a:lnTo>
                    <a:pt x="77907" y="24695"/>
                  </a:lnTo>
                  <a:lnTo>
                    <a:pt x="81704" y="22416"/>
                  </a:lnTo>
                  <a:lnTo>
                    <a:pt x="85227" y="19905"/>
                  </a:lnTo>
                  <a:lnTo>
                    <a:pt x="88567" y="17239"/>
                  </a:lnTo>
                  <a:lnTo>
                    <a:pt x="96319" y="10571"/>
                  </a:lnTo>
                  <a:lnTo>
                    <a:pt x="100024" y="7013"/>
                  </a:lnTo>
                  <a:lnTo>
                    <a:pt x="10715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1" name="SMARTInkAnnotation248"/>
            <p:cNvSpPr/>
            <p:nvPr/>
          </p:nvSpPr>
          <p:spPr bwMode="auto">
            <a:xfrm>
              <a:off x="7572743" y="3330773"/>
              <a:ext cx="34862" cy="151604"/>
            </a:xfrm>
            <a:custGeom>
              <a:avLst/>
              <a:gdLst/>
              <a:ahLst/>
              <a:cxnLst/>
              <a:rect l="0" t="0" r="0" b="0"/>
              <a:pathLst>
                <a:path w="34862" h="151604">
                  <a:moveTo>
                    <a:pt x="8561" y="0"/>
                  </a:moveTo>
                  <a:lnTo>
                    <a:pt x="3822" y="4740"/>
                  </a:lnTo>
                  <a:lnTo>
                    <a:pt x="2425" y="7129"/>
                  </a:lnTo>
                  <a:lnTo>
                    <a:pt x="1494" y="9713"/>
                  </a:lnTo>
                  <a:lnTo>
                    <a:pt x="873" y="12429"/>
                  </a:lnTo>
                  <a:lnTo>
                    <a:pt x="459" y="16223"/>
                  </a:lnTo>
                  <a:lnTo>
                    <a:pt x="183" y="20737"/>
                  </a:lnTo>
                  <a:lnTo>
                    <a:pt x="0" y="25731"/>
                  </a:lnTo>
                  <a:lnTo>
                    <a:pt x="869" y="32037"/>
                  </a:lnTo>
                  <a:lnTo>
                    <a:pt x="2441" y="39217"/>
                  </a:lnTo>
                  <a:lnTo>
                    <a:pt x="4482" y="46981"/>
                  </a:lnTo>
                  <a:lnTo>
                    <a:pt x="6834" y="55133"/>
                  </a:lnTo>
                  <a:lnTo>
                    <a:pt x="12093" y="72128"/>
                  </a:lnTo>
                  <a:lnTo>
                    <a:pt x="13892" y="79836"/>
                  </a:lnTo>
                  <a:lnTo>
                    <a:pt x="15092" y="86958"/>
                  </a:lnTo>
                  <a:lnTo>
                    <a:pt x="15891" y="93691"/>
                  </a:lnTo>
                  <a:lnTo>
                    <a:pt x="17417" y="100164"/>
                  </a:lnTo>
                  <a:lnTo>
                    <a:pt x="19426" y="106463"/>
                  </a:lnTo>
                  <a:lnTo>
                    <a:pt x="21758" y="112647"/>
                  </a:lnTo>
                  <a:lnTo>
                    <a:pt x="24304" y="118754"/>
                  </a:lnTo>
                  <a:lnTo>
                    <a:pt x="26994" y="124811"/>
                  </a:lnTo>
                  <a:lnTo>
                    <a:pt x="29779" y="130832"/>
                  </a:lnTo>
                  <a:lnTo>
                    <a:pt x="31637" y="135838"/>
                  </a:lnTo>
                  <a:lnTo>
                    <a:pt x="32874" y="140169"/>
                  </a:lnTo>
                  <a:lnTo>
                    <a:pt x="34861" y="149507"/>
                  </a:lnTo>
                  <a:lnTo>
                    <a:pt x="34032" y="150273"/>
                  </a:lnTo>
                  <a:lnTo>
                    <a:pt x="32488" y="150783"/>
                  </a:lnTo>
                  <a:lnTo>
                    <a:pt x="27620" y="151603"/>
                  </a:lnTo>
                  <a:lnTo>
                    <a:pt x="26227" y="150678"/>
                  </a:lnTo>
                  <a:lnTo>
                    <a:pt x="24308" y="149069"/>
                  </a:lnTo>
                  <a:lnTo>
                    <a:pt x="17491"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2" name="SMARTInkAnnotation249"/>
            <p:cNvSpPr/>
            <p:nvPr/>
          </p:nvSpPr>
          <p:spPr bwMode="auto">
            <a:xfrm>
              <a:off x="7545585" y="4134445"/>
              <a:ext cx="17861" cy="98227"/>
            </a:xfrm>
            <a:custGeom>
              <a:avLst/>
              <a:gdLst/>
              <a:ahLst/>
              <a:cxnLst/>
              <a:rect l="0" t="0" r="0" b="0"/>
              <a:pathLst>
                <a:path w="17861" h="98227">
                  <a:moveTo>
                    <a:pt x="0" y="0"/>
                  </a:moveTo>
                  <a:lnTo>
                    <a:pt x="0" y="7688"/>
                  </a:lnTo>
                  <a:lnTo>
                    <a:pt x="993" y="9094"/>
                  </a:lnTo>
                  <a:lnTo>
                    <a:pt x="2646" y="11024"/>
                  </a:lnTo>
                  <a:lnTo>
                    <a:pt x="4740" y="13302"/>
                  </a:lnTo>
                  <a:lnTo>
                    <a:pt x="6138" y="15814"/>
                  </a:lnTo>
                  <a:lnTo>
                    <a:pt x="7069" y="18480"/>
                  </a:lnTo>
                  <a:lnTo>
                    <a:pt x="7689" y="21250"/>
                  </a:lnTo>
                  <a:lnTo>
                    <a:pt x="8103" y="24088"/>
                  </a:lnTo>
                  <a:lnTo>
                    <a:pt x="8378" y="26973"/>
                  </a:lnTo>
                  <a:lnTo>
                    <a:pt x="8562" y="29888"/>
                  </a:lnTo>
                  <a:lnTo>
                    <a:pt x="8767" y="38419"/>
                  </a:lnTo>
                  <a:lnTo>
                    <a:pt x="8920" y="65119"/>
                  </a:lnTo>
                  <a:lnTo>
                    <a:pt x="9916" y="68217"/>
                  </a:lnTo>
                  <a:lnTo>
                    <a:pt x="11571" y="71275"/>
                  </a:lnTo>
                  <a:lnTo>
                    <a:pt x="13668" y="74306"/>
                  </a:lnTo>
                  <a:lnTo>
                    <a:pt x="15065" y="77319"/>
                  </a:lnTo>
                  <a:lnTo>
                    <a:pt x="15996" y="80319"/>
                  </a:lnTo>
                  <a:lnTo>
                    <a:pt x="17492" y="87524"/>
                  </a:lnTo>
                  <a:lnTo>
                    <a:pt x="17615" y="89106"/>
                  </a:lnTo>
                  <a:lnTo>
                    <a:pt x="17696" y="91154"/>
                  </a:lnTo>
                  <a:lnTo>
                    <a:pt x="17860" y="9822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3" name="SMARTInkAnnotation250"/>
            <p:cNvSpPr/>
            <p:nvPr/>
          </p:nvSpPr>
          <p:spPr bwMode="auto">
            <a:xfrm>
              <a:off x="7509867" y="4295179"/>
              <a:ext cx="17859" cy="169507"/>
            </a:xfrm>
            <a:custGeom>
              <a:avLst/>
              <a:gdLst/>
              <a:ahLst/>
              <a:cxnLst/>
              <a:rect l="0" t="0" r="0" b="0"/>
              <a:pathLst>
                <a:path w="17859" h="169507">
                  <a:moveTo>
                    <a:pt x="0" y="0"/>
                  </a:moveTo>
                  <a:lnTo>
                    <a:pt x="0" y="20991"/>
                  </a:lnTo>
                  <a:lnTo>
                    <a:pt x="992" y="24908"/>
                  </a:lnTo>
                  <a:lnTo>
                    <a:pt x="2645" y="29504"/>
                  </a:lnTo>
                  <a:lnTo>
                    <a:pt x="4740" y="34552"/>
                  </a:lnTo>
                  <a:lnTo>
                    <a:pt x="6137" y="39902"/>
                  </a:lnTo>
                  <a:lnTo>
                    <a:pt x="7068" y="45453"/>
                  </a:lnTo>
                  <a:lnTo>
                    <a:pt x="7688" y="51138"/>
                  </a:lnTo>
                  <a:lnTo>
                    <a:pt x="9094" y="55920"/>
                  </a:lnTo>
                  <a:lnTo>
                    <a:pt x="11024" y="60100"/>
                  </a:lnTo>
                  <a:lnTo>
                    <a:pt x="13303" y="63880"/>
                  </a:lnTo>
                  <a:lnTo>
                    <a:pt x="14821" y="68384"/>
                  </a:lnTo>
                  <a:lnTo>
                    <a:pt x="15834" y="73371"/>
                  </a:lnTo>
                  <a:lnTo>
                    <a:pt x="16509" y="78679"/>
                  </a:lnTo>
                  <a:lnTo>
                    <a:pt x="16960" y="83211"/>
                  </a:lnTo>
                  <a:lnTo>
                    <a:pt x="17260" y="87224"/>
                  </a:lnTo>
                  <a:lnTo>
                    <a:pt x="17459" y="90892"/>
                  </a:lnTo>
                  <a:lnTo>
                    <a:pt x="17682" y="100258"/>
                  </a:lnTo>
                  <a:lnTo>
                    <a:pt x="17858" y="154378"/>
                  </a:lnTo>
                  <a:lnTo>
                    <a:pt x="16866" y="157489"/>
                  </a:lnTo>
                  <a:lnTo>
                    <a:pt x="15213" y="160556"/>
                  </a:lnTo>
                  <a:lnTo>
                    <a:pt x="9039" y="169506"/>
                  </a:lnTo>
                  <a:lnTo>
                    <a:pt x="8978" y="166949"/>
                  </a:lnTo>
                  <a:lnTo>
                    <a:pt x="8929" y="16073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4" name="SMARTInkAnnotation251"/>
            <p:cNvSpPr/>
            <p:nvPr/>
          </p:nvSpPr>
          <p:spPr bwMode="auto">
            <a:xfrm>
              <a:off x="7527726" y="4393406"/>
              <a:ext cx="80368" cy="26790"/>
            </a:xfrm>
            <a:custGeom>
              <a:avLst/>
              <a:gdLst/>
              <a:ahLst/>
              <a:cxnLst/>
              <a:rect l="0" t="0" r="0" b="0"/>
              <a:pathLst>
                <a:path w="80368" h="26790">
                  <a:moveTo>
                    <a:pt x="0" y="26789"/>
                  </a:moveTo>
                  <a:lnTo>
                    <a:pt x="0" y="22048"/>
                  </a:lnTo>
                  <a:lnTo>
                    <a:pt x="992" y="20652"/>
                  </a:lnTo>
                  <a:lnTo>
                    <a:pt x="2646" y="19721"/>
                  </a:lnTo>
                  <a:lnTo>
                    <a:pt x="4740" y="19101"/>
                  </a:lnTo>
                  <a:lnTo>
                    <a:pt x="7129" y="18687"/>
                  </a:lnTo>
                  <a:lnTo>
                    <a:pt x="9714" y="18411"/>
                  </a:lnTo>
                  <a:lnTo>
                    <a:pt x="12429" y="18227"/>
                  </a:lnTo>
                  <a:lnTo>
                    <a:pt x="20738" y="18023"/>
                  </a:lnTo>
                  <a:lnTo>
                    <a:pt x="25732" y="17968"/>
                  </a:lnTo>
                  <a:lnTo>
                    <a:pt x="30053" y="16940"/>
                  </a:lnTo>
                  <a:lnTo>
                    <a:pt x="33926" y="15262"/>
                  </a:lnTo>
                  <a:lnTo>
                    <a:pt x="37500" y="13151"/>
                  </a:lnTo>
                  <a:lnTo>
                    <a:pt x="41867" y="11744"/>
                  </a:lnTo>
                  <a:lnTo>
                    <a:pt x="46763" y="10806"/>
                  </a:lnTo>
                  <a:lnTo>
                    <a:pt x="52011" y="10180"/>
                  </a:lnTo>
                  <a:lnTo>
                    <a:pt x="56502" y="8771"/>
                  </a:lnTo>
                  <a:lnTo>
                    <a:pt x="60489" y="6840"/>
                  </a:lnTo>
                  <a:lnTo>
                    <a:pt x="64138" y="4560"/>
                  </a:lnTo>
                  <a:lnTo>
                    <a:pt x="67563" y="3039"/>
                  </a:lnTo>
                  <a:lnTo>
                    <a:pt x="70839" y="2026"/>
                  </a:lnTo>
                  <a:lnTo>
                    <a:pt x="8036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5" name="SMARTInkAnnotation252"/>
            <p:cNvSpPr/>
            <p:nvPr/>
          </p:nvSpPr>
          <p:spPr bwMode="auto">
            <a:xfrm>
              <a:off x="7643812" y="4348757"/>
              <a:ext cx="17860" cy="129710"/>
            </a:xfrm>
            <a:custGeom>
              <a:avLst/>
              <a:gdLst/>
              <a:ahLst/>
              <a:cxnLst/>
              <a:rect l="0" t="0" r="0" b="0"/>
              <a:pathLst>
                <a:path w="17860" h="129710">
                  <a:moveTo>
                    <a:pt x="0" y="0"/>
                  </a:moveTo>
                  <a:lnTo>
                    <a:pt x="0" y="51138"/>
                  </a:lnTo>
                  <a:lnTo>
                    <a:pt x="992" y="56913"/>
                  </a:lnTo>
                  <a:lnTo>
                    <a:pt x="2646" y="62747"/>
                  </a:lnTo>
                  <a:lnTo>
                    <a:pt x="4740" y="68620"/>
                  </a:lnTo>
                  <a:lnTo>
                    <a:pt x="6138" y="74521"/>
                  </a:lnTo>
                  <a:lnTo>
                    <a:pt x="7069" y="80439"/>
                  </a:lnTo>
                  <a:lnTo>
                    <a:pt x="7689" y="86368"/>
                  </a:lnTo>
                  <a:lnTo>
                    <a:pt x="8103" y="92306"/>
                  </a:lnTo>
                  <a:lnTo>
                    <a:pt x="8378" y="98248"/>
                  </a:lnTo>
                  <a:lnTo>
                    <a:pt x="8561" y="104194"/>
                  </a:lnTo>
                  <a:lnTo>
                    <a:pt x="9676" y="109151"/>
                  </a:lnTo>
                  <a:lnTo>
                    <a:pt x="11412" y="113446"/>
                  </a:lnTo>
                  <a:lnTo>
                    <a:pt x="16586" y="122731"/>
                  </a:lnTo>
                  <a:lnTo>
                    <a:pt x="17011" y="124485"/>
                  </a:lnTo>
                  <a:lnTo>
                    <a:pt x="17294" y="126646"/>
                  </a:lnTo>
                  <a:lnTo>
                    <a:pt x="17608" y="129709"/>
                  </a:lnTo>
                  <a:lnTo>
                    <a:pt x="17809" y="126237"/>
                  </a:lnTo>
                  <a:lnTo>
                    <a:pt x="17859" y="12501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6" name="SMARTInkAnnotation253"/>
            <p:cNvSpPr/>
            <p:nvPr/>
          </p:nvSpPr>
          <p:spPr bwMode="auto">
            <a:xfrm>
              <a:off x="7009804" y="4134445"/>
              <a:ext cx="8930" cy="116087"/>
            </a:xfrm>
            <a:custGeom>
              <a:avLst/>
              <a:gdLst/>
              <a:ahLst/>
              <a:cxnLst/>
              <a:rect l="0" t="0" r="0" b="0"/>
              <a:pathLst>
                <a:path w="8930" h="116087">
                  <a:moveTo>
                    <a:pt x="0" y="0"/>
                  </a:moveTo>
                  <a:lnTo>
                    <a:pt x="0" y="17169"/>
                  </a:lnTo>
                  <a:lnTo>
                    <a:pt x="992" y="21368"/>
                  </a:lnTo>
                  <a:lnTo>
                    <a:pt x="2646" y="25159"/>
                  </a:lnTo>
                  <a:lnTo>
                    <a:pt x="4740" y="28679"/>
                  </a:lnTo>
                  <a:lnTo>
                    <a:pt x="6137" y="33010"/>
                  </a:lnTo>
                  <a:lnTo>
                    <a:pt x="7068" y="37882"/>
                  </a:lnTo>
                  <a:lnTo>
                    <a:pt x="7689" y="43114"/>
                  </a:lnTo>
                  <a:lnTo>
                    <a:pt x="8103" y="48586"/>
                  </a:lnTo>
                  <a:lnTo>
                    <a:pt x="8379" y="54219"/>
                  </a:lnTo>
                  <a:lnTo>
                    <a:pt x="8766" y="68982"/>
                  </a:lnTo>
                  <a:lnTo>
                    <a:pt x="8929" y="105379"/>
                  </a:lnTo>
                  <a:lnTo>
                    <a:pt x="7937" y="106964"/>
                  </a:lnTo>
                  <a:lnTo>
                    <a:pt x="6284" y="109012"/>
                  </a:lnTo>
                  <a:lnTo>
                    <a:pt x="0"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7" name="SMARTInkAnnotation254"/>
            <p:cNvSpPr/>
            <p:nvPr/>
          </p:nvSpPr>
          <p:spPr bwMode="auto">
            <a:xfrm>
              <a:off x="6920507" y="4304109"/>
              <a:ext cx="34479" cy="142826"/>
            </a:xfrm>
            <a:custGeom>
              <a:avLst/>
              <a:gdLst/>
              <a:ahLst/>
              <a:cxnLst/>
              <a:rect l="0" t="0" r="0" b="0"/>
              <a:pathLst>
                <a:path w="34479" h="142826">
                  <a:moveTo>
                    <a:pt x="26789" y="0"/>
                  </a:moveTo>
                  <a:lnTo>
                    <a:pt x="26789" y="51138"/>
                  </a:lnTo>
                  <a:lnTo>
                    <a:pt x="27782" y="55920"/>
                  </a:lnTo>
                  <a:lnTo>
                    <a:pt x="29435" y="60100"/>
                  </a:lnTo>
                  <a:lnTo>
                    <a:pt x="31529" y="63879"/>
                  </a:lnTo>
                  <a:lnTo>
                    <a:pt x="32926" y="68383"/>
                  </a:lnTo>
                  <a:lnTo>
                    <a:pt x="33857" y="73370"/>
                  </a:lnTo>
                  <a:lnTo>
                    <a:pt x="34478" y="78679"/>
                  </a:lnTo>
                  <a:lnTo>
                    <a:pt x="33900" y="84202"/>
                  </a:lnTo>
                  <a:lnTo>
                    <a:pt x="32522" y="89869"/>
                  </a:lnTo>
                  <a:lnTo>
                    <a:pt x="30611" y="95632"/>
                  </a:lnTo>
                  <a:lnTo>
                    <a:pt x="29337" y="101458"/>
                  </a:lnTo>
                  <a:lnTo>
                    <a:pt x="28488" y="107325"/>
                  </a:lnTo>
                  <a:lnTo>
                    <a:pt x="27922" y="113222"/>
                  </a:lnTo>
                  <a:lnTo>
                    <a:pt x="27544" y="118145"/>
                  </a:lnTo>
                  <a:lnTo>
                    <a:pt x="27293" y="122420"/>
                  </a:lnTo>
                  <a:lnTo>
                    <a:pt x="27125" y="126262"/>
                  </a:lnTo>
                  <a:lnTo>
                    <a:pt x="26021" y="129815"/>
                  </a:lnTo>
                  <a:lnTo>
                    <a:pt x="24293" y="133176"/>
                  </a:lnTo>
                  <a:lnTo>
                    <a:pt x="17971" y="142707"/>
                  </a:lnTo>
                  <a:lnTo>
                    <a:pt x="16942" y="142762"/>
                  </a:lnTo>
                  <a:lnTo>
                    <a:pt x="13152" y="142825"/>
                  </a:lnTo>
                  <a:lnTo>
                    <a:pt x="11745" y="141849"/>
                  </a:lnTo>
                  <a:lnTo>
                    <a:pt x="10807" y="140207"/>
                  </a:lnTo>
                  <a:lnTo>
                    <a:pt x="10181" y="138120"/>
                  </a:lnTo>
                  <a:lnTo>
                    <a:pt x="8772" y="136728"/>
                  </a:lnTo>
                  <a:lnTo>
                    <a:pt x="6840" y="135801"/>
                  </a:lnTo>
                  <a:lnTo>
                    <a:pt x="4560" y="135182"/>
                  </a:lnTo>
                  <a:lnTo>
                    <a:pt x="3040" y="133777"/>
                  </a:lnTo>
                  <a:lnTo>
                    <a:pt x="2027" y="131849"/>
                  </a:lnTo>
                  <a:lnTo>
                    <a:pt x="0" y="12501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8" name="SMARTInkAnnotation255"/>
            <p:cNvSpPr/>
            <p:nvPr/>
          </p:nvSpPr>
          <p:spPr bwMode="auto">
            <a:xfrm>
              <a:off x="6965156" y="4393406"/>
              <a:ext cx="80368" cy="17860"/>
            </a:xfrm>
            <a:custGeom>
              <a:avLst/>
              <a:gdLst/>
              <a:ahLst/>
              <a:cxnLst/>
              <a:rect l="0" t="0" r="0" b="0"/>
              <a:pathLst>
                <a:path w="80368" h="17860">
                  <a:moveTo>
                    <a:pt x="0" y="17859"/>
                  </a:moveTo>
                  <a:lnTo>
                    <a:pt x="13302" y="17859"/>
                  </a:lnTo>
                  <a:lnTo>
                    <a:pt x="16806" y="16867"/>
                  </a:lnTo>
                  <a:lnTo>
                    <a:pt x="21126" y="15214"/>
                  </a:lnTo>
                  <a:lnTo>
                    <a:pt x="25990" y="13119"/>
                  </a:lnTo>
                  <a:lnTo>
                    <a:pt x="31217" y="11722"/>
                  </a:lnTo>
                  <a:lnTo>
                    <a:pt x="36687" y="10791"/>
                  </a:lnTo>
                  <a:lnTo>
                    <a:pt x="42317" y="10171"/>
                  </a:lnTo>
                  <a:lnTo>
                    <a:pt x="47063" y="8765"/>
                  </a:lnTo>
                  <a:lnTo>
                    <a:pt x="51219" y="6835"/>
                  </a:lnTo>
                  <a:lnTo>
                    <a:pt x="54982" y="4557"/>
                  </a:lnTo>
                  <a:lnTo>
                    <a:pt x="59475" y="3038"/>
                  </a:lnTo>
                  <a:lnTo>
                    <a:pt x="64454" y="2025"/>
                  </a:lnTo>
                  <a:lnTo>
                    <a:pt x="8036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9" name="SMARTInkAnnotation256"/>
            <p:cNvSpPr/>
            <p:nvPr/>
          </p:nvSpPr>
          <p:spPr bwMode="auto">
            <a:xfrm>
              <a:off x="7036593" y="4357687"/>
              <a:ext cx="17492" cy="104060"/>
            </a:xfrm>
            <a:custGeom>
              <a:avLst/>
              <a:gdLst/>
              <a:ahLst/>
              <a:cxnLst/>
              <a:rect l="0" t="0" r="0" b="0"/>
              <a:pathLst>
                <a:path w="17492" h="104060">
                  <a:moveTo>
                    <a:pt x="0" y="0"/>
                  </a:moveTo>
                  <a:lnTo>
                    <a:pt x="0" y="7688"/>
                  </a:lnTo>
                  <a:lnTo>
                    <a:pt x="992" y="10087"/>
                  </a:lnTo>
                  <a:lnTo>
                    <a:pt x="2646" y="13670"/>
                  </a:lnTo>
                  <a:lnTo>
                    <a:pt x="4740" y="18043"/>
                  </a:lnTo>
                  <a:lnTo>
                    <a:pt x="6137" y="22943"/>
                  </a:lnTo>
                  <a:lnTo>
                    <a:pt x="7068" y="28194"/>
                  </a:lnTo>
                  <a:lnTo>
                    <a:pt x="7689" y="33679"/>
                  </a:lnTo>
                  <a:lnTo>
                    <a:pt x="8103" y="39319"/>
                  </a:lnTo>
                  <a:lnTo>
                    <a:pt x="8378" y="45064"/>
                  </a:lnTo>
                  <a:lnTo>
                    <a:pt x="8685" y="56740"/>
                  </a:lnTo>
                  <a:lnTo>
                    <a:pt x="8920" y="96498"/>
                  </a:lnTo>
                  <a:lnTo>
                    <a:pt x="9916" y="100051"/>
                  </a:lnTo>
                  <a:lnTo>
                    <a:pt x="11571" y="102420"/>
                  </a:lnTo>
                  <a:lnTo>
                    <a:pt x="13667" y="103998"/>
                  </a:lnTo>
                  <a:lnTo>
                    <a:pt x="15064" y="104059"/>
                  </a:lnTo>
                  <a:lnTo>
                    <a:pt x="15996" y="103107"/>
                  </a:lnTo>
                  <a:lnTo>
                    <a:pt x="16617" y="101480"/>
                  </a:lnTo>
                  <a:lnTo>
                    <a:pt x="17032" y="99404"/>
                  </a:lnTo>
                  <a:lnTo>
                    <a:pt x="17308" y="97027"/>
                  </a:lnTo>
                  <a:lnTo>
                    <a:pt x="17491" y="94450"/>
                  </a:lnTo>
                  <a:lnTo>
                    <a:pt x="16622" y="91740"/>
                  </a:lnTo>
                  <a:lnTo>
                    <a:pt x="15050" y="88941"/>
                  </a:lnTo>
                  <a:lnTo>
                    <a:pt x="8930" y="8036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0" name="SMARTInkAnnotation257"/>
            <p:cNvSpPr/>
            <p:nvPr/>
          </p:nvSpPr>
          <p:spPr bwMode="auto">
            <a:xfrm>
              <a:off x="6974119" y="3607593"/>
              <a:ext cx="17827" cy="116087"/>
            </a:xfrm>
            <a:custGeom>
              <a:avLst/>
              <a:gdLst/>
              <a:ahLst/>
              <a:cxnLst/>
              <a:rect l="0" t="0" r="0" b="0"/>
              <a:pathLst>
                <a:path w="17827" h="116087">
                  <a:moveTo>
                    <a:pt x="17826" y="0"/>
                  </a:moveTo>
                  <a:lnTo>
                    <a:pt x="9264" y="0"/>
                  </a:lnTo>
                  <a:lnTo>
                    <a:pt x="8150" y="993"/>
                  </a:lnTo>
                  <a:lnTo>
                    <a:pt x="4265" y="4741"/>
                  </a:lnTo>
                  <a:lnTo>
                    <a:pt x="2831" y="7130"/>
                  </a:lnTo>
                  <a:lnTo>
                    <a:pt x="1876" y="9714"/>
                  </a:lnTo>
                  <a:lnTo>
                    <a:pt x="1240" y="12429"/>
                  </a:lnTo>
                  <a:lnTo>
                    <a:pt x="816" y="16224"/>
                  </a:lnTo>
                  <a:lnTo>
                    <a:pt x="532" y="20737"/>
                  </a:lnTo>
                  <a:lnTo>
                    <a:pt x="218" y="31045"/>
                  </a:lnTo>
                  <a:lnTo>
                    <a:pt x="0" y="59700"/>
                  </a:lnTo>
                  <a:lnTo>
                    <a:pt x="981" y="65597"/>
                  </a:lnTo>
                  <a:lnTo>
                    <a:pt x="2628" y="71513"/>
                  </a:lnTo>
                  <a:lnTo>
                    <a:pt x="4717" y="77440"/>
                  </a:lnTo>
                  <a:lnTo>
                    <a:pt x="6110" y="82385"/>
                  </a:lnTo>
                  <a:lnTo>
                    <a:pt x="7039" y="86674"/>
                  </a:lnTo>
                  <a:lnTo>
                    <a:pt x="7658" y="90525"/>
                  </a:lnTo>
                  <a:lnTo>
                    <a:pt x="9063" y="95076"/>
                  </a:lnTo>
                  <a:lnTo>
                    <a:pt x="10991" y="100095"/>
                  </a:lnTo>
                  <a:lnTo>
                    <a:pt x="17826"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1" name="SMARTInkAnnotation258"/>
            <p:cNvSpPr/>
            <p:nvPr/>
          </p:nvSpPr>
          <p:spPr bwMode="auto">
            <a:xfrm>
              <a:off x="6929437" y="3375421"/>
              <a:ext cx="89298" cy="129835"/>
            </a:xfrm>
            <a:custGeom>
              <a:avLst/>
              <a:gdLst/>
              <a:ahLst/>
              <a:cxnLst/>
              <a:rect l="0" t="0" r="0" b="0"/>
              <a:pathLst>
                <a:path w="89298" h="129835">
                  <a:moveTo>
                    <a:pt x="0" y="0"/>
                  </a:moveTo>
                  <a:lnTo>
                    <a:pt x="4740" y="4741"/>
                  </a:lnTo>
                  <a:lnTo>
                    <a:pt x="6137" y="7130"/>
                  </a:lnTo>
                  <a:lnTo>
                    <a:pt x="7068" y="9714"/>
                  </a:lnTo>
                  <a:lnTo>
                    <a:pt x="7689" y="12429"/>
                  </a:lnTo>
                  <a:lnTo>
                    <a:pt x="9095" y="15232"/>
                  </a:lnTo>
                  <a:lnTo>
                    <a:pt x="11024" y="18092"/>
                  </a:lnTo>
                  <a:lnTo>
                    <a:pt x="13302" y="20991"/>
                  </a:lnTo>
                  <a:lnTo>
                    <a:pt x="14822" y="23916"/>
                  </a:lnTo>
                  <a:lnTo>
                    <a:pt x="15834" y="26858"/>
                  </a:lnTo>
                  <a:lnTo>
                    <a:pt x="16510" y="29812"/>
                  </a:lnTo>
                  <a:lnTo>
                    <a:pt x="17952" y="33765"/>
                  </a:lnTo>
                  <a:lnTo>
                    <a:pt x="19906" y="38386"/>
                  </a:lnTo>
                  <a:lnTo>
                    <a:pt x="22200" y="43450"/>
                  </a:lnTo>
                  <a:lnTo>
                    <a:pt x="23730" y="48810"/>
                  </a:lnTo>
                  <a:lnTo>
                    <a:pt x="24750" y="54368"/>
                  </a:lnTo>
                  <a:lnTo>
                    <a:pt x="25429" y="60058"/>
                  </a:lnTo>
                  <a:lnTo>
                    <a:pt x="25883" y="64844"/>
                  </a:lnTo>
                  <a:lnTo>
                    <a:pt x="26185" y="69026"/>
                  </a:lnTo>
                  <a:lnTo>
                    <a:pt x="26386" y="72807"/>
                  </a:lnTo>
                  <a:lnTo>
                    <a:pt x="26611" y="79653"/>
                  </a:lnTo>
                  <a:lnTo>
                    <a:pt x="26753" y="92133"/>
                  </a:lnTo>
                  <a:lnTo>
                    <a:pt x="26789" y="129266"/>
                  </a:lnTo>
                  <a:lnTo>
                    <a:pt x="27781" y="129834"/>
                  </a:lnTo>
                  <a:lnTo>
                    <a:pt x="29435" y="129220"/>
                  </a:lnTo>
                  <a:lnTo>
                    <a:pt x="31529" y="127819"/>
                  </a:lnTo>
                  <a:lnTo>
                    <a:pt x="34910" y="126884"/>
                  </a:lnTo>
                  <a:lnTo>
                    <a:pt x="39148" y="126262"/>
                  </a:lnTo>
                  <a:lnTo>
                    <a:pt x="43959" y="125847"/>
                  </a:lnTo>
                  <a:lnTo>
                    <a:pt x="48158" y="124578"/>
                  </a:lnTo>
                  <a:lnTo>
                    <a:pt x="51949" y="122739"/>
                  </a:lnTo>
                  <a:lnTo>
                    <a:pt x="55469" y="120522"/>
                  </a:lnTo>
                  <a:lnTo>
                    <a:pt x="58807" y="119043"/>
                  </a:lnTo>
                  <a:lnTo>
                    <a:pt x="62025" y="118058"/>
                  </a:lnTo>
                  <a:lnTo>
                    <a:pt x="65163" y="117401"/>
                  </a:lnTo>
                  <a:lnTo>
                    <a:pt x="68246" y="115970"/>
                  </a:lnTo>
                  <a:lnTo>
                    <a:pt x="71295" y="114025"/>
                  </a:lnTo>
                  <a:lnTo>
                    <a:pt x="74319" y="111735"/>
                  </a:lnTo>
                  <a:lnTo>
                    <a:pt x="77327" y="110209"/>
                  </a:lnTo>
                  <a:lnTo>
                    <a:pt x="80325" y="109192"/>
                  </a:lnTo>
                  <a:lnTo>
                    <a:pt x="89297" y="10715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2" name="SMARTInkAnnotation259"/>
            <p:cNvSpPr/>
            <p:nvPr/>
          </p:nvSpPr>
          <p:spPr bwMode="auto">
            <a:xfrm>
              <a:off x="6991945" y="3411140"/>
              <a:ext cx="89298" cy="17861"/>
            </a:xfrm>
            <a:custGeom>
              <a:avLst/>
              <a:gdLst/>
              <a:ahLst/>
              <a:cxnLst/>
              <a:rect l="0" t="0" r="0" b="0"/>
              <a:pathLst>
                <a:path w="89298" h="17861">
                  <a:moveTo>
                    <a:pt x="0" y="17860"/>
                  </a:moveTo>
                  <a:lnTo>
                    <a:pt x="52369" y="17860"/>
                  </a:lnTo>
                  <a:lnTo>
                    <a:pt x="56741" y="16867"/>
                  </a:lnTo>
                  <a:lnTo>
                    <a:pt x="60648" y="15214"/>
                  </a:lnTo>
                  <a:lnTo>
                    <a:pt x="64244" y="13119"/>
                  </a:lnTo>
                  <a:lnTo>
                    <a:pt x="67634" y="11723"/>
                  </a:lnTo>
                  <a:lnTo>
                    <a:pt x="70886" y="10792"/>
                  </a:lnTo>
                  <a:lnTo>
                    <a:pt x="74047" y="10171"/>
                  </a:lnTo>
                  <a:lnTo>
                    <a:pt x="77145" y="9757"/>
                  </a:lnTo>
                  <a:lnTo>
                    <a:pt x="80203" y="9481"/>
                  </a:lnTo>
                  <a:lnTo>
                    <a:pt x="83235" y="9298"/>
                  </a:lnTo>
                  <a:lnTo>
                    <a:pt x="85255" y="8183"/>
                  </a:lnTo>
                  <a:lnTo>
                    <a:pt x="86602" y="6448"/>
                  </a:lnTo>
                  <a:lnTo>
                    <a:pt x="8929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3" name="SMARTInkAnnotation260"/>
            <p:cNvSpPr/>
            <p:nvPr/>
          </p:nvSpPr>
          <p:spPr bwMode="auto">
            <a:xfrm>
              <a:off x="7058238" y="3348632"/>
              <a:ext cx="22627" cy="203423"/>
            </a:xfrm>
            <a:custGeom>
              <a:avLst/>
              <a:gdLst/>
              <a:ahLst/>
              <a:cxnLst/>
              <a:rect l="0" t="0" r="0" b="0"/>
              <a:pathLst>
                <a:path w="22627" h="203423">
                  <a:moveTo>
                    <a:pt x="5144" y="0"/>
                  </a:moveTo>
                  <a:lnTo>
                    <a:pt x="404" y="9482"/>
                  </a:lnTo>
                  <a:lnTo>
                    <a:pt x="0" y="13266"/>
                  </a:lnTo>
                  <a:lnTo>
                    <a:pt x="723" y="16782"/>
                  </a:lnTo>
                  <a:lnTo>
                    <a:pt x="2196" y="20118"/>
                  </a:lnTo>
                  <a:lnTo>
                    <a:pt x="3179" y="23334"/>
                  </a:lnTo>
                  <a:lnTo>
                    <a:pt x="3834" y="26470"/>
                  </a:lnTo>
                  <a:lnTo>
                    <a:pt x="4271" y="29553"/>
                  </a:lnTo>
                  <a:lnTo>
                    <a:pt x="4562" y="33593"/>
                  </a:lnTo>
                  <a:lnTo>
                    <a:pt x="4757" y="38270"/>
                  </a:lnTo>
                  <a:lnTo>
                    <a:pt x="4972" y="48759"/>
                  </a:lnTo>
                  <a:lnTo>
                    <a:pt x="5137" y="102983"/>
                  </a:lnTo>
                  <a:lnTo>
                    <a:pt x="6132" y="110327"/>
                  </a:lnTo>
                  <a:lnTo>
                    <a:pt x="7788" y="118200"/>
                  </a:lnTo>
                  <a:lnTo>
                    <a:pt x="9883" y="126426"/>
                  </a:lnTo>
                  <a:lnTo>
                    <a:pt x="11280" y="134885"/>
                  </a:lnTo>
                  <a:lnTo>
                    <a:pt x="12211" y="143502"/>
                  </a:lnTo>
                  <a:lnTo>
                    <a:pt x="12831" y="152223"/>
                  </a:lnTo>
                  <a:lnTo>
                    <a:pt x="13246" y="160021"/>
                  </a:lnTo>
                  <a:lnTo>
                    <a:pt x="13707" y="173978"/>
                  </a:lnTo>
                  <a:lnTo>
                    <a:pt x="14820" y="179485"/>
                  </a:lnTo>
                  <a:lnTo>
                    <a:pt x="16557" y="184149"/>
                  </a:lnTo>
                  <a:lnTo>
                    <a:pt x="18706" y="188251"/>
                  </a:lnTo>
                  <a:lnTo>
                    <a:pt x="20139" y="191977"/>
                  </a:lnTo>
                  <a:lnTo>
                    <a:pt x="21094" y="195454"/>
                  </a:lnTo>
                  <a:lnTo>
                    <a:pt x="22626" y="203422"/>
                  </a:lnTo>
                  <a:lnTo>
                    <a:pt x="21760" y="203084"/>
                  </a:lnTo>
                  <a:lnTo>
                    <a:pt x="20190" y="201866"/>
                  </a:lnTo>
                  <a:lnTo>
                    <a:pt x="18151" y="200062"/>
                  </a:lnTo>
                  <a:lnTo>
                    <a:pt x="16792" y="197867"/>
                  </a:lnTo>
                  <a:lnTo>
                    <a:pt x="15886" y="195411"/>
                  </a:lnTo>
                  <a:lnTo>
                    <a:pt x="15282" y="192782"/>
                  </a:lnTo>
                  <a:lnTo>
                    <a:pt x="13887" y="191029"/>
                  </a:lnTo>
                  <a:lnTo>
                    <a:pt x="11966" y="189861"/>
                  </a:lnTo>
                  <a:lnTo>
                    <a:pt x="5144" y="18752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4" name="SMARTInkAnnotation261"/>
            <p:cNvSpPr/>
            <p:nvPr/>
          </p:nvSpPr>
          <p:spPr bwMode="auto">
            <a:xfrm>
              <a:off x="6965156" y="3375454"/>
              <a:ext cx="8930" cy="169440"/>
            </a:xfrm>
            <a:custGeom>
              <a:avLst/>
              <a:gdLst/>
              <a:ahLst/>
              <a:cxnLst/>
              <a:rect l="0" t="0" r="0" b="0"/>
              <a:pathLst>
                <a:path w="8930" h="169440">
                  <a:moveTo>
                    <a:pt x="0" y="8897"/>
                  </a:moveTo>
                  <a:lnTo>
                    <a:pt x="0" y="0"/>
                  </a:lnTo>
                  <a:lnTo>
                    <a:pt x="0" y="168983"/>
                  </a:lnTo>
                  <a:lnTo>
                    <a:pt x="992" y="169199"/>
                  </a:lnTo>
                  <a:lnTo>
                    <a:pt x="2645" y="169343"/>
                  </a:lnTo>
                  <a:lnTo>
                    <a:pt x="4740" y="169439"/>
                  </a:lnTo>
                  <a:lnTo>
                    <a:pt x="6137" y="168511"/>
                  </a:lnTo>
                  <a:lnTo>
                    <a:pt x="7068" y="166900"/>
                  </a:lnTo>
                  <a:lnTo>
                    <a:pt x="8929" y="16070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5" name="SMARTInkAnnotation262"/>
            <p:cNvSpPr/>
            <p:nvPr/>
          </p:nvSpPr>
          <p:spPr bwMode="auto">
            <a:xfrm>
              <a:off x="6411515" y="4153654"/>
              <a:ext cx="17861" cy="141068"/>
            </a:xfrm>
            <a:custGeom>
              <a:avLst/>
              <a:gdLst/>
              <a:ahLst/>
              <a:cxnLst/>
              <a:rect l="0" t="0" r="0" b="0"/>
              <a:pathLst>
                <a:path w="17861" h="141068">
                  <a:moveTo>
                    <a:pt x="0" y="16510"/>
                  </a:moveTo>
                  <a:lnTo>
                    <a:pt x="0" y="3207"/>
                  </a:lnTo>
                  <a:lnTo>
                    <a:pt x="992" y="1688"/>
                  </a:lnTo>
                  <a:lnTo>
                    <a:pt x="2646" y="676"/>
                  </a:lnTo>
                  <a:lnTo>
                    <a:pt x="4741" y="0"/>
                  </a:lnTo>
                  <a:lnTo>
                    <a:pt x="6137" y="543"/>
                  </a:lnTo>
                  <a:lnTo>
                    <a:pt x="7068" y="1896"/>
                  </a:lnTo>
                  <a:lnTo>
                    <a:pt x="7689" y="3791"/>
                  </a:lnTo>
                  <a:lnTo>
                    <a:pt x="8103" y="6046"/>
                  </a:lnTo>
                  <a:lnTo>
                    <a:pt x="8379" y="8542"/>
                  </a:lnTo>
                  <a:lnTo>
                    <a:pt x="8562" y="11198"/>
                  </a:lnTo>
                  <a:lnTo>
                    <a:pt x="8684" y="14953"/>
                  </a:lnTo>
                  <a:lnTo>
                    <a:pt x="8881" y="35237"/>
                  </a:lnTo>
                  <a:lnTo>
                    <a:pt x="8930" y="136300"/>
                  </a:lnTo>
                  <a:lnTo>
                    <a:pt x="9922" y="138042"/>
                  </a:lnTo>
                  <a:lnTo>
                    <a:pt x="11575" y="139203"/>
                  </a:lnTo>
                  <a:lnTo>
                    <a:pt x="16618" y="141067"/>
                  </a:lnTo>
                  <a:lnTo>
                    <a:pt x="17032" y="140227"/>
                  </a:lnTo>
                  <a:lnTo>
                    <a:pt x="17492" y="136649"/>
                  </a:lnTo>
                  <a:lnTo>
                    <a:pt x="17614" y="134305"/>
                  </a:lnTo>
                  <a:lnTo>
                    <a:pt x="17751" y="129056"/>
                  </a:lnTo>
                  <a:lnTo>
                    <a:pt x="17860" y="11473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6" name="SMARTInkAnnotation263"/>
            <p:cNvSpPr/>
            <p:nvPr/>
          </p:nvSpPr>
          <p:spPr bwMode="auto">
            <a:xfrm>
              <a:off x="6322218" y="4348757"/>
              <a:ext cx="17861" cy="142459"/>
            </a:xfrm>
            <a:custGeom>
              <a:avLst/>
              <a:gdLst/>
              <a:ahLst/>
              <a:cxnLst/>
              <a:rect l="0" t="0" r="0" b="0"/>
              <a:pathLst>
                <a:path w="17861" h="142459">
                  <a:moveTo>
                    <a:pt x="17860" y="0"/>
                  </a:moveTo>
                  <a:lnTo>
                    <a:pt x="13119" y="4741"/>
                  </a:lnTo>
                  <a:lnTo>
                    <a:pt x="11723" y="7129"/>
                  </a:lnTo>
                  <a:lnTo>
                    <a:pt x="10792" y="9714"/>
                  </a:lnTo>
                  <a:lnTo>
                    <a:pt x="10171" y="12429"/>
                  </a:lnTo>
                  <a:lnTo>
                    <a:pt x="10750" y="15232"/>
                  </a:lnTo>
                  <a:lnTo>
                    <a:pt x="12128" y="18092"/>
                  </a:lnTo>
                  <a:lnTo>
                    <a:pt x="14038" y="20991"/>
                  </a:lnTo>
                  <a:lnTo>
                    <a:pt x="15312" y="23916"/>
                  </a:lnTo>
                  <a:lnTo>
                    <a:pt x="16162" y="26858"/>
                  </a:lnTo>
                  <a:lnTo>
                    <a:pt x="16727" y="29812"/>
                  </a:lnTo>
                  <a:lnTo>
                    <a:pt x="17105" y="33765"/>
                  </a:lnTo>
                  <a:lnTo>
                    <a:pt x="17356" y="38385"/>
                  </a:lnTo>
                  <a:lnTo>
                    <a:pt x="17636" y="47818"/>
                  </a:lnTo>
                  <a:lnTo>
                    <a:pt x="17793" y="59699"/>
                  </a:lnTo>
                  <a:lnTo>
                    <a:pt x="17860" y="142458"/>
                  </a:lnTo>
                  <a:lnTo>
                    <a:pt x="17860" y="138011"/>
                  </a:lnTo>
                  <a:lnTo>
                    <a:pt x="16868" y="135664"/>
                  </a:lnTo>
                  <a:lnTo>
                    <a:pt x="15214" y="133106"/>
                  </a:lnTo>
                  <a:lnTo>
                    <a:pt x="9298" y="125489"/>
                  </a:lnTo>
                  <a:lnTo>
                    <a:pt x="0"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7" name="SMARTInkAnnotation264"/>
            <p:cNvSpPr/>
            <p:nvPr/>
          </p:nvSpPr>
          <p:spPr bwMode="auto">
            <a:xfrm>
              <a:off x="6349007" y="4420195"/>
              <a:ext cx="107158" cy="25548"/>
            </a:xfrm>
            <a:custGeom>
              <a:avLst/>
              <a:gdLst/>
              <a:ahLst/>
              <a:cxnLst/>
              <a:rect l="0" t="0" r="0" b="0"/>
              <a:pathLst>
                <a:path w="107158" h="25548">
                  <a:moveTo>
                    <a:pt x="0" y="17859"/>
                  </a:moveTo>
                  <a:lnTo>
                    <a:pt x="0" y="25547"/>
                  </a:lnTo>
                  <a:lnTo>
                    <a:pt x="993" y="24969"/>
                  </a:lnTo>
                  <a:lnTo>
                    <a:pt x="2646" y="23591"/>
                  </a:lnTo>
                  <a:lnTo>
                    <a:pt x="4741" y="21680"/>
                  </a:lnTo>
                  <a:lnTo>
                    <a:pt x="8122" y="20407"/>
                  </a:lnTo>
                  <a:lnTo>
                    <a:pt x="12359" y="19558"/>
                  </a:lnTo>
                  <a:lnTo>
                    <a:pt x="17170" y="18992"/>
                  </a:lnTo>
                  <a:lnTo>
                    <a:pt x="21369" y="18614"/>
                  </a:lnTo>
                  <a:lnTo>
                    <a:pt x="25160" y="18362"/>
                  </a:lnTo>
                  <a:lnTo>
                    <a:pt x="28680" y="18194"/>
                  </a:lnTo>
                  <a:lnTo>
                    <a:pt x="33010" y="17091"/>
                  </a:lnTo>
                  <a:lnTo>
                    <a:pt x="37882" y="15362"/>
                  </a:lnTo>
                  <a:lnTo>
                    <a:pt x="43114" y="13218"/>
                  </a:lnTo>
                  <a:lnTo>
                    <a:pt x="48586" y="11789"/>
                  </a:lnTo>
                  <a:lnTo>
                    <a:pt x="54219" y="10836"/>
                  </a:lnTo>
                  <a:lnTo>
                    <a:pt x="59959" y="10201"/>
                  </a:lnTo>
                  <a:lnTo>
                    <a:pt x="64777" y="8785"/>
                  </a:lnTo>
                  <a:lnTo>
                    <a:pt x="68982" y="6849"/>
                  </a:lnTo>
                  <a:lnTo>
                    <a:pt x="72777" y="4566"/>
                  </a:lnTo>
                  <a:lnTo>
                    <a:pt x="76300" y="3044"/>
                  </a:lnTo>
                  <a:lnTo>
                    <a:pt x="79640" y="2029"/>
                  </a:lnTo>
                  <a:lnTo>
                    <a:pt x="82859" y="1353"/>
                  </a:lnTo>
                  <a:lnTo>
                    <a:pt x="85997" y="902"/>
                  </a:lnTo>
                  <a:lnTo>
                    <a:pt x="89081" y="601"/>
                  </a:lnTo>
                  <a:lnTo>
                    <a:pt x="96421" y="119"/>
                  </a:lnTo>
                  <a:lnTo>
                    <a:pt x="100069" y="53"/>
                  </a:lnTo>
                  <a:lnTo>
                    <a:pt x="10715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8" name="SMARTInkAnnotation265"/>
            <p:cNvSpPr/>
            <p:nvPr/>
          </p:nvSpPr>
          <p:spPr bwMode="auto">
            <a:xfrm>
              <a:off x="6447234" y="4393406"/>
              <a:ext cx="17860" cy="98227"/>
            </a:xfrm>
            <a:custGeom>
              <a:avLst/>
              <a:gdLst/>
              <a:ahLst/>
              <a:cxnLst/>
              <a:rect l="0" t="0" r="0" b="0"/>
              <a:pathLst>
                <a:path w="17860" h="98227">
                  <a:moveTo>
                    <a:pt x="0" y="0"/>
                  </a:moveTo>
                  <a:lnTo>
                    <a:pt x="0" y="4740"/>
                  </a:lnTo>
                  <a:lnTo>
                    <a:pt x="992" y="7129"/>
                  </a:lnTo>
                  <a:lnTo>
                    <a:pt x="2645" y="9713"/>
                  </a:lnTo>
                  <a:lnTo>
                    <a:pt x="4740" y="12428"/>
                  </a:lnTo>
                  <a:lnTo>
                    <a:pt x="6137" y="15231"/>
                  </a:lnTo>
                  <a:lnTo>
                    <a:pt x="7068" y="18091"/>
                  </a:lnTo>
                  <a:lnTo>
                    <a:pt x="7689" y="20990"/>
                  </a:lnTo>
                  <a:lnTo>
                    <a:pt x="9094" y="25900"/>
                  </a:lnTo>
                  <a:lnTo>
                    <a:pt x="13302" y="39292"/>
                  </a:lnTo>
                  <a:lnTo>
                    <a:pt x="14821" y="45047"/>
                  </a:lnTo>
                  <a:lnTo>
                    <a:pt x="15834" y="49875"/>
                  </a:lnTo>
                  <a:lnTo>
                    <a:pt x="16509" y="54086"/>
                  </a:lnTo>
                  <a:lnTo>
                    <a:pt x="16960" y="58878"/>
                  </a:lnTo>
                  <a:lnTo>
                    <a:pt x="17259" y="64056"/>
                  </a:lnTo>
                  <a:lnTo>
                    <a:pt x="17593" y="74110"/>
                  </a:lnTo>
                  <a:lnTo>
                    <a:pt x="17807" y="88649"/>
                  </a:lnTo>
                  <a:lnTo>
                    <a:pt x="17859" y="9822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9" name="SMARTInkAnnotation266"/>
            <p:cNvSpPr/>
            <p:nvPr/>
          </p:nvSpPr>
          <p:spPr bwMode="auto">
            <a:xfrm>
              <a:off x="5902523" y="3652242"/>
              <a:ext cx="16587" cy="89298"/>
            </a:xfrm>
            <a:custGeom>
              <a:avLst/>
              <a:gdLst/>
              <a:ahLst/>
              <a:cxnLst/>
              <a:rect l="0" t="0" r="0" b="0"/>
              <a:pathLst>
                <a:path w="16587" h="89298">
                  <a:moveTo>
                    <a:pt x="0" y="89297"/>
                  </a:moveTo>
                  <a:lnTo>
                    <a:pt x="0" y="81608"/>
                  </a:lnTo>
                  <a:lnTo>
                    <a:pt x="992" y="81194"/>
                  </a:lnTo>
                  <a:lnTo>
                    <a:pt x="2646" y="80918"/>
                  </a:lnTo>
                  <a:lnTo>
                    <a:pt x="4740" y="80735"/>
                  </a:lnTo>
                  <a:lnTo>
                    <a:pt x="6137" y="79620"/>
                  </a:lnTo>
                  <a:lnTo>
                    <a:pt x="7068" y="77885"/>
                  </a:lnTo>
                  <a:lnTo>
                    <a:pt x="7689" y="75735"/>
                  </a:lnTo>
                  <a:lnTo>
                    <a:pt x="8103" y="73310"/>
                  </a:lnTo>
                  <a:lnTo>
                    <a:pt x="8378" y="70702"/>
                  </a:lnTo>
                  <a:lnTo>
                    <a:pt x="8562" y="67970"/>
                  </a:lnTo>
                  <a:lnTo>
                    <a:pt x="9676" y="65157"/>
                  </a:lnTo>
                  <a:lnTo>
                    <a:pt x="11412" y="62290"/>
                  </a:lnTo>
                  <a:lnTo>
                    <a:pt x="13562" y="59386"/>
                  </a:lnTo>
                  <a:lnTo>
                    <a:pt x="14994" y="56457"/>
                  </a:lnTo>
                  <a:lnTo>
                    <a:pt x="15949" y="53513"/>
                  </a:lnTo>
                  <a:lnTo>
                    <a:pt x="16586" y="50558"/>
                  </a:lnTo>
                  <a:lnTo>
                    <a:pt x="16018" y="47596"/>
                  </a:lnTo>
                  <a:lnTo>
                    <a:pt x="14647" y="44629"/>
                  </a:lnTo>
                  <a:lnTo>
                    <a:pt x="12741" y="41659"/>
                  </a:lnTo>
                  <a:lnTo>
                    <a:pt x="11471" y="38686"/>
                  </a:lnTo>
                  <a:lnTo>
                    <a:pt x="10624" y="35713"/>
                  </a:lnTo>
                  <a:lnTo>
                    <a:pt x="10059" y="32738"/>
                  </a:lnTo>
                  <a:lnTo>
                    <a:pt x="8690" y="29763"/>
                  </a:lnTo>
                  <a:lnTo>
                    <a:pt x="6786" y="26787"/>
                  </a:lnTo>
                  <a:lnTo>
                    <a:pt x="1340" y="19623"/>
                  </a:lnTo>
                  <a:lnTo>
                    <a:pt x="894" y="18043"/>
                  </a:lnTo>
                  <a:lnTo>
                    <a:pt x="596" y="15997"/>
                  </a:lnTo>
                  <a:lnTo>
                    <a:pt x="398" y="13641"/>
                  </a:lnTo>
                  <a:lnTo>
                    <a:pt x="265" y="11078"/>
                  </a:lnTo>
                  <a:lnTo>
                    <a:pt x="118" y="5585"/>
                  </a:lnTo>
                  <a:lnTo>
                    <a:pt x="1070" y="3723"/>
                  </a:lnTo>
                  <a:lnTo>
                    <a:pt x="2698" y="2482"/>
                  </a:lnTo>
                  <a:lnTo>
                    <a:pt x="893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0" name="SMARTInkAnnotation267"/>
            <p:cNvSpPr/>
            <p:nvPr/>
          </p:nvSpPr>
          <p:spPr bwMode="auto">
            <a:xfrm>
              <a:off x="5893593" y="3437929"/>
              <a:ext cx="26788" cy="132140"/>
            </a:xfrm>
            <a:custGeom>
              <a:avLst/>
              <a:gdLst/>
              <a:ahLst/>
              <a:cxnLst/>
              <a:rect l="0" t="0" r="0" b="0"/>
              <a:pathLst>
                <a:path w="26788" h="132140">
                  <a:moveTo>
                    <a:pt x="17860" y="0"/>
                  </a:moveTo>
                  <a:lnTo>
                    <a:pt x="17860" y="4741"/>
                  </a:lnTo>
                  <a:lnTo>
                    <a:pt x="18852" y="7130"/>
                  </a:lnTo>
                  <a:lnTo>
                    <a:pt x="20505" y="9714"/>
                  </a:lnTo>
                  <a:lnTo>
                    <a:pt x="22600" y="12429"/>
                  </a:lnTo>
                  <a:lnTo>
                    <a:pt x="23996" y="15231"/>
                  </a:lnTo>
                  <a:lnTo>
                    <a:pt x="24927" y="18092"/>
                  </a:lnTo>
                  <a:lnTo>
                    <a:pt x="25548" y="20991"/>
                  </a:lnTo>
                  <a:lnTo>
                    <a:pt x="25962" y="24908"/>
                  </a:lnTo>
                  <a:lnTo>
                    <a:pt x="26238" y="29504"/>
                  </a:lnTo>
                  <a:lnTo>
                    <a:pt x="26544" y="39902"/>
                  </a:lnTo>
                  <a:lnTo>
                    <a:pt x="26783" y="84203"/>
                  </a:lnTo>
                  <a:lnTo>
                    <a:pt x="26787" y="95632"/>
                  </a:lnTo>
                  <a:lnTo>
                    <a:pt x="25795" y="100466"/>
                  </a:lnTo>
                  <a:lnTo>
                    <a:pt x="24142" y="104681"/>
                  </a:lnTo>
                  <a:lnTo>
                    <a:pt x="22048" y="108482"/>
                  </a:lnTo>
                  <a:lnTo>
                    <a:pt x="20652" y="112009"/>
                  </a:lnTo>
                  <a:lnTo>
                    <a:pt x="19721" y="115352"/>
                  </a:lnTo>
                  <a:lnTo>
                    <a:pt x="19101" y="118574"/>
                  </a:lnTo>
                  <a:lnTo>
                    <a:pt x="17695" y="121714"/>
                  </a:lnTo>
                  <a:lnTo>
                    <a:pt x="15765" y="124799"/>
                  </a:lnTo>
                  <a:lnTo>
                    <a:pt x="10280" y="132139"/>
                  </a:lnTo>
                  <a:lnTo>
                    <a:pt x="9830" y="131749"/>
                  </a:lnTo>
                  <a:lnTo>
                    <a:pt x="9330" y="128669"/>
                  </a:lnTo>
                  <a:lnTo>
                    <a:pt x="8204" y="127452"/>
                  </a:lnTo>
                  <a:lnTo>
                    <a:pt x="6462" y="126640"/>
                  </a:lnTo>
                  <a:lnTo>
                    <a:pt x="0" y="12501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1" name="SMARTInkAnnotation268"/>
            <p:cNvSpPr/>
            <p:nvPr/>
          </p:nvSpPr>
          <p:spPr bwMode="auto">
            <a:xfrm>
              <a:off x="5938242" y="3500437"/>
              <a:ext cx="71438" cy="35720"/>
            </a:xfrm>
            <a:custGeom>
              <a:avLst/>
              <a:gdLst/>
              <a:ahLst/>
              <a:cxnLst/>
              <a:rect l="0" t="0" r="0" b="0"/>
              <a:pathLst>
                <a:path w="71438" h="35720">
                  <a:moveTo>
                    <a:pt x="0" y="35719"/>
                  </a:moveTo>
                  <a:lnTo>
                    <a:pt x="0" y="30978"/>
                  </a:lnTo>
                  <a:lnTo>
                    <a:pt x="992" y="29582"/>
                  </a:lnTo>
                  <a:lnTo>
                    <a:pt x="2645" y="28651"/>
                  </a:lnTo>
                  <a:lnTo>
                    <a:pt x="4740" y="28030"/>
                  </a:lnTo>
                  <a:lnTo>
                    <a:pt x="7129" y="26624"/>
                  </a:lnTo>
                  <a:lnTo>
                    <a:pt x="9713" y="24695"/>
                  </a:lnTo>
                  <a:lnTo>
                    <a:pt x="12428" y="22416"/>
                  </a:lnTo>
                  <a:lnTo>
                    <a:pt x="16223" y="20898"/>
                  </a:lnTo>
                  <a:lnTo>
                    <a:pt x="20738" y="19885"/>
                  </a:lnTo>
                  <a:lnTo>
                    <a:pt x="25731" y="19210"/>
                  </a:lnTo>
                  <a:lnTo>
                    <a:pt x="30053" y="17767"/>
                  </a:lnTo>
                  <a:lnTo>
                    <a:pt x="33926" y="15814"/>
                  </a:lnTo>
                  <a:lnTo>
                    <a:pt x="37499" y="13519"/>
                  </a:lnTo>
                  <a:lnTo>
                    <a:pt x="40875" y="11990"/>
                  </a:lnTo>
                  <a:lnTo>
                    <a:pt x="44117" y="10969"/>
                  </a:lnTo>
                  <a:lnTo>
                    <a:pt x="47270" y="10289"/>
                  </a:lnTo>
                  <a:lnTo>
                    <a:pt x="50365" y="8844"/>
                  </a:lnTo>
                  <a:lnTo>
                    <a:pt x="53420" y="6888"/>
                  </a:lnTo>
                  <a:lnTo>
                    <a:pt x="56449" y="4592"/>
                  </a:lnTo>
                  <a:lnTo>
                    <a:pt x="59461" y="3061"/>
                  </a:lnTo>
                  <a:lnTo>
                    <a:pt x="62461" y="2041"/>
                  </a:lnTo>
                  <a:lnTo>
                    <a:pt x="7143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2" name="SMARTInkAnnotation269"/>
            <p:cNvSpPr/>
            <p:nvPr/>
          </p:nvSpPr>
          <p:spPr bwMode="auto">
            <a:xfrm>
              <a:off x="6000750" y="3455789"/>
              <a:ext cx="26790" cy="98227"/>
            </a:xfrm>
            <a:custGeom>
              <a:avLst/>
              <a:gdLst/>
              <a:ahLst/>
              <a:cxnLst/>
              <a:rect l="0" t="0" r="0" b="0"/>
              <a:pathLst>
                <a:path w="26790" h="98227">
                  <a:moveTo>
                    <a:pt x="0" y="0"/>
                  </a:moveTo>
                  <a:lnTo>
                    <a:pt x="0" y="51138"/>
                  </a:lnTo>
                  <a:lnTo>
                    <a:pt x="992" y="56912"/>
                  </a:lnTo>
                  <a:lnTo>
                    <a:pt x="2645" y="62746"/>
                  </a:lnTo>
                  <a:lnTo>
                    <a:pt x="4740" y="68619"/>
                  </a:lnTo>
                  <a:lnTo>
                    <a:pt x="6136" y="73528"/>
                  </a:lnTo>
                  <a:lnTo>
                    <a:pt x="7067" y="77791"/>
                  </a:lnTo>
                  <a:lnTo>
                    <a:pt x="7688" y="81627"/>
                  </a:lnTo>
                  <a:lnTo>
                    <a:pt x="9094" y="85175"/>
                  </a:lnTo>
                  <a:lnTo>
                    <a:pt x="11024" y="88534"/>
                  </a:lnTo>
                  <a:lnTo>
                    <a:pt x="16509" y="96312"/>
                  </a:lnTo>
                  <a:lnTo>
                    <a:pt x="17951" y="96950"/>
                  </a:lnTo>
                  <a:lnTo>
                    <a:pt x="19905" y="97375"/>
                  </a:lnTo>
                  <a:lnTo>
                    <a:pt x="26789" y="9822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3" name="SMARTInkAnnotation270"/>
            <p:cNvSpPr/>
            <p:nvPr/>
          </p:nvSpPr>
          <p:spPr bwMode="auto">
            <a:xfrm>
              <a:off x="5600864" y="3946921"/>
              <a:ext cx="149855" cy="17825"/>
            </a:xfrm>
            <a:custGeom>
              <a:avLst/>
              <a:gdLst/>
              <a:ahLst/>
              <a:cxnLst/>
              <a:rect l="0" t="0" r="0" b="0"/>
              <a:pathLst>
                <a:path w="149855" h="17825">
                  <a:moveTo>
                    <a:pt x="149854" y="8930"/>
                  </a:moveTo>
                  <a:lnTo>
                    <a:pt x="136552" y="8930"/>
                  </a:lnTo>
                  <a:lnTo>
                    <a:pt x="135033" y="7937"/>
                  </a:lnTo>
                  <a:lnTo>
                    <a:pt x="134020" y="6284"/>
                  </a:lnTo>
                  <a:lnTo>
                    <a:pt x="133345" y="4189"/>
                  </a:lnTo>
                  <a:lnTo>
                    <a:pt x="130910" y="2793"/>
                  </a:lnTo>
                  <a:lnTo>
                    <a:pt x="127303" y="1862"/>
                  </a:lnTo>
                  <a:lnTo>
                    <a:pt x="122914" y="1242"/>
                  </a:lnTo>
                  <a:lnTo>
                    <a:pt x="118003" y="828"/>
                  </a:lnTo>
                  <a:lnTo>
                    <a:pt x="112746" y="552"/>
                  </a:lnTo>
                  <a:lnTo>
                    <a:pt x="107256" y="368"/>
                  </a:lnTo>
                  <a:lnTo>
                    <a:pt x="101611" y="1238"/>
                  </a:lnTo>
                  <a:lnTo>
                    <a:pt x="95865" y="2810"/>
                  </a:lnTo>
                  <a:lnTo>
                    <a:pt x="90049" y="4850"/>
                  </a:lnTo>
                  <a:lnTo>
                    <a:pt x="84187" y="6210"/>
                  </a:lnTo>
                  <a:lnTo>
                    <a:pt x="78295" y="7117"/>
                  </a:lnTo>
                  <a:lnTo>
                    <a:pt x="72383" y="7721"/>
                  </a:lnTo>
                  <a:lnTo>
                    <a:pt x="65464" y="9116"/>
                  </a:lnTo>
                  <a:lnTo>
                    <a:pt x="57875" y="11039"/>
                  </a:lnTo>
                  <a:lnTo>
                    <a:pt x="49839" y="13313"/>
                  </a:lnTo>
                  <a:lnTo>
                    <a:pt x="42498" y="14828"/>
                  </a:lnTo>
                  <a:lnTo>
                    <a:pt x="35619" y="15839"/>
                  </a:lnTo>
                  <a:lnTo>
                    <a:pt x="29050" y="16512"/>
                  </a:lnTo>
                  <a:lnTo>
                    <a:pt x="23677" y="16961"/>
                  </a:lnTo>
                  <a:lnTo>
                    <a:pt x="19103" y="17261"/>
                  </a:lnTo>
                  <a:lnTo>
                    <a:pt x="11375" y="17593"/>
                  </a:lnTo>
                  <a:lnTo>
                    <a:pt x="0" y="17824"/>
                  </a:lnTo>
                  <a:lnTo>
                    <a:pt x="342" y="16844"/>
                  </a:lnTo>
                  <a:lnTo>
                    <a:pt x="1563" y="15198"/>
                  </a:lnTo>
                  <a:lnTo>
                    <a:pt x="3368" y="13109"/>
                  </a:lnTo>
                  <a:lnTo>
                    <a:pt x="5564" y="11716"/>
                  </a:lnTo>
                  <a:lnTo>
                    <a:pt x="8020" y="10787"/>
                  </a:lnTo>
                  <a:lnTo>
                    <a:pt x="10650" y="10168"/>
                  </a:lnTo>
                  <a:lnTo>
                    <a:pt x="13395" y="8763"/>
                  </a:lnTo>
                  <a:lnTo>
                    <a:pt x="16217" y="6834"/>
                  </a:lnTo>
                  <a:lnTo>
                    <a:pt x="24839"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4" name="SMARTInkAnnotation271"/>
            <p:cNvSpPr/>
            <p:nvPr/>
          </p:nvSpPr>
          <p:spPr bwMode="auto">
            <a:xfrm>
              <a:off x="5456039" y="3857625"/>
              <a:ext cx="35719" cy="195884"/>
            </a:xfrm>
            <a:custGeom>
              <a:avLst/>
              <a:gdLst/>
              <a:ahLst/>
              <a:cxnLst/>
              <a:rect l="0" t="0" r="0" b="0"/>
              <a:pathLst>
                <a:path w="35719" h="195884">
                  <a:moveTo>
                    <a:pt x="35718" y="0"/>
                  </a:moveTo>
                  <a:lnTo>
                    <a:pt x="30978" y="4740"/>
                  </a:lnTo>
                  <a:lnTo>
                    <a:pt x="29581" y="7129"/>
                  </a:lnTo>
                  <a:lnTo>
                    <a:pt x="28651" y="9713"/>
                  </a:lnTo>
                  <a:lnTo>
                    <a:pt x="27616" y="15231"/>
                  </a:lnTo>
                  <a:lnTo>
                    <a:pt x="27156" y="20990"/>
                  </a:lnTo>
                  <a:lnTo>
                    <a:pt x="26042" y="23915"/>
                  </a:lnTo>
                  <a:lnTo>
                    <a:pt x="24306" y="26858"/>
                  </a:lnTo>
                  <a:lnTo>
                    <a:pt x="22157" y="29811"/>
                  </a:lnTo>
                  <a:lnTo>
                    <a:pt x="20724" y="33764"/>
                  </a:lnTo>
                  <a:lnTo>
                    <a:pt x="19769" y="38385"/>
                  </a:lnTo>
                  <a:lnTo>
                    <a:pt x="19133" y="43449"/>
                  </a:lnTo>
                  <a:lnTo>
                    <a:pt x="18708" y="49802"/>
                  </a:lnTo>
                  <a:lnTo>
                    <a:pt x="18425" y="57013"/>
                  </a:lnTo>
                  <a:lnTo>
                    <a:pt x="18027" y="78739"/>
                  </a:lnTo>
                  <a:lnTo>
                    <a:pt x="17971" y="85234"/>
                  </a:lnTo>
                  <a:lnTo>
                    <a:pt x="18926" y="92542"/>
                  </a:lnTo>
                  <a:lnTo>
                    <a:pt x="20555" y="100389"/>
                  </a:lnTo>
                  <a:lnTo>
                    <a:pt x="22633" y="108598"/>
                  </a:lnTo>
                  <a:lnTo>
                    <a:pt x="23026" y="116055"/>
                  </a:lnTo>
                  <a:lnTo>
                    <a:pt x="22295" y="123011"/>
                  </a:lnTo>
                  <a:lnTo>
                    <a:pt x="20817" y="129632"/>
                  </a:lnTo>
                  <a:lnTo>
                    <a:pt x="19831" y="136030"/>
                  </a:lnTo>
                  <a:lnTo>
                    <a:pt x="19174" y="142280"/>
                  </a:lnTo>
                  <a:lnTo>
                    <a:pt x="18735" y="148432"/>
                  </a:lnTo>
                  <a:lnTo>
                    <a:pt x="18443" y="154517"/>
                  </a:lnTo>
                  <a:lnTo>
                    <a:pt x="18118" y="166570"/>
                  </a:lnTo>
                  <a:lnTo>
                    <a:pt x="17866" y="194531"/>
                  </a:lnTo>
                  <a:lnTo>
                    <a:pt x="16871" y="195172"/>
                  </a:lnTo>
                  <a:lnTo>
                    <a:pt x="15216" y="195598"/>
                  </a:lnTo>
                  <a:lnTo>
                    <a:pt x="13120" y="195883"/>
                  </a:lnTo>
                  <a:lnTo>
                    <a:pt x="11723" y="195081"/>
                  </a:lnTo>
                  <a:lnTo>
                    <a:pt x="10792" y="193554"/>
                  </a:lnTo>
                  <a:lnTo>
                    <a:pt x="10171" y="191544"/>
                  </a:lnTo>
                  <a:lnTo>
                    <a:pt x="8765" y="189211"/>
                  </a:lnTo>
                  <a:lnTo>
                    <a:pt x="6836" y="186664"/>
                  </a:lnTo>
                  <a:lnTo>
                    <a:pt x="4557" y="183974"/>
                  </a:lnTo>
                  <a:lnTo>
                    <a:pt x="3038" y="181188"/>
                  </a:lnTo>
                  <a:lnTo>
                    <a:pt x="2025" y="178339"/>
                  </a:lnTo>
                  <a:lnTo>
                    <a:pt x="0" y="16966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5" name="SMARTInkAnnotation272"/>
            <p:cNvSpPr/>
            <p:nvPr/>
          </p:nvSpPr>
          <p:spPr bwMode="auto">
            <a:xfrm>
              <a:off x="5464968" y="3955851"/>
              <a:ext cx="107158" cy="62509"/>
            </a:xfrm>
            <a:custGeom>
              <a:avLst/>
              <a:gdLst/>
              <a:ahLst/>
              <a:cxnLst/>
              <a:rect l="0" t="0" r="0" b="0"/>
              <a:pathLst>
                <a:path w="107158" h="62509">
                  <a:moveTo>
                    <a:pt x="0" y="62508"/>
                  </a:moveTo>
                  <a:lnTo>
                    <a:pt x="4741" y="57767"/>
                  </a:lnTo>
                  <a:lnTo>
                    <a:pt x="7129" y="56371"/>
                  </a:lnTo>
                  <a:lnTo>
                    <a:pt x="9714" y="55440"/>
                  </a:lnTo>
                  <a:lnTo>
                    <a:pt x="12429" y="54820"/>
                  </a:lnTo>
                  <a:lnTo>
                    <a:pt x="16224" y="53413"/>
                  </a:lnTo>
                  <a:lnTo>
                    <a:pt x="20738" y="51485"/>
                  </a:lnTo>
                  <a:lnTo>
                    <a:pt x="31045" y="46694"/>
                  </a:lnTo>
                  <a:lnTo>
                    <a:pt x="42241" y="41258"/>
                  </a:lnTo>
                  <a:lnTo>
                    <a:pt x="47012" y="39412"/>
                  </a:lnTo>
                  <a:lnTo>
                    <a:pt x="51185" y="38181"/>
                  </a:lnTo>
                  <a:lnTo>
                    <a:pt x="54960" y="37360"/>
                  </a:lnTo>
                  <a:lnTo>
                    <a:pt x="59460" y="35821"/>
                  </a:lnTo>
                  <a:lnTo>
                    <a:pt x="64445" y="33802"/>
                  </a:lnTo>
                  <a:lnTo>
                    <a:pt x="69753" y="31465"/>
                  </a:lnTo>
                  <a:lnTo>
                    <a:pt x="74283" y="28914"/>
                  </a:lnTo>
                  <a:lnTo>
                    <a:pt x="78295" y="26221"/>
                  </a:lnTo>
                  <a:lnTo>
                    <a:pt x="81963" y="23434"/>
                  </a:lnTo>
                  <a:lnTo>
                    <a:pt x="85400" y="20584"/>
                  </a:lnTo>
                  <a:lnTo>
                    <a:pt x="88683" y="17691"/>
                  </a:lnTo>
                  <a:lnTo>
                    <a:pt x="94977" y="11832"/>
                  </a:lnTo>
                  <a:lnTo>
                    <a:pt x="10715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6" name="SMARTInkAnnotation273"/>
            <p:cNvSpPr/>
            <p:nvPr/>
          </p:nvSpPr>
          <p:spPr bwMode="auto">
            <a:xfrm>
              <a:off x="5576176" y="3884414"/>
              <a:ext cx="22739" cy="160735"/>
            </a:xfrm>
            <a:custGeom>
              <a:avLst/>
              <a:gdLst/>
              <a:ahLst/>
              <a:cxnLst/>
              <a:rect l="0" t="0" r="0" b="0"/>
              <a:pathLst>
                <a:path w="22739" h="160735">
                  <a:moveTo>
                    <a:pt x="22738" y="0"/>
                  </a:moveTo>
                  <a:lnTo>
                    <a:pt x="22738" y="4740"/>
                  </a:lnTo>
                  <a:lnTo>
                    <a:pt x="21746" y="8121"/>
                  </a:lnTo>
                  <a:lnTo>
                    <a:pt x="20092" y="12359"/>
                  </a:lnTo>
                  <a:lnTo>
                    <a:pt x="17997" y="17169"/>
                  </a:lnTo>
                  <a:lnTo>
                    <a:pt x="16601" y="22360"/>
                  </a:lnTo>
                  <a:lnTo>
                    <a:pt x="15670" y="27805"/>
                  </a:lnTo>
                  <a:lnTo>
                    <a:pt x="15049" y="33419"/>
                  </a:lnTo>
                  <a:lnTo>
                    <a:pt x="13643" y="39147"/>
                  </a:lnTo>
                  <a:lnTo>
                    <a:pt x="11713" y="44949"/>
                  </a:lnTo>
                  <a:lnTo>
                    <a:pt x="9435" y="50802"/>
                  </a:lnTo>
                  <a:lnTo>
                    <a:pt x="7916" y="57680"/>
                  </a:lnTo>
                  <a:lnTo>
                    <a:pt x="6904" y="65242"/>
                  </a:lnTo>
                  <a:lnTo>
                    <a:pt x="6228" y="73260"/>
                  </a:lnTo>
                  <a:lnTo>
                    <a:pt x="4786" y="80590"/>
                  </a:lnTo>
                  <a:lnTo>
                    <a:pt x="2832" y="87461"/>
                  </a:lnTo>
                  <a:lnTo>
                    <a:pt x="538" y="94026"/>
                  </a:lnTo>
                  <a:lnTo>
                    <a:pt x="0" y="100387"/>
                  </a:lnTo>
                  <a:lnTo>
                    <a:pt x="633" y="106612"/>
                  </a:lnTo>
                  <a:lnTo>
                    <a:pt x="2049" y="112746"/>
                  </a:lnTo>
                  <a:lnTo>
                    <a:pt x="2992" y="117828"/>
                  </a:lnTo>
                  <a:lnTo>
                    <a:pt x="3620" y="122208"/>
                  </a:lnTo>
                  <a:lnTo>
                    <a:pt x="4040" y="126121"/>
                  </a:lnTo>
                  <a:lnTo>
                    <a:pt x="4319" y="129721"/>
                  </a:lnTo>
                  <a:lnTo>
                    <a:pt x="4506" y="133113"/>
                  </a:lnTo>
                  <a:lnTo>
                    <a:pt x="4713" y="139528"/>
                  </a:lnTo>
                  <a:lnTo>
                    <a:pt x="4856" y="154732"/>
                  </a:lnTo>
                  <a:lnTo>
                    <a:pt x="4878" y="16073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7" name="SMARTInkAnnotation274"/>
            <p:cNvSpPr/>
            <p:nvPr/>
          </p:nvSpPr>
          <p:spPr bwMode="auto">
            <a:xfrm>
              <a:off x="5554821" y="5403824"/>
              <a:ext cx="221155" cy="288326"/>
            </a:xfrm>
            <a:custGeom>
              <a:avLst/>
              <a:gdLst/>
              <a:ahLst/>
              <a:cxnLst/>
              <a:rect l="0" t="0" r="0" b="0"/>
              <a:pathLst>
                <a:path w="221155" h="288326">
                  <a:moveTo>
                    <a:pt x="124460" y="34356"/>
                  </a:moveTo>
                  <a:lnTo>
                    <a:pt x="124460" y="3236"/>
                  </a:lnTo>
                  <a:lnTo>
                    <a:pt x="123468" y="1703"/>
                  </a:lnTo>
                  <a:lnTo>
                    <a:pt x="121814" y="681"/>
                  </a:lnTo>
                  <a:lnTo>
                    <a:pt x="119719" y="0"/>
                  </a:lnTo>
                  <a:lnTo>
                    <a:pt x="117331" y="537"/>
                  </a:lnTo>
                  <a:lnTo>
                    <a:pt x="112031" y="3781"/>
                  </a:lnTo>
                  <a:lnTo>
                    <a:pt x="108236" y="5043"/>
                  </a:lnTo>
                  <a:lnTo>
                    <a:pt x="103722" y="5884"/>
                  </a:lnTo>
                  <a:lnTo>
                    <a:pt x="98728" y="6445"/>
                  </a:lnTo>
                  <a:lnTo>
                    <a:pt x="94407" y="7811"/>
                  </a:lnTo>
                  <a:lnTo>
                    <a:pt x="90534" y="9714"/>
                  </a:lnTo>
                  <a:lnTo>
                    <a:pt x="86960" y="11975"/>
                  </a:lnTo>
                  <a:lnTo>
                    <a:pt x="82593" y="13482"/>
                  </a:lnTo>
                  <a:lnTo>
                    <a:pt x="77697" y="14487"/>
                  </a:lnTo>
                  <a:lnTo>
                    <a:pt x="72449" y="15157"/>
                  </a:lnTo>
                  <a:lnTo>
                    <a:pt x="67957" y="17588"/>
                  </a:lnTo>
                  <a:lnTo>
                    <a:pt x="63972" y="21193"/>
                  </a:lnTo>
                  <a:lnTo>
                    <a:pt x="60322" y="25581"/>
                  </a:lnTo>
                  <a:lnTo>
                    <a:pt x="53621" y="33102"/>
                  </a:lnTo>
                  <a:lnTo>
                    <a:pt x="47335" y="40744"/>
                  </a:lnTo>
                  <a:lnTo>
                    <a:pt x="44270" y="45560"/>
                  </a:lnTo>
                  <a:lnTo>
                    <a:pt x="41235" y="50755"/>
                  </a:lnTo>
                  <a:lnTo>
                    <a:pt x="32570" y="64465"/>
                  </a:lnTo>
                  <a:lnTo>
                    <a:pt x="27481" y="72287"/>
                  </a:lnTo>
                  <a:lnTo>
                    <a:pt x="23096" y="79488"/>
                  </a:lnTo>
                  <a:lnTo>
                    <a:pt x="19181" y="86272"/>
                  </a:lnTo>
                  <a:lnTo>
                    <a:pt x="15578" y="92778"/>
                  </a:lnTo>
                  <a:lnTo>
                    <a:pt x="12185" y="100093"/>
                  </a:lnTo>
                  <a:lnTo>
                    <a:pt x="8930" y="107947"/>
                  </a:lnTo>
                  <a:lnTo>
                    <a:pt x="5768" y="116159"/>
                  </a:lnTo>
                  <a:lnTo>
                    <a:pt x="3660" y="124610"/>
                  </a:lnTo>
                  <a:lnTo>
                    <a:pt x="2254" y="133220"/>
                  </a:lnTo>
                  <a:lnTo>
                    <a:pt x="1318" y="141937"/>
                  </a:lnTo>
                  <a:lnTo>
                    <a:pt x="694" y="150725"/>
                  </a:lnTo>
                  <a:lnTo>
                    <a:pt x="277" y="159560"/>
                  </a:lnTo>
                  <a:lnTo>
                    <a:pt x="0" y="168427"/>
                  </a:lnTo>
                  <a:lnTo>
                    <a:pt x="806" y="176323"/>
                  </a:lnTo>
                  <a:lnTo>
                    <a:pt x="2337" y="183570"/>
                  </a:lnTo>
                  <a:lnTo>
                    <a:pt x="4349" y="190387"/>
                  </a:lnTo>
                  <a:lnTo>
                    <a:pt x="6683" y="196915"/>
                  </a:lnTo>
                  <a:lnTo>
                    <a:pt x="9231" y="203252"/>
                  </a:lnTo>
                  <a:lnTo>
                    <a:pt x="11922" y="209461"/>
                  </a:lnTo>
                  <a:lnTo>
                    <a:pt x="15700" y="215585"/>
                  </a:lnTo>
                  <a:lnTo>
                    <a:pt x="20203" y="221652"/>
                  </a:lnTo>
                  <a:lnTo>
                    <a:pt x="25189" y="227681"/>
                  </a:lnTo>
                  <a:lnTo>
                    <a:pt x="30499" y="233684"/>
                  </a:lnTo>
                  <a:lnTo>
                    <a:pt x="41689" y="245647"/>
                  </a:lnTo>
                  <a:lnTo>
                    <a:pt x="48443" y="250623"/>
                  </a:lnTo>
                  <a:lnTo>
                    <a:pt x="55923" y="254932"/>
                  </a:lnTo>
                  <a:lnTo>
                    <a:pt x="63886" y="258797"/>
                  </a:lnTo>
                  <a:lnTo>
                    <a:pt x="72171" y="262366"/>
                  </a:lnTo>
                  <a:lnTo>
                    <a:pt x="80671" y="265737"/>
                  </a:lnTo>
                  <a:lnTo>
                    <a:pt x="98053" y="272129"/>
                  </a:lnTo>
                  <a:lnTo>
                    <a:pt x="142369" y="287317"/>
                  </a:lnTo>
                  <a:lnTo>
                    <a:pt x="151283" y="288325"/>
                  </a:lnTo>
                  <a:lnTo>
                    <a:pt x="160201" y="288004"/>
                  </a:lnTo>
                  <a:lnTo>
                    <a:pt x="169123" y="286798"/>
                  </a:lnTo>
                  <a:lnTo>
                    <a:pt x="176064" y="285994"/>
                  </a:lnTo>
                  <a:lnTo>
                    <a:pt x="181683" y="285458"/>
                  </a:lnTo>
                  <a:lnTo>
                    <a:pt x="186421" y="285101"/>
                  </a:lnTo>
                  <a:lnTo>
                    <a:pt x="191564" y="283871"/>
                  </a:lnTo>
                  <a:lnTo>
                    <a:pt x="196977" y="282059"/>
                  </a:lnTo>
                  <a:lnTo>
                    <a:pt x="210442" y="276761"/>
                  </a:lnTo>
                  <a:lnTo>
                    <a:pt x="214929" y="276037"/>
                  </a:lnTo>
                  <a:lnTo>
                    <a:pt x="221154" y="275571"/>
                  </a:lnTo>
                  <a:lnTo>
                    <a:pt x="220673" y="274541"/>
                  </a:lnTo>
                  <a:lnTo>
                    <a:pt x="217492" y="270751"/>
                  </a:lnTo>
                  <a:lnTo>
                    <a:pt x="215255" y="269343"/>
                  </a:lnTo>
                  <a:lnTo>
                    <a:pt x="208357" y="267362"/>
                  </a:lnTo>
                  <a:lnTo>
                    <a:pt x="206396" y="266898"/>
                  </a:lnTo>
                  <a:lnTo>
                    <a:pt x="202879" y="266692"/>
                  </a:lnTo>
                  <a:lnTo>
                    <a:pt x="195897" y="26652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8" name="SMARTInkAnnotation275"/>
            <p:cNvSpPr/>
            <p:nvPr/>
          </p:nvSpPr>
          <p:spPr bwMode="auto">
            <a:xfrm>
              <a:off x="5866805" y="5491757"/>
              <a:ext cx="169653" cy="8931"/>
            </a:xfrm>
            <a:custGeom>
              <a:avLst/>
              <a:gdLst/>
              <a:ahLst/>
              <a:cxnLst/>
              <a:rect l="0" t="0" r="0" b="0"/>
              <a:pathLst>
                <a:path w="169653" h="8931">
                  <a:moveTo>
                    <a:pt x="8929" y="8930"/>
                  </a:moveTo>
                  <a:lnTo>
                    <a:pt x="108" y="8930"/>
                  </a:lnTo>
                  <a:lnTo>
                    <a:pt x="72" y="7938"/>
                  </a:lnTo>
                  <a:lnTo>
                    <a:pt x="0" y="73"/>
                  </a:lnTo>
                  <a:lnTo>
                    <a:pt x="0" y="32"/>
                  </a:lnTo>
                  <a:lnTo>
                    <a:pt x="169652" y="0"/>
                  </a:lnTo>
                  <a:lnTo>
                    <a:pt x="160734"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9" name="SMARTInkAnnotation276"/>
            <p:cNvSpPr/>
            <p:nvPr/>
          </p:nvSpPr>
          <p:spPr bwMode="auto">
            <a:xfrm>
              <a:off x="6188951" y="5402860"/>
              <a:ext cx="213594" cy="204816"/>
            </a:xfrm>
            <a:custGeom>
              <a:avLst/>
              <a:gdLst/>
              <a:ahLst/>
              <a:cxnLst/>
              <a:rect l="0" t="0" r="0" b="0"/>
              <a:pathLst>
                <a:path w="213594" h="204816">
                  <a:moveTo>
                    <a:pt x="142197" y="17460"/>
                  </a:moveTo>
                  <a:lnTo>
                    <a:pt x="128894" y="4158"/>
                  </a:lnTo>
                  <a:lnTo>
                    <a:pt x="126383" y="2639"/>
                  </a:lnTo>
                  <a:lnTo>
                    <a:pt x="120947" y="951"/>
                  </a:lnTo>
                  <a:lnTo>
                    <a:pt x="115223" y="200"/>
                  </a:lnTo>
                  <a:lnTo>
                    <a:pt x="112308" y="0"/>
                  </a:lnTo>
                  <a:lnTo>
                    <a:pt x="107388" y="859"/>
                  </a:lnTo>
                  <a:lnTo>
                    <a:pt x="101132" y="2424"/>
                  </a:lnTo>
                  <a:lnTo>
                    <a:pt x="93984" y="4459"/>
                  </a:lnTo>
                  <a:lnTo>
                    <a:pt x="87235" y="5817"/>
                  </a:lnTo>
                  <a:lnTo>
                    <a:pt x="80751" y="6721"/>
                  </a:lnTo>
                  <a:lnTo>
                    <a:pt x="74444" y="7324"/>
                  </a:lnTo>
                  <a:lnTo>
                    <a:pt x="68255" y="9710"/>
                  </a:lnTo>
                  <a:lnTo>
                    <a:pt x="62144" y="13286"/>
                  </a:lnTo>
                  <a:lnTo>
                    <a:pt x="56086" y="17654"/>
                  </a:lnTo>
                  <a:lnTo>
                    <a:pt x="50063" y="22550"/>
                  </a:lnTo>
                  <a:lnTo>
                    <a:pt x="44064" y="27798"/>
                  </a:lnTo>
                  <a:lnTo>
                    <a:pt x="38079" y="33282"/>
                  </a:lnTo>
                  <a:lnTo>
                    <a:pt x="26139" y="44667"/>
                  </a:lnTo>
                  <a:lnTo>
                    <a:pt x="20176" y="50480"/>
                  </a:lnTo>
                  <a:lnTo>
                    <a:pt x="15209" y="57333"/>
                  </a:lnTo>
                  <a:lnTo>
                    <a:pt x="10905" y="64878"/>
                  </a:lnTo>
                  <a:lnTo>
                    <a:pt x="7044" y="72885"/>
                  </a:lnTo>
                  <a:lnTo>
                    <a:pt x="4470" y="80207"/>
                  </a:lnTo>
                  <a:lnTo>
                    <a:pt x="2754" y="87073"/>
                  </a:lnTo>
                  <a:lnTo>
                    <a:pt x="1610" y="93633"/>
                  </a:lnTo>
                  <a:lnTo>
                    <a:pt x="847" y="100985"/>
                  </a:lnTo>
                  <a:lnTo>
                    <a:pt x="339" y="108862"/>
                  </a:lnTo>
                  <a:lnTo>
                    <a:pt x="0" y="117090"/>
                  </a:lnTo>
                  <a:lnTo>
                    <a:pt x="766" y="124559"/>
                  </a:lnTo>
                  <a:lnTo>
                    <a:pt x="2269" y="131524"/>
                  </a:lnTo>
                  <a:lnTo>
                    <a:pt x="4263" y="138151"/>
                  </a:lnTo>
                  <a:lnTo>
                    <a:pt x="7576" y="144553"/>
                  </a:lnTo>
                  <a:lnTo>
                    <a:pt x="11771" y="150806"/>
                  </a:lnTo>
                  <a:lnTo>
                    <a:pt x="16551" y="156959"/>
                  </a:lnTo>
                  <a:lnTo>
                    <a:pt x="22714" y="163045"/>
                  </a:lnTo>
                  <a:lnTo>
                    <a:pt x="29800" y="169087"/>
                  </a:lnTo>
                  <a:lnTo>
                    <a:pt x="37499" y="175099"/>
                  </a:lnTo>
                  <a:lnTo>
                    <a:pt x="45610" y="180100"/>
                  </a:lnTo>
                  <a:lnTo>
                    <a:pt x="53993" y="184426"/>
                  </a:lnTo>
                  <a:lnTo>
                    <a:pt x="62558" y="188302"/>
                  </a:lnTo>
                  <a:lnTo>
                    <a:pt x="72238" y="191878"/>
                  </a:lnTo>
                  <a:lnTo>
                    <a:pt x="82659" y="195254"/>
                  </a:lnTo>
                  <a:lnTo>
                    <a:pt x="93575" y="198498"/>
                  </a:lnTo>
                  <a:lnTo>
                    <a:pt x="103830" y="200659"/>
                  </a:lnTo>
                  <a:lnTo>
                    <a:pt x="113642" y="202101"/>
                  </a:lnTo>
                  <a:lnTo>
                    <a:pt x="123160" y="203061"/>
                  </a:lnTo>
                  <a:lnTo>
                    <a:pt x="132482" y="203702"/>
                  </a:lnTo>
                  <a:lnTo>
                    <a:pt x="141674" y="204129"/>
                  </a:lnTo>
                  <a:lnTo>
                    <a:pt x="166185" y="204730"/>
                  </a:lnTo>
                  <a:lnTo>
                    <a:pt x="173072" y="204815"/>
                  </a:lnTo>
                  <a:lnTo>
                    <a:pt x="179647" y="203879"/>
                  </a:lnTo>
                  <a:lnTo>
                    <a:pt x="186016" y="202262"/>
                  </a:lnTo>
                  <a:lnTo>
                    <a:pt x="201013" y="197280"/>
                  </a:lnTo>
                  <a:lnTo>
                    <a:pt x="205710" y="196598"/>
                  </a:lnTo>
                  <a:lnTo>
                    <a:pt x="213543" y="196060"/>
                  </a:lnTo>
                  <a:lnTo>
                    <a:pt x="213593" y="196056"/>
                  </a:lnTo>
                  <a:lnTo>
                    <a:pt x="208882" y="191314"/>
                  </a:lnTo>
                  <a:lnTo>
                    <a:pt x="207489" y="186941"/>
                  </a:lnTo>
                  <a:lnTo>
                    <a:pt x="206561" y="181049"/>
                  </a:lnTo>
                  <a:lnTo>
                    <a:pt x="204705" y="16033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0" name="SMARTInkAnnotation277"/>
            <p:cNvSpPr/>
            <p:nvPr/>
          </p:nvSpPr>
          <p:spPr bwMode="auto">
            <a:xfrm>
              <a:off x="6545460" y="5465048"/>
              <a:ext cx="178381" cy="8851"/>
            </a:xfrm>
            <a:custGeom>
              <a:avLst/>
              <a:gdLst/>
              <a:ahLst/>
              <a:cxnLst/>
              <a:rect l="0" t="0" r="0" b="0"/>
              <a:pathLst>
                <a:path w="178381" h="8851">
                  <a:moveTo>
                    <a:pt x="0" y="8850"/>
                  </a:moveTo>
                  <a:lnTo>
                    <a:pt x="12429" y="8850"/>
                  </a:lnTo>
                  <a:lnTo>
                    <a:pt x="17216" y="7858"/>
                  </a:lnTo>
                  <a:lnTo>
                    <a:pt x="23384" y="6204"/>
                  </a:lnTo>
                  <a:lnTo>
                    <a:pt x="30472" y="4110"/>
                  </a:lnTo>
                  <a:lnTo>
                    <a:pt x="38174" y="2713"/>
                  </a:lnTo>
                  <a:lnTo>
                    <a:pt x="46285" y="1782"/>
                  </a:lnTo>
                  <a:lnTo>
                    <a:pt x="54670" y="1161"/>
                  </a:lnTo>
                  <a:lnTo>
                    <a:pt x="63236" y="1740"/>
                  </a:lnTo>
                  <a:lnTo>
                    <a:pt x="71923" y="3118"/>
                  </a:lnTo>
                  <a:lnTo>
                    <a:pt x="80691" y="5028"/>
                  </a:lnTo>
                  <a:lnTo>
                    <a:pt x="89513" y="5310"/>
                  </a:lnTo>
                  <a:lnTo>
                    <a:pt x="98371" y="4506"/>
                  </a:lnTo>
                  <a:lnTo>
                    <a:pt x="107253" y="2977"/>
                  </a:lnTo>
                  <a:lnTo>
                    <a:pt x="116151" y="1958"/>
                  </a:lnTo>
                  <a:lnTo>
                    <a:pt x="125059" y="1279"/>
                  </a:lnTo>
                  <a:lnTo>
                    <a:pt x="141902" y="524"/>
                  </a:lnTo>
                  <a:lnTo>
                    <a:pt x="161549" y="99"/>
                  </a:lnTo>
                  <a:lnTo>
                    <a:pt x="170357" y="0"/>
                  </a:lnTo>
                  <a:lnTo>
                    <a:pt x="173102" y="966"/>
                  </a:lnTo>
                  <a:lnTo>
                    <a:pt x="174933" y="2601"/>
                  </a:lnTo>
                  <a:lnTo>
                    <a:pt x="178380" y="8484"/>
                  </a:lnTo>
                  <a:lnTo>
                    <a:pt x="177459" y="7614"/>
                  </a:lnTo>
                  <a:lnTo>
                    <a:pt x="170887" y="1129"/>
                  </a:lnTo>
                  <a:lnTo>
                    <a:pt x="169487" y="1719"/>
                  </a:lnTo>
                  <a:lnTo>
                    <a:pt x="167562" y="3104"/>
                  </a:lnTo>
                  <a:lnTo>
                    <a:pt x="160735" y="885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1" name="SMARTInkAnnotation278"/>
            <p:cNvSpPr/>
            <p:nvPr/>
          </p:nvSpPr>
          <p:spPr bwMode="auto">
            <a:xfrm>
              <a:off x="6590109" y="5545371"/>
              <a:ext cx="168965" cy="17825"/>
            </a:xfrm>
            <a:custGeom>
              <a:avLst/>
              <a:gdLst/>
              <a:ahLst/>
              <a:cxnLst/>
              <a:rect l="0" t="0" r="0" b="0"/>
              <a:pathLst>
                <a:path w="168965" h="17825">
                  <a:moveTo>
                    <a:pt x="0" y="17824"/>
                  </a:moveTo>
                  <a:lnTo>
                    <a:pt x="72128" y="17824"/>
                  </a:lnTo>
                  <a:lnTo>
                    <a:pt x="81820" y="16832"/>
                  </a:lnTo>
                  <a:lnTo>
                    <a:pt x="92250" y="15178"/>
                  </a:lnTo>
                  <a:lnTo>
                    <a:pt x="103172" y="13083"/>
                  </a:lnTo>
                  <a:lnTo>
                    <a:pt x="112437" y="11687"/>
                  </a:lnTo>
                  <a:lnTo>
                    <a:pt x="120599" y="10756"/>
                  </a:lnTo>
                  <a:lnTo>
                    <a:pt x="128024" y="10135"/>
                  </a:lnTo>
                  <a:lnTo>
                    <a:pt x="134959" y="8729"/>
                  </a:lnTo>
                  <a:lnTo>
                    <a:pt x="141566" y="6799"/>
                  </a:lnTo>
                  <a:lnTo>
                    <a:pt x="147955" y="4521"/>
                  </a:lnTo>
                  <a:lnTo>
                    <a:pt x="153208" y="3002"/>
                  </a:lnTo>
                  <a:lnTo>
                    <a:pt x="157701" y="1990"/>
                  </a:lnTo>
                  <a:lnTo>
                    <a:pt x="168964" y="82"/>
                  </a:lnTo>
                  <a:lnTo>
                    <a:pt x="164715" y="0"/>
                  </a:lnTo>
                  <a:lnTo>
                    <a:pt x="163388" y="980"/>
                  </a:lnTo>
                  <a:lnTo>
                    <a:pt x="162504" y="2626"/>
                  </a:lnTo>
                  <a:lnTo>
                    <a:pt x="161915" y="4715"/>
                  </a:lnTo>
                  <a:lnTo>
                    <a:pt x="160529" y="6108"/>
                  </a:lnTo>
                  <a:lnTo>
                    <a:pt x="158613" y="7037"/>
                  </a:lnTo>
                  <a:lnTo>
                    <a:pt x="151805" y="889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2" name="SMARTInkAnnotation279"/>
            <p:cNvSpPr/>
            <p:nvPr/>
          </p:nvSpPr>
          <p:spPr bwMode="auto">
            <a:xfrm>
              <a:off x="6940650" y="5420429"/>
              <a:ext cx="264945" cy="187047"/>
            </a:xfrm>
            <a:custGeom>
              <a:avLst/>
              <a:gdLst/>
              <a:ahLst/>
              <a:cxnLst/>
              <a:rect l="0" t="0" r="0" b="0"/>
              <a:pathLst>
                <a:path w="264945" h="187047">
                  <a:moveTo>
                    <a:pt x="140592" y="8821"/>
                  </a:moveTo>
                  <a:lnTo>
                    <a:pt x="135852" y="4080"/>
                  </a:lnTo>
                  <a:lnTo>
                    <a:pt x="133463" y="2684"/>
                  </a:lnTo>
                  <a:lnTo>
                    <a:pt x="128163" y="1132"/>
                  </a:lnTo>
                  <a:lnTo>
                    <a:pt x="122500" y="442"/>
                  </a:lnTo>
                  <a:lnTo>
                    <a:pt x="116676" y="136"/>
                  </a:lnTo>
                  <a:lnTo>
                    <a:pt x="110780" y="0"/>
                  </a:lnTo>
                  <a:lnTo>
                    <a:pt x="106827" y="956"/>
                  </a:lnTo>
                  <a:lnTo>
                    <a:pt x="102206" y="2584"/>
                  </a:lnTo>
                  <a:lnTo>
                    <a:pt x="97142" y="4663"/>
                  </a:lnTo>
                  <a:lnTo>
                    <a:pt x="88869" y="9619"/>
                  </a:lnTo>
                  <a:lnTo>
                    <a:pt x="85274" y="12330"/>
                  </a:lnTo>
                  <a:lnTo>
                    <a:pt x="80893" y="16120"/>
                  </a:lnTo>
                  <a:lnTo>
                    <a:pt x="75989" y="20633"/>
                  </a:lnTo>
                  <a:lnTo>
                    <a:pt x="65247" y="30938"/>
                  </a:lnTo>
                  <a:lnTo>
                    <a:pt x="18516" y="77331"/>
                  </a:lnTo>
                  <a:lnTo>
                    <a:pt x="13568" y="83268"/>
                  </a:lnTo>
                  <a:lnTo>
                    <a:pt x="9276" y="89210"/>
                  </a:lnTo>
                  <a:lnTo>
                    <a:pt x="5423" y="95156"/>
                  </a:lnTo>
                  <a:lnTo>
                    <a:pt x="2854" y="101104"/>
                  </a:lnTo>
                  <a:lnTo>
                    <a:pt x="1142" y="107053"/>
                  </a:lnTo>
                  <a:lnTo>
                    <a:pt x="0" y="113004"/>
                  </a:lnTo>
                  <a:lnTo>
                    <a:pt x="231" y="119948"/>
                  </a:lnTo>
                  <a:lnTo>
                    <a:pt x="1377" y="127554"/>
                  </a:lnTo>
                  <a:lnTo>
                    <a:pt x="3134" y="135602"/>
                  </a:lnTo>
                  <a:lnTo>
                    <a:pt x="6289" y="141958"/>
                  </a:lnTo>
                  <a:lnTo>
                    <a:pt x="10376" y="147188"/>
                  </a:lnTo>
                  <a:lnTo>
                    <a:pt x="15087" y="151667"/>
                  </a:lnTo>
                  <a:lnTo>
                    <a:pt x="21203" y="155645"/>
                  </a:lnTo>
                  <a:lnTo>
                    <a:pt x="28257" y="159290"/>
                  </a:lnTo>
                  <a:lnTo>
                    <a:pt x="35936" y="162711"/>
                  </a:lnTo>
                  <a:lnTo>
                    <a:pt x="45025" y="165985"/>
                  </a:lnTo>
                  <a:lnTo>
                    <a:pt x="55052" y="169159"/>
                  </a:lnTo>
                  <a:lnTo>
                    <a:pt x="65706" y="172267"/>
                  </a:lnTo>
                  <a:lnTo>
                    <a:pt x="77769" y="174339"/>
                  </a:lnTo>
                  <a:lnTo>
                    <a:pt x="90773" y="175722"/>
                  </a:lnTo>
                  <a:lnTo>
                    <a:pt x="104402" y="176642"/>
                  </a:lnTo>
                  <a:lnTo>
                    <a:pt x="118450" y="177256"/>
                  </a:lnTo>
                  <a:lnTo>
                    <a:pt x="147287" y="177938"/>
                  </a:lnTo>
                  <a:lnTo>
                    <a:pt x="258047" y="178480"/>
                  </a:lnTo>
                  <a:lnTo>
                    <a:pt x="260567" y="179473"/>
                  </a:lnTo>
                  <a:lnTo>
                    <a:pt x="262246" y="181129"/>
                  </a:lnTo>
                  <a:lnTo>
                    <a:pt x="264944" y="186172"/>
                  </a:lnTo>
                  <a:lnTo>
                    <a:pt x="264173" y="186586"/>
                  </a:lnTo>
                  <a:lnTo>
                    <a:pt x="260670" y="187046"/>
                  </a:lnTo>
                  <a:lnTo>
                    <a:pt x="259339" y="186177"/>
                  </a:lnTo>
                  <a:lnTo>
                    <a:pt x="258453" y="184604"/>
                  </a:lnTo>
                  <a:lnTo>
                    <a:pt x="257028" y="179693"/>
                  </a:lnTo>
                  <a:lnTo>
                    <a:pt x="256833" y="176377"/>
                  </a:lnTo>
                  <a:lnTo>
                    <a:pt x="256678" y="16955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3" name="SMARTInkAnnotation280"/>
            <p:cNvSpPr/>
            <p:nvPr/>
          </p:nvSpPr>
          <p:spPr bwMode="auto">
            <a:xfrm>
              <a:off x="7295554" y="5473898"/>
              <a:ext cx="167225" cy="44649"/>
            </a:xfrm>
            <a:custGeom>
              <a:avLst/>
              <a:gdLst/>
              <a:ahLst/>
              <a:cxnLst/>
              <a:rect l="0" t="0" r="0" b="0"/>
              <a:pathLst>
                <a:path w="167225" h="44649">
                  <a:moveTo>
                    <a:pt x="0" y="44648"/>
                  </a:moveTo>
                  <a:lnTo>
                    <a:pt x="46722" y="44648"/>
                  </a:lnTo>
                  <a:lnTo>
                    <a:pt x="54960" y="43657"/>
                  </a:lnTo>
                  <a:lnTo>
                    <a:pt x="63430" y="42003"/>
                  </a:lnTo>
                  <a:lnTo>
                    <a:pt x="72052" y="39908"/>
                  </a:lnTo>
                  <a:lnTo>
                    <a:pt x="80777" y="38512"/>
                  </a:lnTo>
                  <a:lnTo>
                    <a:pt x="89570" y="37581"/>
                  </a:lnTo>
                  <a:lnTo>
                    <a:pt x="98409" y="36960"/>
                  </a:lnTo>
                  <a:lnTo>
                    <a:pt x="107278" y="36546"/>
                  </a:lnTo>
                  <a:lnTo>
                    <a:pt x="125070" y="36086"/>
                  </a:lnTo>
                  <a:lnTo>
                    <a:pt x="132990" y="34972"/>
                  </a:lnTo>
                  <a:lnTo>
                    <a:pt x="140253" y="33236"/>
                  </a:lnTo>
                  <a:lnTo>
                    <a:pt x="147081" y="31087"/>
                  </a:lnTo>
                  <a:lnTo>
                    <a:pt x="152624" y="29654"/>
                  </a:lnTo>
                  <a:lnTo>
                    <a:pt x="157312" y="28699"/>
                  </a:lnTo>
                  <a:lnTo>
                    <a:pt x="167224" y="27166"/>
                  </a:lnTo>
                  <a:lnTo>
                    <a:pt x="167045" y="27040"/>
                  </a:lnTo>
                  <a:lnTo>
                    <a:pt x="162275" y="26839"/>
                  </a:lnTo>
                  <a:lnTo>
                    <a:pt x="161761" y="26822"/>
                  </a:lnTo>
                  <a:lnTo>
                    <a:pt x="160427" y="25819"/>
                  </a:lnTo>
                  <a:lnTo>
                    <a:pt x="158546" y="24158"/>
                  </a:lnTo>
                  <a:lnTo>
                    <a:pt x="153137" y="19104"/>
                  </a:lnTo>
                  <a:lnTo>
                    <a:pt x="147459" y="13487"/>
                  </a:lnTo>
                  <a:lnTo>
                    <a:pt x="145932" y="10976"/>
                  </a:lnTo>
                  <a:lnTo>
                    <a:pt x="144912" y="8310"/>
                  </a:lnTo>
                  <a:lnTo>
                    <a:pt x="142875"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4" name="SMARTInkAnnotation281"/>
            <p:cNvSpPr/>
            <p:nvPr/>
          </p:nvSpPr>
          <p:spPr bwMode="auto">
            <a:xfrm>
              <a:off x="7591688" y="5411758"/>
              <a:ext cx="239648" cy="168847"/>
            </a:xfrm>
            <a:custGeom>
              <a:avLst/>
              <a:gdLst/>
              <a:ahLst/>
              <a:cxnLst/>
              <a:rect l="0" t="0" r="0" b="0"/>
              <a:pathLst>
                <a:path w="239648" h="168847">
                  <a:moveTo>
                    <a:pt x="123562" y="8562"/>
                  </a:moveTo>
                  <a:lnTo>
                    <a:pt x="118821" y="3821"/>
                  </a:lnTo>
                  <a:lnTo>
                    <a:pt x="115440" y="2425"/>
                  </a:lnTo>
                  <a:lnTo>
                    <a:pt x="111203" y="1494"/>
                  </a:lnTo>
                  <a:lnTo>
                    <a:pt x="106393" y="873"/>
                  </a:lnTo>
                  <a:lnTo>
                    <a:pt x="100209" y="460"/>
                  </a:lnTo>
                  <a:lnTo>
                    <a:pt x="93111" y="184"/>
                  </a:lnTo>
                  <a:lnTo>
                    <a:pt x="85402" y="0"/>
                  </a:lnTo>
                  <a:lnTo>
                    <a:pt x="77285" y="869"/>
                  </a:lnTo>
                  <a:lnTo>
                    <a:pt x="68899" y="2442"/>
                  </a:lnTo>
                  <a:lnTo>
                    <a:pt x="60331" y="4481"/>
                  </a:lnTo>
                  <a:lnTo>
                    <a:pt x="52635" y="7826"/>
                  </a:lnTo>
                  <a:lnTo>
                    <a:pt x="45519" y="12040"/>
                  </a:lnTo>
                  <a:lnTo>
                    <a:pt x="38791" y="16833"/>
                  </a:lnTo>
                  <a:lnTo>
                    <a:pt x="31329" y="21022"/>
                  </a:lnTo>
                  <a:lnTo>
                    <a:pt x="23378" y="24805"/>
                  </a:lnTo>
                  <a:lnTo>
                    <a:pt x="15101" y="28321"/>
                  </a:lnTo>
                  <a:lnTo>
                    <a:pt x="9582" y="33640"/>
                  </a:lnTo>
                  <a:lnTo>
                    <a:pt x="5904" y="40164"/>
                  </a:lnTo>
                  <a:lnTo>
                    <a:pt x="3451" y="47489"/>
                  </a:lnTo>
                  <a:lnTo>
                    <a:pt x="1816" y="54357"/>
                  </a:lnTo>
                  <a:lnTo>
                    <a:pt x="726" y="60920"/>
                  </a:lnTo>
                  <a:lnTo>
                    <a:pt x="0" y="67280"/>
                  </a:lnTo>
                  <a:lnTo>
                    <a:pt x="508" y="73504"/>
                  </a:lnTo>
                  <a:lnTo>
                    <a:pt x="1838" y="79637"/>
                  </a:lnTo>
                  <a:lnTo>
                    <a:pt x="3718" y="85711"/>
                  </a:lnTo>
                  <a:lnTo>
                    <a:pt x="7946" y="91745"/>
                  </a:lnTo>
                  <a:lnTo>
                    <a:pt x="13743" y="97751"/>
                  </a:lnTo>
                  <a:lnTo>
                    <a:pt x="20584" y="103740"/>
                  </a:lnTo>
                  <a:lnTo>
                    <a:pt x="28121" y="109716"/>
                  </a:lnTo>
                  <a:lnTo>
                    <a:pt x="36122" y="115686"/>
                  </a:lnTo>
                  <a:lnTo>
                    <a:pt x="44432" y="121649"/>
                  </a:lnTo>
                  <a:lnTo>
                    <a:pt x="52950" y="126617"/>
                  </a:lnTo>
                  <a:lnTo>
                    <a:pt x="61605" y="130921"/>
                  </a:lnTo>
                  <a:lnTo>
                    <a:pt x="70351" y="134783"/>
                  </a:lnTo>
                  <a:lnTo>
                    <a:pt x="79158" y="139342"/>
                  </a:lnTo>
                  <a:lnTo>
                    <a:pt x="88006" y="144366"/>
                  </a:lnTo>
                  <a:lnTo>
                    <a:pt x="96882" y="149699"/>
                  </a:lnTo>
                  <a:lnTo>
                    <a:pt x="105775" y="153254"/>
                  </a:lnTo>
                  <a:lnTo>
                    <a:pt x="114681" y="155625"/>
                  </a:lnTo>
                  <a:lnTo>
                    <a:pt x="123594" y="157205"/>
                  </a:lnTo>
                  <a:lnTo>
                    <a:pt x="131521" y="159251"/>
                  </a:lnTo>
                  <a:lnTo>
                    <a:pt x="138790" y="161606"/>
                  </a:lnTo>
                  <a:lnTo>
                    <a:pt x="145620" y="164170"/>
                  </a:lnTo>
                  <a:lnTo>
                    <a:pt x="152157" y="165878"/>
                  </a:lnTo>
                  <a:lnTo>
                    <a:pt x="158500" y="167017"/>
                  </a:lnTo>
                  <a:lnTo>
                    <a:pt x="164714" y="167777"/>
                  </a:lnTo>
                  <a:lnTo>
                    <a:pt x="170840" y="168283"/>
                  </a:lnTo>
                  <a:lnTo>
                    <a:pt x="176909" y="168621"/>
                  </a:lnTo>
                  <a:lnTo>
                    <a:pt x="182938" y="168846"/>
                  </a:lnTo>
                  <a:lnTo>
                    <a:pt x="187951" y="168003"/>
                  </a:lnTo>
                  <a:lnTo>
                    <a:pt x="192285" y="166450"/>
                  </a:lnTo>
                  <a:lnTo>
                    <a:pt x="196166" y="164422"/>
                  </a:lnTo>
                  <a:lnTo>
                    <a:pt x="200738" y="163070"/>
                  </a:lnTo>
                  <a:lnTo>
                    <a:pt x="205770" y="162169"/>
                  </a:lnTo>
                  <a:lnTo>
                    <a:pt x="211110" y="161567"/>
                  </a:lnTo>
                  <a:lnTo>
                    <a:pt x="215661" y="160175"/>
                  </a:lnTo>
                  <a:lnTo>
                    <a:pt x="219688" y="158254"/>
                  </a:lnTo>
                  <a:lnTo>
                    <a:pt x="226807" y="153474"/>
                  </a:lnTo>
                  <a:lnTo>
                    <a:pt x="230096" y="150810"/>
                  </a:lnTo>
                  <a:lnTo>
                    <a:pt x="239647" y="14250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5" name="SMARTInkAnnotation282"/>
            <p:cNvSpPr/>
            <p:nvPr/>
          </p:nvSpPr>
          <p:spPr bwMode="auto">
            <a:xfrm>
              <a:off x="7679899" y="5188351"/>
              <a:ext cx="35352" cy="124814"/>
            </a:xfrm>
            <a:custGeom>
              <a:avLst/>
              <a:gdLst/>
              <a:ahLst/>
              <a:cxnLst/>
              <a:rect l="0" t="0" r="0" b="0"/>
              <a:pathLst>
                <a:path w="35352" h="124814">
                  <a:moveTo>
                    <a:pt x="8561" y="124813"/>
                  </a:moveTo>
                  <a:lnTo>
                    <a:pt x="873" y="117124"/>
                  </a:lnTo>
                  <a:lnTo>
                    <a:pt x="184" y="113788"/>
                  </a:lnTo>
                  <a:lnTo>
                    <a:pt x="0" y="111510"/>
                  </a:lnTo>
                  <a:lnTo>
                    <a:pt x="870" y="108007"/>
                  </a:lnTo>
                  <a:lnTo>
                    <a:pt x="2441" y="103687"/>
                  </a:lnTo>
                  <a:lnTo>
                    <a:pt x="4482" y="98822"/>
                  </a:lnTo>
                  <a:lnTo>
                    <a:pt x="5841" y="93595"/>
                  </a:lnTo>
                  <a:lnTo>
                    <a:pt x="6748" y="88126"/>
                  </a:lnTo>
                  <a:lnTo>
                    <a:pt x="7352" y="82495"/>
                  </a:lnTo>
                  <a:lnTo>
                    <a:pt x="8747" y="75766"/>
                  </a:lnTo>
                  <a:lnTo>
                    <a:pt x="10670" y="68302"/>
                  </a:lnTo>
                  <a:lnTo>
                    <a:pt x="12943" y="60350"/>
                  </a:lnTo>
                  <a:lnTo>
                    <a:pt x="15452" y="53064"/>
                  </a:lnTo>
                  <a:lnTo>
                    <a:pt x="18116" y="46222"/>
                  </a:lnTo>
                  <a:lnTo>
                    <a:pt x="20884" y="39677"/>
                  </a:lnTo>
                  <a:lnTo>
                    <a:pt x="22730" y="33329"/>
                  </a:lnTo>
                  <a:lnTo>
                    <a:pt x="23960" y="27113"/>
                  </a:lnTo>
                  <a:lnTo>
                    <a:pt x="24781" y="20984"/>
                  </a:lnTo>
                  <a:lnTo>
                    <a:pt x="25327" y="15906"/>
                  </a:lnTo>
                  <a:lnTo>
                    <a:pt x="25691" y="11528"/>
                  </a:lnTo>
                  <a:lnTo>
                    <a:pt x="26378" y="484"/>
                  </a:lnTo>
                  <a:lnTo>
                    <a:pt x="27385" y="255"/>
                  </a:lnTo>
                  <a:lnTo>
                    <a:pt x="29048" y="102"/>
                  </a:lnTo>
                  <a:lnTo>
                    <a:pt x="31148" y="0"/>
                  </a:lnTo>
                  <a:lnTo>
                    <a:pt x="32549" y="925"/>
                  </a:lnTo>
                  <a:lnTo>
                    <a:pt x="33482" y="2533"/>
                  </a:lnTo>
                  <a:lnTo>
                    <a:pt x="35351" y="872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6" name="SMARTInkAnnotation283"/>
            <p:cNvSpPr/>
            <p:nvPr/>
          </p:nvSpPr>
          <p:spPr bwMode="auto">
            <a:xfrm>
              <a:off x="7875984" y="5464968"/>
              <a:ext cx="133266" cy="44650"/>
            </a:xfrm>
            <a:custGeom>
              <a:avLst/>
              <a:gdLst/>
              <a:ahLst/>
              <a:cxnLst/>
              <a:rect l="0" t="0" r="0" b="0"/>
              <a:pathLst>
                <a:path w="133266" h="44650">
                  <a:moveTo>
                    <a:pt x="0" y="44649"/>
                  </a:moveTo>
                  <a:lnTo>
                    <a:pt x="9481" y="39908"/>
                  </a:lnTo>
                  <a:lnTo>
                    <a:pt x="13266" y="38512"/>
                  </a:lnTo>
                  <a:lnTo>
                    <a:pt x="16781" y="37581"/>
                  </a:lnTo>
                  <a:lnTo>
                    <a:pt x="20117" y="36960"/>
                  </a:lnTo>
                  <a:lnTo>
                    <a:pt x="24326" y="35554"/>
                  </a:lnTo>
                  <a:lnTo>
                    <a:pt x="29115" y="33624"/>
                  </a:lnTo>
                  <a:lnTo>
                    <a:pt x="34293" y="31346"/>
                  </a:lnTo>
                  <a:lnTo>
                    <a:pt x="40722" y="28835"/>
                  </a:lnTo>
                  <a:lnTo>
                    <a:pt x="55801" y="23399"/>
                  </a:lnTo>
                  <a:lnTo>
                    <a:pt x="62998" y="21552"/>
                  </a:lnTo>
                  <a:lnTo>
                    <a:pt x="69779" y="20321"/>
                  </a:lnTo>
                  <a:lnTo>
                    <a:pt x="76286" y="19501"/>
                  </a:lnTo>
                  <a:lnTo>
                    <a:pt x="82606" y="17962"/>
                  </a:lnTo>
                  <a:lnTo>
                    <a:pt x="88805" y="15943"/>
                  </a:lnTo>
                  <a:lnTo>
                    <a:pt x="94923" y="13605"/>
                  </a:lnTo>
                  <a:lnTo>
                    <a:pt x="100984" y="12047"/>
                  </a:lnTo>
                  <a:lnTo>
                    <a:pt x="107010" y="11008"/>
                  </a:lnTo>
                  <a:lnTo>
                    <a:pt x="113012" y="10316"/>
                  </a:lnTo>
                  <a:lnTo>
                    <a:pt x="118005" y="9853"/>
                  </a:lnTo>
                  <a:lnTo>
                    <a:pt x="122327" y="9546"/>
                  </a:lnTo>
                  <a:lnTo>
                    <a:pt x="131650" y="9052"/>
                  </a:lnTo>
                  <a:lnTo>
                    <a:pt x="132415" y="8018"/>
                  </a:lnTo>
                  <a:lnTo>
                    <a:pt x="132925" y="6338"/>
                  </a:lnTo>
                  <a:lnTo>
                    <a:pt x="133265" y="4225"/>
                  </a:lnTo>
                  <a:lnTo>
                    <a:pt x="132500" y="2817"/>
                  </a:lnTo>
                  <a:lnTo>
                    <a:pt x="130997" y="1878"/>
                  </a:lnTo>
                  <a:lnTo>
                    <a:pt x="12501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7" name="SMARTInkAnnotation284"/>
            <p:cNvSpPr/>
            <p:nvPr/>
          </p:nvSpPr>
          <p:spPr bwMode="auto">
            <a:xfrm>
              <a:off x="8161734" y="5384969"/>
              <a:ext cx="17484" cy="178227"/>
            </a:xfrm>
            <a:custGeom>
              <a:avLst/>
              <a:gdLst/>
              <a:ahLst/>
              <a:cxnLst/>
              <a:rect l="0" t="0" r="0" b="0"/>
              <a:pathLst>
                <a:path w="17484" h="178227">
                  <a:moveTo>
                    <a:pt x="0" y="8562"/>
                  </a:moveTo>
                  <a:lnTo>
                    <a:pt x="0" y="0"/>
                  </a:lnTo>
                  <a:lnTo>
                    <a:pt x="992" y="1862"/>
                  </a:lnTo>
                  <a:lnTo>
                    <a:pt x="4740" y="9222"/>
                  </a:lnTo>
                  <a:lnTo>
                    <a:pt x="6137" y="12970"/>
                  </a:lnTo>
                  <a:lnTo>
                    <a:pt x="7068" y="16462"/>
                  </a:lnTo>
                  <a:lnTo>
                    <a:pt x="7689" y="19782"/>
                  </a:lnTo>
                  <a:lnTo>
                    <a:pt x="8102" y="22987"/>
                  </a:lnTo>
                  <a:lnTo>
                    <a:pt x="8378" y="26116"/>
                  </a:lnTo>
                  <a:lnTo>
                    <a:pt x="8562" y="29194"/>
                  </a:lnTo>
                  <a:lnTo>
                    <a:pt x="9677" y="34223"/>
                  </a:lnTo>
                  <a:lnTo>
                    <a:pt x="11412" y="40552"/>
                  </a:lnTo>
                  <a:lnTo>
                    <a:pt x="13561" y="47748"/>
                  </a:lnTo>
                  <a:lnTo>
                    <a:pt x="14994" y="54529"/>
                  </a:lnTo>
                  <a:lnTo>
                    <a:pt x="15949" y="61035"/>
                  </a:lnTo>
                  <a:lnTo>
                    <a:pt x="16586" y="67357"/>
                  </a:lnTo>
                  <a:lnTo>
                    <a:pt x="17010" y="74547"/>
                  </a:lnTo>
                  <a:lnTo>
                    <a:pt x="17483" y="90475"/>
                  </a:lnTo>
                  <a:lnTo>
                    <a:pt x="16615" y="97897"/>
                  </a:lnTo>
                  <a:lnTo>
                    <a:pt x="15045" y="104830"/>
                  </a:lnTo>
                  <a:lnTo>
                    <a:pt x="13008" y="111436"/>
                  </a:lnTo>
                  <a:lnTo>
                    <a:pt x="11647" y="117824"/>
                  </a:lnTo>
                  <a:lnTo>
                    <a:pt x="10742" y="124067"/>
                  </a:lnTo>
                  <a:lnTo>
                    <a:pt x="10138" y="130214"/>
                  </a:lnTo>
                  <a:lnTo>
                    <a:pt x="9735" y="136296"/>
                  </a:lnTo>
                  <a:lnTo>
                    <a:pt x="9466" y="142335"/>
                  </a:lnTo>
                  <a:lnTo>
                    <a:pt x="9089" y="157670"/>
                  </a:lnTo>
                  <a:lnTo>
                    <a:pt x="9035" y="161545"/>
                  </a:lnTo>
                  <a:lnTo>
                    <a:pt x="8008" y="164129"/>
                  </a:lnTo>
                  <a:lnTo>
                    <a:pt x="6330" y="165851"/>
                  </a:lnTo>
                  <a:lnTo>
                    <a:pt x="4221" y="166999"/>
                  </a:lnTo>
                  <a:lnTo>
                    <a:pt x="2814" y="168757"/>
                  </a:lnTo>
                  <a:lnTo>
                    <a:pt x="1876" y="170921"/>
                  </a:lnTo>
                  <a:lnTo>
                    <a:pt x="0" y="17822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8" name="SMARTInkAnnotation285"/>
            <p:cNvSpPr/>
            <p:nvPr/>
          </p:nvSpPr>
          <p:spPr bwMode="auto">
            <a:xfrm>
              <a:off x="8143875" y="5491757"/>
              <a:ext cx="98227" cy="35720"/>
            </a:xfrm>
            <a:custGeom>
              <a:avLst/>
              <a:gdLst/>
              <a:ahLst/>
              <a:cxnLst/>
              <a:rect l="0" t="0" r="0" b="0"/>
              <a:pathLst>
                <a:path w="98227" h="35720">
                  <a:moveTo>
                    <a:pt x="0" y="35719"/>
                  </a:moveTo>
                  <a:lnTo>
                    <a:pt x="4740" y="30979"/>
                  </a:lnTo>
                  <a:lnTo>
                    <a:pt x="7129" y="29582"/>
                  </a:lnTo>
                  <a:lnTo>
                    <a:pt x="9714" y="28651"/>
                  </a:lnTo>
                  <a:lnTo>
                    <a:pt x="12428" y="28030"/>
                  </a:lnTo>
                  <a:lnTo>
                    <a:pt x="16223" y="27617"/>
                  </a:lnTo>
                  <a:lnTo>
                    <a:pt x="20737" y="27341"/>
                  </a:lnTo>
                  <a:lnTo>
                    <a:pt x="25731" y="27157"/>
                  </a:lnTo>
                  <a:lnTo>
                    <a:pt x="31045" y="26043"/>
                  </a:lnTo>
                  <a:lnTo>
                    <a:pt x="36571" y="24307"/>
                  </a:lnTo>
                  <a:lnTo>
                    <a:pt x="42240" y="22157"/>
                  </a:lnTo>
                  <a:lnTo>
                    <a:pt x="48004" y="19733"/>
                  </a:lnTo>
                  <a:lnTo>
                    <a:pt x="53830" y="17124"/>
                  </a:lnTo>
                  <a:lnTo>
                    <a:pt x="59700" y="14393"/>
                  </a:lnTo>
                  <a:lnTo>
                    <a:pt x="66588" y="11580"/>
                  </a:lnTo>
                  <a:lnTo>
                    <a:pt x="74158" y="8712"/>
                  </a:lnTo>
                  <a:lnTo>
                    <a:pt x="9822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9" name="SMARTInkAnnotation286"/>
            <p:cNvSpPr/>
            <p:nvPr/>
          </p:nvSpPr>
          <p:spPr bwMode="auto">
            <a:xfrm>
              <a:off x="8242220" y="5411390"/>
              <a:ext cx="17741" cy="196454"/>
            </a:xfrm>
            <a:custGeom>
              <a:avLst/>
              <a:gdLst/>
              <a:ahLst/>
              <a:cxnLst/>
              <a:rect l="0" t="0" r="0" b="0"/>
              <a:pathLst>
                <a:path w="17741" h="196454">
                  <a:moveTo>
                    <a:pt x="17740" y="0"/>
                  </a:moveTo>
                  <a:lnTo>
                    <a:pt x="13000" y="0"/>
                  </a:lnTo>
                  <a:lnTo>
                    <a:pt x="11604" y="992"/>
                  </a:lnTo>
                  <a:lnTo>
                    <a:pt x="10673" y="2646"/>
                  </a:lnTo>
                  <a:lnTo>
                    <a:pt x="10053" y="4741"/>
                  </a:lnTo>
                  <a:lnTo>
                    <a:pt x="8646" y="8121"/>
                  </a:lnTo>
                  <a:lnTo>
                    <a:pt x="6717" y="12359"/>
                  </a:lnTo>
                  <a:lnTo>
                    <a:pt x="4439" y="17170"/>
                  </a:lnTo>
                  <a:lnTo>
                    <a:pt x="2919" y="22360"/>
                  </a:lnTo>
                  <a:lnTo>
                    <a:pt x="1907" y="27805"/>
                  </a:lnTo>
                  <a:lnTo>
                    <a:pt x="1231" y="33419"/>
                  </a:lnTo>
                  <a:lnTo>
                    <a:pt x="781" y="39147"/>
                  </a:lnTo>
                  <a:lnTo>
                    <a:pt x="482" y="44949"/>
                  </a:lnTo>
                  <a:lnTo>
                    <a:pt x="282" y="50802"/>
                  </a:lnTo>
                  <a:lnTo>
                    <a:pt x="0" y="73261"/>
                  </a:lnTo>
                  <a:lnTo>
                    <a:pt x="952" y="81583"/>
                  </a:lnTo>
                  <a:lnTo>
                    <a:pt x="2580" y="90108"/>
                  </a:lnTo>
                  <a:lnTo>
                    <a:pt x="4658" y="98767"/>
                  </a:lnTo>
                  <a:lnTo>
                    <a:pt x="6042" y="106524"/>
                  </a:lnTo>
                  <a:lnTo>
                    <a:pt x="6965" y="113680"/>
                  </a:lnTo>
                  <a:lnTo>
                    <a:pt x="7581" y="120435"/>
                  </a:lnTo>
                  <a:lnTo>
                    <a:pt x="8983" y="127915"/>
                  </a:lnTo>
                  <a:lnTo>
                    <a:pt x="10910" y="135879"/>
                  </a:lnTo>
                  <a:lnTo>
                    <a:pt x="13186" y="144164"/>
                  </a:lnTo>
                  <a:lnTo>
                    <a:pt x="14705" y="150679"/>
                  </a:lnTo>
                  <a:lnTo>
                    <a:pt x="15717" y="156016"/>
                  </a:lnTo>
                  <a:lnTo>
                    <a:pt x="16391" y="160565"/>
                  </a:lnTo>
                  <a:lnTo>
                    <a:pt x="16841" y="165582"/>
                  </a:lnTo>
                  <a:lnTo>
                    <a:pt x="17141" y="170912"/>
                  </a:lnTo>
                  <a:lnTo>
                    <a:pt x="17623" y="184242"/>
                  </a:lnTo>
                  <a:lnTo>
                    <a:pt x="17740" y="19645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0" name="SMARTInkAnnotation287"/>
            <p:cNvSpPr/>
            <p:nvPr/>
          </p:nvSpPr>
          <p:spPr bwMode="auto">
            <a:xfrm>
              <a:off x="7670601" y="5710100"/>
              <a:ext cx="70074" cy="112057"/>
            </a:xfrm>
            <a:custGeom>
              <a:avLst/>
              <a:gdLst/>
              <a:ahLst/>
              <a:cxnLst/>
              <a:rect l="0" t="0" r="0" b="0"/>
              <a:pathLst>
                <a:path w="70074" h="112057">
                  <a:moveTo>
                    <a:pt x="0" y="13829"/>
                  </a:moveTo>
                  <a:lnTo>
                    <a:pt x="0" y="6141"/>
                  </a:lnTo>
                  <a:lnTo>
                    <a:pt x="992" y="4735"/>
                  </a:lnTo>
                  <a:lnTo>
                    <a:pt x="2646" y="2805"/>
                  </a:lnTo>
                  <a:lnTo>
                    <a:pt x="4740" y="527"/>
                  </a:lnTo>
                  <a:lnTo>
                    <a:pt x="7128" y="0"/>
                  </a:lnTo>
                  <a:lnTo>
                    <a:pt x="9714" y="641"/>
                  </a:lnTo>
                  <a:lnTo>
                    <a:pt x="12429" y="2061"/>
                  </a:lnTo>
                  <a:lnTo>
                    <a:pt x="15231" y="3007"/>
                  </a:lnTo>
                  <a:lnTo>
                    <a:pt x="18092" y="3638"/>
                  </a:lnTo>
                  <a:lnTo>
                    <a:pt x="20990" y="4059"/>
                  </a:lnTo>
                  <a:lnTo>
                    <a:pt x="23916" y="5331"/>
                  </a:lnTo>
                  <a:lnTo>
                    <a:pt x="26857" y="7172"/>
                  </a:lnTo>
                  <a:lnTo>
                    <a:pt x="29811" y="9391"/>
                  </a:lnTo>
                  <a:lnTo>
                    <a:pt x="32772" y="12855"/>
                  </a:lnTo>
                  <a:lnTo>
                    <a:pt x="35739" y="17149"/>
                  </a:lnTo>
                  <a:lnTo>
                    <a:pt x="38709" y="21996"/>
                  </a:lnTo>
                  <a:lnTo>
                    <a:pt x="41680" y="26218"/>
                  </a:lnTo>
                  <a:lnTo>
                    <a:pt x="44654" y="30026"/>
                  </a:lnTo>
                  <a:lnTo>
                    <a:pt x="47628" y="33557"/>
                  </a:lnTo>
                  <a:lnTo>
                    <a:pt x="49612" y="37895"/>
                  </a:lnTo>
                  <a:lnTo>
                    <a:pt x="50933" y="42772"/>
                  </a:lnTo>
                  <a:lnTo>
                    <a:pt x="51816" y="48007"/>
                  </a:lnTo>
                  <a:lnTo>
                    <a:pt x="53394" y="53482"/>
                  </a:lnTo>
                  <a:lnTo>
                    <a:pt x="55440" y="59116"/>
                  </a:lnTo>
                  <a:lnTo>
                    <a:pt x="57796" y="64856"/>
                  </a:lnTo>
                  <a:lnTo>
                    <a:pt x="59366" y="69675"/>
                  </a:lnTo>
                  <a:lnTo>
                    <a:pt x="60413" y="73880"/>
                  </a:lnTo>
                  <a:lnTo>
                    <a:pt x="61112" y="77676"/>
                  </a:lnTo>
                  <a:lnTo>
                    <a:pt x="62569" y="81198"/>
                  </a:lnTo>
                  <a:lnTo>
                    <a:pt x="64533" y="84538"/>
                  </a:lnTo>
                  <a:lnTo>
                    <a:pt x="66834" y="87758"/>
                  </a:lnTo>
                  <a:lnTo>
                    <a:pt x="68369" y="90897"/>
                  </a:lnTo>
                  <a:lnTo>
                    <a:pt x="69391" y="93981"/>
                  </a:lnTo>
                  <a:lnTo>
                    <a:pt x="70073" y="97029"/>
                  </a:lnTo>
                  <a:lnTo>
                    <a:pt x="69535" y="100054"/>
                  </a:lnTo>
                  <a:lnTo>
                    <a:pt x="68185" y="103062"/>
                  </a:lnTo>
                  <a:lnTo>
                    <a:pt x="63629" y="110280"/>
                  </a:lnTo>
                  <a:lnTo>
                    <a:pt x="62263" y="110872"/>
                  </a:lnTo>
                  <a:lnTo>
                    <a:pt x="60360" y="111266"/>
                  </a:lnTo>
                  <a:lnTo>
                    <a:pt x="53578" y="1120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1" name="SMARTInkAnnotation288"/>
            <p:cNvSpPr/>
            <p:nvPr/>
          </p:nvSpPr>
          <p:spPr bwMode="auto">
            <a:xfrm>
              <a:off x="7643812" y="5884664"/>
              <a:ext cx="26790" cy="178580"/>
            </a:xfrm>
            <a:custGeom>
              <a:avLst/>
              <a:gdLst/>
              <a:ahLst/>
              <a:cxnLst/>
              <a:rect l="0" t="0" r="0" b="0"/>
              <a:pathLst>
                <a:path w="26790" h="178580">
                  <a:moveTo>
                    <a:pt x="26789" y="0"/>
                  </a:moveTo>
                  <a:lnTo>
                    <a:pt x="22049" y="4740"/>
                  </a:lnTo>
                  <a:lnTo>
                    <a:pt x="19660" y="8121"/>
                  </a:lnTo>
                  <a:lnTo>
                    <a:pt x="17076" y="12358"/>
                  </a:lnTo>
                  <a:lnTo>
                    <a:pt x="14360" y="17169"/>
                  </a:lnTo>
                  <a:lnTo>
                    <a:pt x="8697" y="27804"/>
                  </a:lnTo>
                  <a:lnTo>
                    <a:pt x="5799" y="33419"/>
                  </a:lnTo>
                  <a:lnTo>
                    <a:pt x="3866" y="40139"/>
                  </a:lnTo>
                  <a:lnTo>
                    <a:pt x="2577" y="47595"/>
                  </a:lnTo>
                  <a:lnTo>
                    <a:pt x="1718" y="55543"/>
                  </a:lnTo>
                  <a:lnTo>
                    <a:pt x="1145" y="63817"/>
                  </a:lnTo>
                  <a:lnTo>
                    <a:pt x="764" y="72310"/>
                  </a:lnTo>
                  <a:lnTo>
                    <a:pt x="340" y="89685"/>
                  </a:lnTo>
                  <a:lnTo>
                    <a:pt x="45" y="129256"/>
                  </a:lnTo>
                  <a:lnTo>
                    <a:pt x="1022" y="135780"/>
                  </a:lnTo>
                  <a:lnTo>
                    <a:pt x="2666" y="142114"/>
                  </a:lnTo>
                  <a:lnTo>
                    <a:pt x="4754" y="148321"/>
                  </a:lnTo>
                  <a:lnTo>
                    <a:pt x="7138" y="153451"/>
                  </a:lnTo>
                  <a:lnTo>
                    <a:pt x="9720" y="157863"/>
                  </a:lnTo>
                  <a:lnTo>
                    <a:pt x="12433" y="161797"/>
                  </a:lnTo>
                  <a:lnTo>
                    <a:pt x="14242" y="165411"/>
                  </a:lnTo>
                  <a:lnTo>
                    <a:pt x="15448" y="168813"/>
                  </a:lnTo>
                  <a:lnTo>
                    <a:pt x="16252" y="172074"/>
                  </a:lnTo>
                  <a:lnTo>
                    <a:pt x="17780" y="174246"/>
                  </a:lnTo>
                  <a:lnTo>
                    <a:pt x="19790" y="175696"/>
                  </a:lnTo>
                  <a:lnTo>
                    <a:pt x="26380" y="178424"/>
                  </a:lnTo>
                  <a:lnTo>
                    <a:pt x="25524" y="178481"/>
                  </a:lnTo>
                  <a:lnTo>
                    <a:pt x="19065" y="178579"/>
                  </a:lnTo>
                  <a:lnTo>
                    <a:pt x="18662" y="177591"/>
                  </a:lnTo>
                  <a:lnTo>
                    <a:pt x="18217" y="173849"/>
                  </a:lnTo>
                  <a:lnTo>
                    <a:pt x="16113" y="169477"/>
                  </a:lnTo>
                  <a:lnTo>
                    <a:pt x="12726" y="163586"/>
                  </a:lnTo>
                  <a:lnTo>
                    <a:pt x="0"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2" name="SMARTInkAnnotation289"/>
            <p:cNvSpPr/>
            <p:nvPr/>
          </p:nvSpPr>
          <p:spPr bwMode="auto">
            <a:xfrm>
              <a:off x="7643812" y="5982890"/>
              <a:ext cx="125017" cy="35720"/>
            </a:xfrm>
            <a:custGeom>
              <a:avLst/>
              <a:gdLst/>
              <a:ahLst/>
              <a:cxnLst/>
              <a:rect l="0" t="0" r="0" b="0"/>
              <a:pathLst>
                <a:path w="125017" h="35720">
                  <a:moveTo>
                    <a:pt x="0" y="35719"/>
                  </a:moveTo>
                  <a:lnTo>
                    <a:pt x="17169" y="35719"/>
                  </a:lnTo>
                  <a:lnTo>
                    <a:pt x="22361" y="34727"/>
                  </a:lnTo>
                  <a:lnTo>
                    <a:pt x="27805" y="33073"/>
                  </a:lnTo>
                  <a:lnTo>
                    <a:pt x="33420" y="30978"/>
                  </a:lnTo>
                  <a:lnTo>
                    <a:pt x="39146" y="29582"/>
                  </a:lnTo>
                  <a:lnTo>
                    <a:pt x="44949" y="28651"/>
                  </a:lnTo>
                  <a:lnTo>
                    <a:pt x="50802" y="28030"/>
                  </a:lnTo>
                  <a:lnTo>
                    <a:pt x="57680" y="26624"/>
                  </a:lnTo>
                  <a:lnTo>
                    <a:pt x="65243" y="24694"/>
                  </a:lnTo>
                  <a:lnTo>
                    <a:pt x="73261" y="22417"/>
                  </a:lnTo>
                  <a:lnTo>
                    <a:pt x="80590" y="20898"/>
                  </a:lnTo>
                  <a:lnTo>
                    <a:pt x="87461" y="19885"/>
                  </a:lnTo>
                  <a:lnTo>
                    <a:pt x="94026" y="19209"/>
                  </a:lnTo>
                  <a:lnTo>
                    <a:pt x="99395" y="17767"/>
                  </a:lnTo>
                  <a:lnTo>
                    <a:pt x="103967" y="15814"/>
                  </a:lnTo>
                  <a:lnTo>
                    <a:pt x="108007" y="13519"/>
                  </a:lnTo>
                  <a:lnTo>
                    <a:pt x="111692" y="10997"/>
                  </a:lnTo>
                  <a:lnTo>
                    <a:pt x="115141" y="8324"/>
                  </a:lnTo>
                  <a:lnTo>
                    <a:pt x="12501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3" name="SMARTInkAnnotation290"/>
            <p:cNvSpPr/>
            <p:nvPr/>
          </p:nvSpPr>
          <p:spPr bwMode="auto">
            <a:xfrm>
              <a:off x="7742039" y="5982890"/>
              <a:ext cx="26790" cy="107157"/>
            </a:xfrm>
            <a:custGeom>
              <a:avLst/>
              <a:gdLst/>
              <a:ahLst/>
              <a:cxnLst/>
              <a:rect l="0" t="0" r="0" b="0"/>
              <a:pathLst>
                <a:path w="26790" h="107157">
                  <a:moveTo>
                    <a:pt x="0" y="0"/>
                  </a:moveTo>
                  <a:lnTo>
                    <a:pt x="0" y="81240"/>
                  </a:lnTo>
                  <a:lnTo>
                    <a:pt x="992" y="84917"/>
                  </a:lnTo>
                  <a:lnTo>
                    <a:pt x="2645" y="88362"/>
                  </a:lnTo>
                  <a:lnTo>
                    <a:pt x="4740" y="91650"/>
                  </a:lnTo>
                  <a:lnTo>
                    <a:pt x="7129" y="94834"/>
                  </a:lnTo>
                  <a:lnTo>
                    <a:pt x="9714" y="97950"/>
                  </a:lnTo>
                  <a:lnTo>
                    <a:pt x="12428" y="101018"/>
                  </a:lnTo>
                  <a:lnTo>
                    <a:pt x="15230" y="103064"/>
                  </a:lnTo>
                  <a:lnTo>
                    <a:pt x="18091" y="104429"/>
                  </a:lnTo>
                  <a:lnTo>
                    <a:pt x="26789"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4" name="SMARTInkAnnotation291"/>
            <p:cNvSpPr/>
            <p:nvPr/>
          </p:nvSpPr>
          <p:spPr bwMode="auto">
            <a:xfrm>
              <a:off x="7742039" y="5903074"/>
              <a:ext cx="17860" cy="199689"/>
            </a:xfrm>
            <a:custGeom>
              <a:avLst/>
              <a:gdLst/>
              <a:ahLst/>
              <a:cxnLst/>
              <a:rect l="0" t="0" r="0" b="0"/>
              <a:pathLst>
                <a:path w="17860" h="199689">
                  <a:moveTo>
                    <a:pt x="0" y="44097"/>
                  </a:moveTo>
                  <a:lnTo>
                    <a:pt x="0" y="0"/>
                  </a:lnTo>
                  <a:lnTo>
                    <a:pt x="0" y="46434"/>
                  </a:lnTo>
                  <a:lnTo>
                    <a:pt x="992" y="54585"/>
                  </a:lnTo>
                  <a:lnTo>
                    <a:pt x="2645" y="62995"/>
                  </a:lnTo>
                  <a:lnTo>
                    <a:pt x="4740" y="71579"/>
                  </a:lnTo>
                  <a:lnTo>
                    <a:pt x="6137" y="79286"/>
                  </a:lnTo>
                  <a:lnTo>
                    <a:pt x="7068" y="86408"/>
                  </a:lnTo>
                  <a:lnTo>
                    <a:pt x="7688" y="93141"/>
                  </a:lnTo>
                  <a:lnTo>
                    <a:pt x="8102" y="100605"/>
                  </a:lnTo>
                  <a:lnTo>
                    <a:pt x="8561" y="116837"/>
                  </a:lnTo>
                  <a:lnTo>
                    <a:pt x="7692" y="124341"/>
                  </a:lnTo>
                  <a:lnTo>
                    <a:pt x="6120" y="131327"/>
                  </a:lnTo>
                  <a:lnTo>
                    <a:pt x="4080" y="137969"/>
                  </a:lnTo>
                  <a:lnTo>
                    <a:pt x="2720" y="145374"/>
                  </a:lnTo>
                  <a:lnTo>
                    <a:pt x="1813" y="153287"/>
                  </a:lnTo>
                  <a:lnTo>
                    <a:pt x="805" y="168032"/>
                  </a:lnTo>
                  <a:lnTo>
                    <a:pt x="358" y="177893"/>
                  </a:lnTo>
                  <a:lnTo>
                    <a:pt x="159" y="185583"/>
                  </a:lnTo>
                  <a:lnTo>
                    <a:pt x="20" y="199688"/>
                  </a:lnTo>
                  <a:lnTo>
                    <a:pt x="9" y="198246"/>
                  </a:lnTo>
                  <a:lnTo>
                    <a:pt x="998" y="195480"/>
                  </a:lnTo>
                  <a:lnTo>
                    <a:pt x="2650" y="191652"/>
                  </a:lnTo>
                  <a:lnTo>
                    <a:pt x="7131" y="182107"/>
                  </a:lnTo>
                  <a:lnTo>
                    <a:pt x="17859" y="16018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5" name="SMARTInkAnnotation292"/>
            <p:cNvSpPr/>
            <p:nvPr/>
          </p:nvSpPr>
          <p:spPr bwMode="auto">
            <a:xfrm>
              <a:off x="7661671" y="4875609"/>
              <a:ext cx="17851" cy="186953"/>
            </a:xfrm>
            <a:custGeom>
              <a:avLst/>
              <a:gdLst/>
              <a:ahLst/>
              <a:cxnLst/>
              <a:rect l="0" t="0" r="0" b="0"/>
              <a:pathLst>
                <a:path w="17851" h="186953">
                  <a:moveTo>
                    <a:pt x="8930" y="0"/>
                  </a:moveTo>
                  <a:lnTo>
                    <a:pt x="4190" y="4740"/>
                  </a:lnTo>
                  <a:lnTo>
                    <a:pt x="3785" y="8121"/>
                  </a:lnTo>
                  <a:lnTo>
                    <a:pt x="4509" y="12359"/>
                  </a:lnTo>
                  <a:lnTo>
                    <a:pt x="5982" y="17169"/>
                  </a:lnTo>
                  <a:lnTo>
                    <a:pt x="6965" y="22360"/>
                  </a:lnTo>
                  <a:lnTo>
                    <a:pt x="7619" y="27805"/>
                  </a:lnTo>
                  <a:lnTo>
                    <a:pt x="8057" y="33419"/>
                  </a:lnTo>
                  <a:lnTo>
                    <a:pt x="8348" y="39147"/>
                  </a:lnTo>
                  <a:lnTo>
                    <a:pt x="8671" y="50802"/>
                  </a:lnTo>
                  <a:lnTo>
                    <a:pt x="8853" y="73261"/>
                  </a:lnTo>
                  <a:lnTo>
                    <a:pt x="9872" y="80591"/>
                  </a:lnTo>
                  <a:lnTo>
                    <a:pt x="11542" y="87461"/>
                  </a:lnTo>
                  <a:lnTo>
                    <a:pt x="13648" y="94026"/>
                  </a:lnTo>
                  <a:lnTo>
                    <a:pt x="15052" y="101379"/>
                  </a:lnTo>
                  <a:lnTo>
                    <a:pt x="15988" y="109258"/>
                  </a:lnTo>
                  <a:lnTo>
                    <a:pt x="16611" y="117487"/>
                  </a:lnTo>
                  <a:lnTo>
                    <a:pt x="17027" y="124958"/>
                  </a:lnTo>
                  <a:lnTo>
                    <a:pt x="17490" y="138550"/>
                  </a:lnTo>
                  <a:lnTo>
                    <a:pt x="17811" y="166841"/>
                  </a:lnTo>
                  <a:lnTo>
                    <a:pt x="17850" y="181012"/>
                  </a:lnTo>
                  <a:lnTo>
                    <a:pt x="16861" y="183183"/>
                  </a:lnTo>
                  <a:lnTo>
                    <a:pt x="15210" y="184630"/>
                  </a:lnTo>
                  <a:lnTo>
                    <a:pt x="13117" y="185594"/>
                  </a:lnTo>
                  <a:lnTo>
                    <a:pt x="10728" y="186237"/>
                  </a:lnTo>
                  <a:lnTo>
                    <a:pt x="8145" y="186666"/>
                  </a:lnTo>
                  <a:lnTo>
                    <a:pt x="5430" y="186952"/>
                  </a:lnTo>
                  <a:lnTo>
                    <a:pt x="3620" y="186150"/>
                  </a:lnTo>
                  <a:lnTo>
                    <a:pt x="2413" y="184623"/>
                  </a:lnTo>
                  <a:lnTo>
                    <a:pt x="0" y="17859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6" name="SMARTInkAnnotation293"/>
            <p:cNvSpPr/>
            <p:nvPr/>
          </p:nvSpPr>
          <p:spPr bwMode="auto">
            <a:xfrm>
              <a:off x="7670601" y="4964906"/>
              <a:ext cx="98228" cy="35720"/>
            </a:xfrm>
            <a:custGeom>
              <a:avLst/>
              <a:gdLst/>
              <a:ahLst/>
              <a:cxnLst/>
              <a:rect l="0" t="0" r="0" b="0"/>
              <a:pathLst>
                <a:path w="98228" h="35720">
                  <a:moveTo>
                    <a:pt x="0" y="35719"/>
                  </a:moveTo>
                  <a:lnTo>
                    <a:pt x="29811" y="35719"/>
                  </a:lnTo>
                  <a:lnTo>
                    <a:pt x="33765" y="34727"/>
                  </a:lnTo>
                  <a:lnTo>
                    <a:pt x="38385" y="33073"/>
                  </a:lnTo>
                  <a:lnTo>
                    <a:pt x="43449" y="30978"/>
                  </a:lnTo>
                  <a:lnTo>
                    <a:pt x="47818" y="29582"/>
                  </a:lnTo>
                  <a:lnTo>
                    <a:pt x="51722" y="28651"/>
                  </a:lnTo>
                  <a:lnTo>
                    <a:pt x="55318" y="28030"/>
                  </a:lnTo>
                  <a:lnTo>
                    <a:pt x="58707" y="26624"/>
                  </a:lnTo>
                  <a:lnTo>
                    <a:pt x="61958" y="24694"/>
                  </a:lnTo>
                  <a:lnTo>
                    <a:pt x="65119" y="22416"/>
                  </a:lnTo>
                  <a:lnTo>
                    <a:pt x="68217" y="20897"/>
                  </a:lnTo>
                  <a:lnTo>
                    <a:pt x="71275" y="19885"/>
                  </a:lnTo>
                  <a:lnTo>
                    <a:pt x="74306" y="19209"/>
                  </a:lnTo>
                  <a:lnTo>
                    <a:pt x="77319" y="17767"/>
                  </a:lnTo>
                  <a:lnTo>
                    <a:pt x="80318" y="15813"/>
                  </a:lnTo>
                  <a:lnTo>
                    <a:pt x="83312" y="13519"/>
                  </a:lnTo>
                  <a:lnTo>
                    <a:pt x="86299" y="10997"/>
                  </a:lnTo>
                  <a:lnTo>
                    <a:pt x="89282" y="8323"/>
                  </a:lnTo>
                  <a:lnTo>
                    <a:pt x="9822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7" name="SMARTInkAnnotation294"/>
            <p:cNvSpPr/>
            <p:nvPr/>
          </p:nvSpPr>
          <p:spPr bwMode="auto">
            <a:xfrm>
              <a:off x="7760266" y="4893468"/>
              <a:ext cx="53211" cy="151806"/>
            </a:xfrm>
            <a:custGeom>
              <a:avLst/>
              <a:gdLst/>
              <a:ahLst/>
              <a:cxnLst/>
              <a:rect l="0" t="0" r="0" b="0"/>
              <a:pathLst>
                <a:path w="53211" h="151806">
                  <a:moveTo>
                    <a:pt x="8562" y="0"/>
                  </a:moveTo>
                  <a:lnTo>
                    <a:pt x="873" y="0"/>
                  </a:lnTo>
                  <a:lnTo>
                    <a:pt x="459" y="992"/>
                  </a:lnTo>
                  <a:lnTo>
                    <a:pt x="0" y="4741"/>
                  </a:lnTo>
                  <a:lnTo>
                    <a:pt x="870" y="7129"/>
                  </a:lnTo>
                  <a:lnTo>
                    <a:pt x="2441" y="9714"/>
                  </a:lnTo>
                  <a:lnTo>
                    <a:pt x="4482" y="12429"/>
                  </a:lnTo>
                  <a:lnTo>
                    <a:pt x="5842" y="16224"/>
                  </a:lnTo>
                  <a:lnTo>
                    <a:pt x="6749" y="20738"/>
                  </a:lnTo>
                  <a:lnTo>
                    <a:pt x="7352" y="25732"/>
                  </a:lnTo>
                  <a:lnTo>
                    <a:pt x="8748" y="31045"/>
                  </a:lnTo>
                  <a:lnTo>
                    <a:pt x="10670" y="36572"/>
                  </a:lnTo>
                  <a:lnTo>
                    <a:pt x="12944" y="42241"/>
                  </a:lnTo>
                  <a:lnTo>
                    <a:pt x="15453" y="48005"/>
                  </a:lnTo>
                  <a:lnTo>
                    <a:pt x="20884" y="59700"/>
                  </a:lnTo>
                  <a:lnTo>
                    <a:pt x="23723" y="66590"/>
                  </a:lnTo>
                  <a:lnTo>
                    <a:pt x="26606" y="74159"/>
                  </a:lnTo>
                  <a:lnTo>
                    <a:pt x="29522" y="82181"/>
                  </a:lnTo>
                  <a:lnTo>
                    <a:pt x="32457" y="89514"/>
                  </a:lnTo>
                  <a:lnTo>
                    <a:pt x="35406" y="96387"/>
                  </a:lnTo>
                  <a:lnTo>
                    <a:pt x="38364" y="102954"/>
                  </a:lnTo>
                  <a:lnTo>
                    <a:pt x="40336" y="109316"/>
                  </a:lnTo>
                  <a:lnTo>
                    <a:pt x="41651" y="115541"/>
                  </a:lnTo>
                  <a:lnTo>
                    <a:pt x="42527" y="121676"/>
                  </a:lnTo>
                  <a:lnTo>
                    <a:pt x="44104" y="126758"/>
                  </a:lnTo>
                  <a:lnTo>
                    <a:pt x="46148" y="131138"/>
                  </a:lnTo>
                  <a:lnTo>
                    <a:pt x="48501" y="135051"/>
                  </a:lnTo>
                  <a:lnTo>
                    <a:pt x="50071" y="138651"/>
                  </a:lnTo>
                  <a:lnTo>
                    <a:pt x="51117" y="142044"/>
                  </a:lnTo>
                  <a:lnTo>
                    <a:pt x="53210" y="15180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8" name="SMARTInkAnnotation295"/>
            <p:cNvSpPr/>
            <p:nvPr/>
          </p:nvSpPr>
          <p:spPr bwMode="auto">
            <a:xfrm>
              <a:off x="6956226" y="5125640"/>
              <a:ext cx="44650" cy="142631"/>
            </a:xfrm>
            <a:custGeom>
              <a:avLst/>
              <a:gdLst/>
              <a:ahLst/>
              <a:cxnLst/>
              <a:rect l="0" t="0" r="0" b="0"/>
              <a:pathLst>
                <a:path w="44650" h="142631">
                  <a:moveTo>
                    <a:pt x="0" y="0"/>
                  </a:moveTo>
                  <a:lnTo>
                    <a:pt x="0" y="4741"/>
                  </a:lnTo>
                  <a:lnTo>
                    <a:pt x="992" y="7129"/>
                  </a:lnTo>
                  <a:lnTo>
                    <a:pt x="2646" y="9713"/>
                  </a:lnTo>
                  <a:lnTo>
                    <a:pt x="4740" y="12429"/>
                  </a:lnTo>
                  <a:lnTo>
                    <a:pt x="6137" y="15231"/>
                  </a:lnTo>
                  <a:lnTo>
                    <a:pt x="7068" y="18092"/>
                  </a:lnTo>
                  <a:lnTo>
                    <a:pt x="7689" y="20991"/>
                  </a:lnTo>
                  <a:lnTo>
                    <a:pt x="8103" y="24908"/>
                  </a:lnTo>
                  <a:lnTo>
                    <a:pt x="8379" y="29503"/>
                  </a:lnTo>
                  <a:lnTo>
                    <a:pt x="8562" y="34552"/>
                  </a:lnTo>
                  <a:lnTo>
                    <a:pt x="9676" y="39902"/>
                  </a:lnTo>
                  <a:lnTo>
                    <a:pt x="11413" y="45453"/>
                  </a:lnTo>
                  <a:lnTo>
                    <a:pt x="13561" y="51137"/>
                  </a:lnTo>
                  <a:lnTo>
                    <a:pt x="15986" y="55920"/>
                  </a:lnTo>
                  <a:lnTo>
                    <a:pt x="18595" y="60100"/>
                  </a:lnTo>
                  <a:lnTo>
                    <a:pt x="21327" y="63880"/>
                  </a:lnTo>
                  <a:lnTo>
                    <a:pt x="23147" y="68384"/>
                  </a:lnTo>
                  <a:lnTo>
                    <a:pt x="24361" y="73370"/>
                  </a:lnTo>
                  <a:lnTo>
                    <a:pt x="25171" y="78679"/>
                  </a:lnTo>
                  <a:lnTo>
                    <a:pt x="26702" y="84202"/>
                  </a:lnTo>
                  <a:lnTo>
                    <a:pt x="28715" y="89870"/>
                  </a:lnTo>
                  <a:lnTo>
                    <a:pt x="31049" y="95632"/>
                  </a:lnTo>
                  <a:lnTo>
                    <a:pt x="32606" y="101457"/>
                  </a:lnTo>
                  <a:lnTo>
                    <a:pt x="33644" y="107326"/>
                  </a:lnTo>
                  <a:lnTo>
                    <a:pt x="34336" y="113223"/>
                  </a:lnTo>
                  <a:lnTo>
                    <a:pt x="35789" y="117154"/>
                  </a:lnTo>
                  <a:lnTo>
                    <a:pt x="37750" y="119774"/>
                  </a:lnTo>
                  <a:lnTo>
                    <a:pt x="40049" y="121521"/>
                  </a:lnTo>
                  <a:lnTo>
                    <a:pt x="41582" y="124670"/>
                  </a:lnTo>
                  <a:lnTo>
                    <a:pt x="42604" y="128755"/>
                  </a:lnTo>
                  <a:lnTo>
                    <a:pt x="44613" y="142630"/>
                  </a:lnTo>
                  <a:lnTo>
                    <a:pt x="44649" y="1339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9" name="SMARTInkAnnotation296"/>
            <p:cNvSpPr/>
            <p:nvPr/>
          </p:nvSpPr>
          <p:spPr bwMode="auto">
            <a:xfrm>
              <a:off x="6875859" y="4938485"/>
              <a:ext cx="17860" cy="158187"/>
            </a:xfrm>
            <a:custGeom>
              <a:avLst/>
              <a:gdLst/>
              <a:ahLst/>
              <a:cxnLst/>
              <a:rect l="0" t="0" r="0" b="0"/>
              <a:pathLst>
                <a:path w="17860" h="158187">
                  <a:moveTo>
                    <a:pt x="0" y="8562"/>
                  </a:moveTo>
                  <a:lnTo>
                    <a:pt x="0" y="0"/>
                  </a:lnTo>
                  <a:lnTo>
                    <a:pt x="0" y="112356"/>
                  </a:lnTo>
                  <a:lnTo>
                    <a:pt x="992" y="117445"/>
                  </a:lnTo>
                  <a:lnTo>
                    <a:pt x="2645" y="121830"/>
                  </a:lnTo>
                  <a:lnTo>
                    <a:pt x="4740" y="125746"/>
                  </a:lnTo>
                  <a:lnTo>
                    <a:pt x="6137" y="130341"/>
                  </a:lnTo>
                  <a:lnTo>
                    <a:pt x="7068" y="135388"/>
                  </a:lnTo>
                  <a:lnTo>
                    <a:pt x="7689" y="140737"/>
                  </a:lnTo>
                  <a:lnTo>
                    <a:pt x="8102" y="145296"/>
                  </a:lnTo>
                  <a:lnTo>
                    <a:pt x="8378" y="149327"/>
                  </a:lnTo>
                  <a:lnTo>
                    <a:pt x="8821" y="158186"/>
                  </a:lnTo>
                  <a:lnTo>
                    <a:pt x="8898" y="154980"/>
                  </a:lnTo>
                  <a:lnTo>
                    <a:pt x="9901" y="153799"/>
                  </a:lnTo>
                  <a:lnTo>
                    <a:pt x="11561" y="153011"/>
                  </a:lnTo>
                  <a:lnTo>
                    <a:pt x="13660" y="152486"/>
                  </a:lnTo>
                  <a:lnTo>
                    <a:pt x="15060" y="151144"/>
                  </a:lnTo>
                  <a:lnTo>
                    <a:pt x="15993" y="149257"/>
                  </a:lnTo>
                  <a:lnTo>
                    <a:pt x="17859" y="14250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0" name="SMARTInkAnnotation297"/>
            <p:cNvSpPr/>
            <p:nvPr/>
          </p:nvSpPr>
          <p:spPr bwMode="auto">
            <a:xfrm>
              <a:off x="6893718" y="5009554"/>
              <a:ext cx="80368" cy="44650"/>
            </a:xfrm>
            <a:custGeom>
              <a:avLst/>
              <a:gdLst/>
              <a:ahLst/>
              <a:cxnLst/>
              <a:rect l="0" t="0" r="0" b="0"/>
              <a:pathLst>
                <a:path w="80368" h="44650">
                  <a:moveTo>
                    <a:pt x="0" y="44649"/>
                  </a:moveTo>
                  <a:lnTo>
                    <a:pt x="12429" y="44649"/>
                  </a:lnTo>
                  <a:lnTo>
                    <a:pt x="16223" y="43657"/>
                  </a:lnTo>
                  <a:lnTo>
                    <a:pt x="20738" y="42003"/>
                  </a:lnTo>
                  <a:lnTo>
                    <a:pt x="25732" y="39908"/>
                  </a:lnTo>
                  <a:lnTo>
                    <a:pt x="30053" y="37520"/>
                  </a:lnTo>
                  <a:lnTo>
                    <a:pt x="33926" y="34935"/>
                  </a:lnTo>
                  <a:lnTo>
                    <a:pt x="37500" y="32220"/>
                  </a:lnTo>
                  <a:lnTo>
                    <a:pt x="41867" y="29417"/>
                  </a:lnTo>
                  <a:lnTo>
                    <a:pt x="46763" y="26557"/>
                  </a:lnTo>
                  <a:lnTo>
                    <a:pt x="52012" y="23658"/>
                  </a:lnTo>
                  <a:lnTo>
                    <a:pt x="56503" y="20733"/>
                  </a:lnTo>
                  <a:lnTo>
                    <a:pt x="60489" y="17791"/>
                  </a:lnTo>
                  <a:lnTo>
                    <a:pt x="64138" y="14837"/>
                  </a:lnTo>
                  <a:lnTo>
                    <a:pt x="67564" y="11876"/>
                  </a:lnTo>
                  <a:lnTo>
                    <a:pt x="70839" y="8910"/>
                  </a:lnTo>
                  <a:lnTo>
                    <a:pt x="8036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1" name="SMARTInkAnnotation298"/>
            <p:cNvSpPr/>
            <p:nvPr/>
          </p:nvSpPr>
          <p:spPr bwMode="auto">
            <a:xfrm>
              <a:off x="6991977" y="4938117"/>
              <a:ext cx="35688" cy="133946"/>
            </a:xfrm>
            <a:custGeom>
              <a:avLst/>
              <a:gdLst/>
              <a:ahLst/>
              <a:cxnLst/>
              <a:rect l="0" t="0" r="0" b="0"/>
              <a:pathLst>
                <a:path w="35688" h="133946">
                  <a:moveTo>
                    <a:pt x="8898" y="0"/>
                  </a:moveTo>
                  <a:lnTo>
                    <a:pt x="8898" y="4740"/>
                  </a:lnTo>
                  <a:lnTo>
                    <a:pt x="7905" y="7129"/>
                  </a:lnTo>
                  <a:lnTo>
                    <a:pt x="6252" y="9713"/>
                  </a:lnTo>
                  <a:lnTo>
                    <a:pt x="4157" y="12428"/>
                  </a:lnTo>
                  <a:lnTo>
                    <a:pt x="2760" y="15231"/>
                  </a:lnTo>
                  <a:lnTo>
                    <a:pt x="1830" y="18091"/>
                  </a:lnTo>
                  <a:lnTo>
                    <a:pt x="1209" y="20990"/>
                  </a:lnTo>
                  <a:lnTo>
                    <a:pt x="795" y="24907"/>
                  </a:lnTo>
                  <a:lnTo>
                    <a:pt x="519" y="29503"/>
                  </a:lnTo>
                  <a:lnTo>
                    <a:pt x="213" y="39902"/>
                  </a:lnTo>
                  <a:lnTo>
                    <a:pt x="0" y="68619"/>
                  </a:lnTo>
                  <a:lnTo>
                    <a:pt x="982" y="74520"/>
                  </a:lnTo>
                  <a:lnTo>
                    <a:pt x="2628" y="80437"/>
                  </a:lnTo>
                  <a:lnTo>
                    <a:pt x="4718" y="86367"/>
                  </a:lnTo>
                  <a:lnTo>
                    <a:pt x="6111" y="91313"/>
                  </a:lnTo>
                  <a:lnTo>
                    <a:pt x="7040" y="95601"/>
                  </a:lnTo>
                  <a:lnTo>
                    <a:pt x="7659" y="99453"/>
                  </a:lnTo>
                  <a:lnTo>
                    <a:pt x="9064" y="104005"/>
                  </a:lnTo>
                  <a:lnTo>
                    <a:pt x="10993" y="109024"/>
                  </a:lnTo>
                  <a:lnTo>
                    <a:pt x="13271" y="114355"/>
                  </a:lnTo>
                  <a:lnTo>
                    <a:pt x="15782" y="118900"/>
                  </a:lnTo>
                  <a:lnTo>
                    <a:pt x="18448" y="122923"/>
                  </a:lnTo>
                  <a:lnTo>
                    <a:pt x="26271" y="133300"/>
                  </a:lnTo>
                  <a:lnTo>
                    <a:pt x="27424" y="133515"/>
                  </a:lnTo>
                  <a:lnTo>
                    <a:pt x="29186" y="133658"/>
                  </a:lnTo>
                  <a:lnTo>
                    <a:pt x="35687" y="1339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2" name="SMARTInkAnnotation299"/>
            <p:cNvSpPr/>
            <p:nvPr/>
          </p:nvSpPr>
          <p:spPr bwMode="auto">
            <a:xfrm>
              <a:off x="6197203" y="5188148"/>
              <a:ext cx="26790" cy="107157"/>
            </a:xfrm>
            <a:custGeom>
              <a:avLst/>
              <a:gdLst/>
              <a:ahLst/>
              <a:cxnLst/>
              <a:rect l="0" t="0" r="0" b="0"/>
              <a:pathLst>
                <a:path w="26790" h="107157">
                  <a:moveTo>
                    <a:pt x="0" y="0"/>
                  </a:moveTo>
                  <a:lnTo>
                    <a:pt x="0" y="17169"/>
                  </a:lnTo>
                  <a:lnTo>
                    <a:pt x="992" y="22360"/>
                  </a:lnTo>
                  <a:lnTo>
                    <a:pt x="2645" y="27805"/>
                  </a:lnTo>
                  <a:lnTo>
                    <a:pt x="4740" y="33419"/>
                  </a:lnTo>
                  <a:lnTo>
                    <a:pt x="7129" y="39147"/>
                  </a:lnTo>
                  <a:lnTo>
                    <a:pt x="9713" y="44949"/>
                  </a:lnTo>
                  <a:lnTo>
                    <a:pt x="12428" y="50802"/>
                  </a:lnTo>
                  <a:lnTo>
                    <a:pt x="14239" y="55696"/>
                  </a:lnTo>
                  <a:lnTo>
                    <a:pt x="15446" y="59951"/>
                  </a:lnTo>
                  <a:lnTo>
                    <a:pt x="16250" y="63780"/>
                  </a:lnTo>
                  <a:lnTo>
                    <a:pt x="16787" y="68317"/>
                  </a:lnTo>
                  <a:lnTo>
                    <a:pt x="17144" y="73326"/>
                  </a:lnTo>
                  <a:lnTo>
                    <a:pt x="17541" y="83191"/>
                  </a:lnTo>
                  <a:lnTo>
                    <a:pt x="17718" y="90883"/>
                  </a:lnTo>
                  <a:lnTo>
                    <a:pt x="18757" y="94323"/>
                  </a:lnTo>
                  <a:lnTo>
                    <a:pt x="20443" y="97609"/>
                  </a:lnTo>
                  <a:lnTo>
                    <a:pt x="26789"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3" name="SMARTInkAnnotation300"/>
            <p:cNvSpPr/>
            <p:nvPr/>
          </p:nvSpPr>
          <p:spPr bwMode="auto">
            <a:xfrm>
              <a:off x="6143625" y="4938117"/>
              <a:ext cx="8930" cy="160735"/>
            </a:xfrm>
            <a:custGeom>
              <a:avLst/>
              <a:gdLst/>
              <a:ahLst/>
              <a:cxnLst/>
              <a:rect l="0" t="0" r="0" b="0"/>
              <a:pathLst>
                <a:path w="8930" h="160735">
                  <a:moveTo>
                    <a:pt x="0" y="0"/>
                  </a:moveTo>
                  <a:lnTo>
                    <a:pt x="4740" y="4740"/>
                  </a:lnTo>
                  <a:lnTo>
                    <a:pt x="6136" y="7129"/>
                  </a:lnTo>
                  <a:lnTo>
                    <a:pt x="7067" y="9713"/>
                  </a:lnTo>
                  <a:lnTo>
                    <a:pt x="7688" y="12428"/>
                  </a:lnTo>
                  <a:lnTo>
                    <a:pt x="8102" y="16223"/>
                  </a:lnTo>
                  <a:lnTo>
                    <a:pt x="8378" y="20738"/>
                  </a:lnTo>
                  <a:lnTo>
                    <a:pt x="8561" y="25731"/>
                  </a:lnTo>
                  <a:lnTo>
                    <a:pt x="8820" y="46981"/>
                  </a:lnTo>
                  <a:lnTo>
                    <a:pt x="8929" y="144453"/>
                  </a:lnTo>
                  <a:lnTo>
                    <a:pt x="7937" y="146904"/>
                  </a:lnTo>
                  <a:lnTo>
                    <a:pt x="6284" y="148537"/>
                  </a:lnTo>
                  <a:lnTo>
                    <a:pt x="4189" y="149627"/>
                  </a:lnTo>
                  <a:lnTo>
                    <a:pt x="2792" y="151344"/>
                  </a:lnTo>
                  <a:lnTo>
                    <a:pt x="1861" y="153482"/>
                  </a:lnTo>
                  <a:lnTo>
                    <a:pt x="0" y="16073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4" name="SMARTInkAnnotation301"/>
            <p:cNvSpPr/>
            <p:nvPr/>
          </p:nvSpPr>
          <p:spPr bwMode="auto">
            <a:xfrm>
              <a:off x="6161484" y="5000625"/>
              <a:ext cx="62509" cy="53579"/>
            </a:xfrm>
            <a:custGeom>
              <a:avLst/>
              <a:gdLst/>
              <a:ahLst/>
              <a:cxnLst/>
              <a:rect l="0" t="0" r="0" b="0"/>
              <a:pathLst>
                <a:path w="62509" h="53579">
                  <a:moveTo>
                    <a:pt x="0" y="53578"/>
                  </a:moveTo>
                  <a:lnTo>
                    <a:pt x="0" y="48837"/>
                  </a:lnTo>
                  <a:lnTo>
                    <a:pt x="992" y="47441"/>
                  </a:lnTo>
                  <a:lnTo>
                    <a:pt x="2645" y="46510"/>
                  </a:lnTo>
                  <a:lnTo>
                    <a:pt x="4740" y="45889"/>
                  </a:lnTo>
                  <a:lnTo>
                    <a:pt x="7129" y="45475"/>
                  </a:lnTo>
                  <a:lnTo>
                    <a:pt x="9713" y="45199"/>
                  </a:lnTo>
                  <a:lnTo>
                    <a:pt x="12429" y="45016"/>
                  </a:lnTo>
                  <a:lnTo>
                    <a:pt x="15231" y="43901"/>
                  </a:lnTo>
                  <a:lnTo>
                    <a:pt x="18091" y="42165"/>
                  </a:lnTo>
                  <a:lnTo>
                    <a:pt x="20990" y="40016"/>
                  </a:lnTo>
                  <a:lnTo>
                    <a:pt x="23915" y="37591"/>
                  </a:lnTo>
                  <a:lnTo>
                    <a:pt x="26858" y="34983"/>
                  </a:lnTo>
                  <a:lnTo>
                    <a:pt x="32773" y="29439"/>
                  </a:lnTo>
                  <a:lnTo>
                    <a:pt x="47628" y="14839"/>
                  </a:lnTo>
                  <a:lnTo>
                    <a:pt x="6250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5" name="SMARTInkAnnotation302"/>
            <p:cNvSpPr/>
            <p:nvPr/>
          </p:nvSpPr>
          <p:spPr bwMode="auto">
            <a:xfrm>
              <a:off x="6224002" y="4938117"/>
              <a:ext cx="26780" cy="178594"/>
            </a:xfrm>
            <a:custGeom>
              <a:avLst/>
              <a:gdLst/>
              <a:ahLst/>
              <a:cxnLst/>
              <a:rect l="0" t="0" r="0" b="0"/>
              <a:pathLst>
                <a:path w="26780" h="178594">
                  <a:moveTo>
                    <a:pt x="8919" y="0"/>
                  </a:moveTo>
                  <a:lnTo>
                    <a:pt x="4180" y="4740"/>
                  </a:lnTo>
                  <a:lnTo>
                    <a:pt x="2783" y="7129"/>
                  </a:lnTo>
                  <a:lnTo>
                    <a:pt x="1852" y="9713"/>
                  </a:lnTo>
                  <a:lnTo>
                    <a:pt x="1231" y="12428"/>
                  </a:lnTo>
                  <a:lnTo>
                    <a:pt x="817" y="15231"/>
                  </a:lnTo>
                  <a:lnTo>
                    <a:pt x="542" y="18091"/>
                  </a:lnTo>
                  <a:lnTo>
                    <a:pt x="358" y="20990"/>
                  </a:lnTo>
                  <a:lnTo>
                    <a:pt x="153" y="29503"/>
                  </a:lnTo>
                  <a:lnTo>
                    <a:pt x="0" y="68619"/>
                  </a:lnTo>
                  <a:lnTo>
                    <a:pt x="988" y="75512"/>
                  </a:lnTo>
                  <a:lnTo>
                    <a:pt x="2640" y="83083"/>
                  </a:lnTo>
                  <a:lnTo>
                    <a:pt x="4733" y="91108"/>
                  </a:lnTo>
                  <a:lnTo>
                    <a:pt x="6128" y="98441"/>
                  </a:lnTo>
                  <a:lnTo>
                    <a:pt x="7059" y="105315"/>
                  </a:lnTo>
                  <a:lnTo>
                    <a:pt x="7679" y="111882"/>
                  </a:lnTo>
                  <a:lnTo>
                    <a:pt x="9084" y="118244"/>
                  </a:lnTo>
                  <a:lnTo>
                    <a:pt x="11014" y="124470"/>
                  </a:lnTo>
                  <a:lnTo>
                    <a:pt x="13292" y="130605"/>
                  </a:lnTo>
                  <a:lnTo>
                    <a:pt x="14811" y="136679"/>
                  </a:lnTo>
                  <a:lnTo>
                    <a:pt x="15824" y="142713"/>
                  </a:lnTo>
                  <a:lnTo>
                    <a:pt x="16499" y="148720"/>
                  </a:lnTo>
                  <a:lnTo>
                    <a:pt x="17941" y="153717"/>
                  </a:lnTo>
                  <a:lnTo>
                    <a:pt x="19895" y="158041"/>
                  </a:lnTo>
                  <a:lnTo>
                    <a:pt x="22190" y="161915"/>
                  </a:lnTo>
                  <a:lnTo>
                    <a:pt x="23720" y="165490"/>
                  </a:lnTo>
                  <a:lnTo>
                    <a:pt x="24739" y="168866"/>
                  </a:lnTo>
                  <a:lnTo>
                    <a:pt x="26779" y="17859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6" name="SMARTInkAnnotation303"/>
            <p:cNvSpPr/>
            <p:nvPr/>
          </p:nvSpPr>
          <p:spPr bwMode="auto">
            <a:xfrm>
              <a:off x="5598914" y="5223867"/>
              <a:ext cx="17860" cy="96537"/>
            </a:xfrm>
            <a:custGeom>
              <a:avLst/>
              <a:gdLst/>
              <a:ahLst/>
              <a:cxnLst/>
              <a:rect l="0" t="0" r="0" b="0"/>
              <a:pathLst>
                <a:path w="17860" h="96537">
                  <a:moveTo>
                    <a:pt x="0" y="0"/>
                  </a:moveTo>
                  <a:lnTo>
                    <a:pt x="0" y="21249"/>
                  </a:lnTo>
                  <a:lnTo>
                    <a:pt x="992" y="24088"/>
                  </a:lnTo>
                  <a:lnTo>
                    <a:pt x="2645" y="26973"/>
                  </a:lnTo>
                  <a:lnTo>
                    <a:pt x="4740" y="29889"/>
                  </a:lnTo>
                  <a:lnTo>
                    <a:pt x="6136" y="33816"/>
                  </a:lnTo>
                  <a:lnTo>
                    <a:pt x="7067" y="38419"/>
                  </a:lnTo>
                  <a:lnTo>
                    <a:pt x="7688" y="43472"/>
                  </a:lnTo>
                  <a:lnTo>
                    <a:pt x="8102" y="47833"/>
                  </a:lnTo>
                  <a:lnTo>
                    <a:pt x="8378" y="51732"/>
                  </a:lnTo>
                  <a:lnTo>
                    <a:pt x="8561" y="55324"/>
                  </a:lnTo>
                  <a:lnTo>
                    <a:pt x="9676" y="59703"/>
                  </a:lnTo>
                  <a:lnTo>
                    <a:pt x="11412" y="64606"/>
                  </a:lnTo>
                  <a:lnTo>
                    <a:pt x="16585" y="77253"/>
                  </a:lnTo>
                  <a:lnTo>
                    <a:pt x="17010" y="79284"/>
                  </a:lnTo>
                  <a:lnTo>
                    <a:pt x="17293" y="81630"/>
                  </a:lnTo>
                  <a:lnTo>
                    <a:pt x="17482" y="84185"/>
                  </a:lnTo>
                  <a:lnTo>
                    <a:pt x="17608" y="86881"/>
                  </a:lnTo>
                  <a:lnTo>
                    <a:pt x="17826" y="96536"/>
                  </a:lnTo>
                  <a:lnTo>
                    <a:pt x="17844" y="94829"/>
                  </a:lnTo>
                  <a:lnTo>
                    <a:pt x="17859" y="8929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7" name="SMARTInkAnnotation304"/>
            <p:cNvSpPr/>
            <p:nvPr/>
          </p:nvSpPr>
          <p:spPr bwMode="auto">
            <a:xfrm>
              <a:off x="5536774" y="5072062"/>
              <a:ext cx="8563" cy="125017"/>
            </a:xfrm>
            <a:custGeom>
              <a:avLst/>
              <a:gdLst/>
              <a:ahLst/>
              <a:cxnLst/>
              <a:rect l="0" t="0" r="0" b="0"/>
              <a:pathLst>
                <a:path w="8563" h="125017">
                  <a:moveTo>
                    <a:pt x="8562" y="0"/>
                  </a:moveTo>
                  <a:lnTo>
                    <a:pt x="3822" y="4740"/>
                  </a:lnTo>
                  <a:lnTo>
                    <a:pt x="2425" y="7129"/>
                  </a:lnTo>
                  <a:lnTo>
                    <a:pt x="1494" y="9713"/>
                  </a:lnTo>
                  <a:lnTo>
                    <a:pt x="874" y="12429"/>
                  </a:lnTo>
                  <a:lnTo>
                    <a:pt x="460" y="16223"/>
                  </a:lnTo>
                  <a:lnTo>
                    <a:pt x="184" y="20738"/>
                  </a:lnTo>
                  <a:lnTo>
                    <a:pt x="0" y="25731"/>
                  </a:lnTo>
                  <a:lnTo>
                    <a:pt x="870" y="30053"/>
                  </a:lnTo>
                  <a:lnTo>
                    <a:pt x="2442" y="33926"/>
                  </a:lnTo>
                  <a:lnTo>
                    <a:pt x="4482" y="37500"/>
                  </a:lnTo>
                  <a:lnTo>
                    <a:pt x="5841" y="41867"/>
                  </a:lnTo>
                  <a:lnTo>
                    <a:pt x="6748" y="46763"/>
                  </a:lnTo>
                  <a:lnTo>
                    <a:pt x="7353" y="52012"/>
                  </a:lnTo>
                  <a:lnTo>
                    <a:pt x="7756" y="56502"/>
                  </a:lnTo>
                  <a:lnTo>
                    <a:pt x="8025" y="60488"/>
                  </a:lnTo>
                  <a:lnTo>
                    <a:pt x="8204" y="64138"/>
                  </a:lnTo>
                  <a:lnTo>
                    <a:pt x="8403" y="73485"/>
                  </a:lnTo>
                  <a:lnTo>
                    <a:pt x="8562" y="12501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8" name="SMARTInkAnnotation305"/>
            <p:cNvSpPr/>
            <p:nvPr/>
          </p:nvSpPr>
          <p:spPr bwMode="auto">
            <a:xfrm>
              <a:off x="5554265" y="5107781"/>
              <a:ext cx="44650" cy="53579"/>
            </a:xfrm>
            <a:custGeom>
              <a:avLst/>
              <a:gdLst/>
              <a:ahLst/>
              <a:cxnLst/>
              <a:rect l="0" t="0" r="0" b="0"/>
              <a:pathLst>
                <a:path w="44650" h="53579">
                  <a:moveTo>
                    <a:pt x="0" y="53578"/>
                  </a:moveTo>
                  <a:lnTo>
                    <a:pt x="0" y="48837"/>
                  </a:lnTo>
                  <a:lnTo>
                    <a:pt x="992" y="47441"/>
                  </a:lnTo>
                  <a:lnTo>
                    <a:pt x="2646" y="46510"/>
                  </a:lnTo>
                  <a:lnTo>
                    <a:pt x="4741" y="45889"/>
                  </a:lnTo>
                  <a:lnTo>
                    <a:pt x="7129" y="45476"/>
                  </a:lnTo>
                  <a:lnTo>
                    <a:pt x="9713" y="45200"/>
                  </a:lnTo>
                  <a:lnTo>
                    <a:pt x="12429" y="45016"/>
                  </a:lnTo>
                  <a:lnTo>
                    <a:pt x="15231" y="43902"/>
                  </a:lnTo>
                  <a:lnTo>
                    <a:pt x="18092" y="42165"/>
                  </a:lnTo>
                  <a:lnTo>
                    <a:pt x="20991" y="40016"/>
                  </a:lnTo>
                  <a:lnTo>
                    <a:pt x="23916" y="37592"/>
                  </a:lnTo>
                  <a:lnTo>
                    <a:pt x="26858" y="34983"/>
                  </a:lnTo>
                  <a:lnTo>
                    <a:pt x="32773" y="29439"/>
                  </a:lnTo>
                  <a:lnTo>
                    <a:pt x="38709" y="23667"/>
                  </a:lnTo>
                  <a:lnTo>
                    <a:pt x="40689" y="20739"/>
                  </a:lnTo>
                  <a:lnTo>
                    <a:pt x="42008" y="17795"/>
                  </a:lnTo>
                  <a:lnTo>
                    <a:pt x="42889" y="14840"/>
                  </a:lnTo>
                  <a:lnTo>
                    <a:pt x="43475" y="11878"/>
                  </a:lnTo>
                  <a:lnTo>
                    <a:pt x="43866" y="8910"/>
                  </a:lnTo>
                  <a:lnTo>
                    <a:pt x="44649"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9" name="SMARTInkAnnotation306"/>
            <p:cNvSpPr/>
            <p:nvPr/>
          </p:nvSpPr>
          <p:spPr bwMode="auto">
            <a:xfrm>
              <a:off x="5598914" y="5080992"/>
              <a:ext cx="44649" cy="151805"/>
            </a:xfrm>
            <a:custGeom>
              <a:avLst/>
              <a:gdLst/>
              <a:ahLst/>
              <a:cxnLst/>
              <a:rect l="0" t="0" r="0" b="0"/>
              <a:pathLst>
                <a:path w="44649" h="151805">
                  <a:moveTo>
                    <a:pt x="0" y="0"/>
                  </a:moveTo>
                  <a:lnTo>
                    <a:pt x="0" y="25731"/>
                  </a:lnTo>
                  <a:lnTo>
                    <a:pt x="992" y="30053"/>
                  </a:lnTo>
                  <a:lnTo>
                    <a:pt x="2645" y="33926"/>
                  </a:lnTo>
                  <a:lnTo>
                    <a:pt x="4740" y="37499"/>
                  </a:lnTo>
                  <a:lnTo>
                    <a:pt x="7129" y="40875"/>
                  </a:lnTo>
                  <a:lnTo>
                    <a:pt x="9713" y="44117"/>
                  </a:lnTo>
                  <a:lnTo>
                    <a:pt x="12428" y="47270"/>
                  </a:lnTo>
                  <a:lnTo>
                    <a:pt x="14239" y="50365"/>
                  </a:lnTo>
                  <a:lnTo>
                    <a:pt x="15446" y="53420"/>
                  </a:lnTo>
                  <a:lnTo>
                    <a:pt x="16250" y="56449"/>
                  </a:lnTo>
                  <a:lnTo>
                    <a:pt x="17778" y="60453"/>
                  </a:lnTo>
                  <a:lnTo>
                    <a:pt x="19789" y="65107"/>
                  </a:lnTo>
                  <a:lnTo>
                    <a:pt x="22123" y="70193"/>
                  </a:lnTo>
                  <a:lnTo>
                    <a:pt x="23678" y="74577"/>
                  </a:lnTo>
                  <a:lnTo>
                    <a:pt x="24715" y="78491"/>
                  </a:lnTo>
                  <a:lnTo>
                    <a:pt x="25406" y="82093"/>
                  </a:lnTo>
                  <a:lnTo>
                    <a:pt x="26859" y="85486"/>
                  </a:lnTo>
                  <a:lnTo>
                    <a:pt x="28820" y="88741"/>
                  </a:lnTo>
                  <a:lnTo>
                    <a:pt x="31119" y="91903"/>
                  </a:lnTo>
                  <a:lnTo>
                    <a:pt x="32652" y="95003"/>
                  </a:lnTo>
                  <a:lnTo>
                    <a:pt x="33675" y="98062"/>
                  </a:lnTo>
                  <a:lnTo>
                    <a:pt x="34356" y="101094"/>
                  </a:lnTo>
                  <a:lnTo>
                    <a:pt x="35802" y="104106"/>
                  </a:lnTo>
                  <a:lnTo>
                    <a:pt x="37758" y="107107"/>
                  </a:lnTo>
                  <a:lnTo>
                    <a:pt x="40055" y="110100"/>
                  </a:lnTo>
                  <a:lnTo>
                    <a:pt x="41586" y="113088"/>
                  </a:lnTo>
                  <a:lnTo>
                    <a:pt x="42606" y="116071"/>
                  </a:lnTo>
                  <a:lnTo>
                    <a:pt x="43287" y="119052"/>
                  </a:lnTo>
                  <a:lnTo>
                    <a:pt x="43741" y="122033"/>
                  </a:lnTo>
                  <a:lnTo>
                    <a:pt x="44043" y="125011"/>
                  </a:lnTo>
                  <a:lnTo>
                    <a:pt x="44245" y="127989"/>
                  </a:lnTo>
                  <a:lnTo>
                    <a:pt x="44379" y="131959"/>
                  </a:lnTo>
                  <a:lnTo>
                    <a:pt x="44648" y="15180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0" name="SMARTInkAnnotation307"/>
            <p:cNvSpPr/>
            <p:nvPr/>
          </p:nvSpPr>
          <p:spPr bwMode="auto">
            <a:xfrm>
              <a:off x="5411390" y="5563195"/>
              <a:ext cx="80368" cy="8899"/>
            </a:xfrm>
            <a:custGeom>
              <a:avLst/>
              <a:gdLst/>
              <a:ahLst/>
              <a:cxnLst/>
              <a:rect l="0" t="0" r="0" b="0"/>
              <a:pathLst>
                <a:path w="80368" h="8899">
                  <a:moveTo>
                    <a:pt x="80367" y="0"/>
                  </a:moveTo>
                  <a:lnTo>
                    <a:pt x="70886" y="0"/>
                  </a:lnTo>
                  <a:lnTo>
                    <a:pt x="67101" y="992"/>
                  </a:lnTo>
                  <a:lnTo>
                    <a:pt x="63586" y="2645"/>
                  </a:lnTo>
                  <a:lnTo>
                    <a:pt x="60250" y="4740"/>
                  </a:lnTo>
                  <a:lnTo>
                    <a:pt x="56042" y="6137"/>
                  </a:lnTo>
                  <a:lnTo>
                    <a:pt x="51252" y="7068"/>
                  </a:lnTo>
                  <a:lnTo>
                    <a:pt x="46074" y="7688"/>
                  </a:lnTo>
                  <a:lnTo>
                    <a:pt x="41630" y="8102"/>
                  </a:lnTo>
                  <a:lnTo>
                    <a:pt x="37675" y="8378"/>
                  </a:lnTo>
                  <a:lnTo>
                    <a:pt x="34047" y="8562"/>
                  </a:lnTo>
                  <a:lnTo>
                    <a:pt x="27369" y="8766"/>
                  </a:lnTo>
                  <a:lnTo>
                    <a:pt x="14997" y="8898"/>
                  </a:lnTo>
                  <a:lnTo>
                    <a:pt x="11983" y="7916"/>
                  </a:lnTo>
                  <a:lnTo>
                    <a:pt x="8981" y="6269"/>
                  </a:lnTo>
                  <a:lnTo>
                    <a:pt x="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1" name="SMARTInkAnnotation308"/>
            <p:cNvSpPr/>
            <p:nvPr/>
          </p:nvSpPr>
          <p:spPr bwMode="auto">
            <a:xfrm>
              <a:off x="5232796" y="5473898"/>
              <a:ext cx="17861" cy="142876"/>
            </a:xfrm>
            <a:custGeom>
              <a:avLst/>
              <a:gdLst/>
              <a:ahLst/>
              <a:cxnLst/>
              <a:rect l="0" t="0" r="0" b="0"/>
              <a:pathLst>
                <a:path w="17861" h="142876">
                  <a:moveTo>
                    <a:pt x="0" y="0"/>
                  </a:moveTo>
                  <a:lnTo>
                    <a:pt x="0" y="25990"/>
                  </a:lnTo>
                  <a:lnTo>
                    <a:pt x="993" y="30225"/>
                  </a:lnTo>
                  <a:lnTo>
                    <a:pt x="2646" y="34041"/>
                  </a:lnTo>
                  <a:lnTo>
                    <a:pt x="4741" y="37577"/>
                  </a:lnTo>
                  <a:lnTo>
                    <a:pt x="6137" y="42910"/>
                  </a:lnTo>
                  <a:lnTo>
                    <a:pt x="7068" y="49442"/>
                  </a:lnTo>
                  <a:lnTo>
                    <a:pt x="7689" y="56774"/>
                  </a:lnTo>
                  <a:lnTo>
                    <a:pt x="7110" y="63646"/>
                  </a:lnTo>
                  <a:lnTo>
                    <a:pt x="5732" y="70212"/>
                  </a:lnTo>
                  <a:lnTo>
                    <a:pt x="3822" y="76574"/>
                  </a:lnTo>
                  <a:lnTo>
                    <a:pt x="2548" y="82799"/>
                  </a:lnTo>
                  <a:lnTo>
                    <a:pt x="1699" y="88934"/>
                  </a:lnTo>
                  <a:lnTo>
                    <a:pt x="1133" y="95008"/>
                  </a:lnTo>
                  <a:lnTo>
                    <a:pt x="755" y="101041"/>
                  </a:lnTo>
                  <a:lnTo>
                    <a:pt x="336" y="113038"/>
                  </a:lnTo>
                  <a:lnTo>
                    <a:pt x="1217" y="118022"/>
                  </a:lnTo>
                  <a:lnTo>
                    <a:pt x="2796" y="122338"/>
                  </a:lnTo>
                  <a:lnTo>
                    <a:pt x="4840" y="126207"/>
                  </a:lnTo>
                  <a:lnTo>
                    <a:pt x="6203" y="129778"/>
                  </a:lnTo>
                  <a:lnTo>
                    <a:pt x="7113" y="133152"/>
                  </a:lnTo>
                  <a:lnTo>
                    <a:pt x="8571" y="140955"/>
                  </a:lnTo>
                  <a:lnTo>
                    <a:pt x="9683" y="141595"/>
                  </a:lnTo>
                  <a:lnTo>
                    <a:pt x="11416" y="142022"/>
                  </a:lnTo>
                  <a:lnTo>
                    <a:pt x="17860"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2" name="SMARTInkAnnotation309"/>
            <p:cNvSpPr/>
            <p:nvPr/>
          </p:nvSpPr>
          <p:spPr bwMode="auto">
            <a:xfrm>
              <a:off x="5250656" y="5536406"/>
              <a:ext cx="62509" cy="44649"/>
            </a:xfrm>
            <a:custGeom>
              <a:avLst/>
              <a:gdLst/>
              <a:ahLst/>
              <a:cxnLst/>
              <a:rect l="0" t="0" r="0" b="0"/>
              <a:pathLst>
                <a:path w="62509" h="44649">
                  <a:moveTo>
                    <a:pt x="0" y="44648"/>
                  </a:moveTo>
                  <a:lnTo>
                    <a:pt x="21249" y="44648"/>
                  </a:lnTo>
                  <a:lnTo>
                    <a:pt x="24088" y="43656"/>
                  </a:lnTo>
                  <a:lnTo>
                    <a:pt x="26973" y="42003"/>
                  </a:lnTo>
                  <a:lnTo>
                    <a:pt x="29889" y="39908"/>
                  </a:lnTo>
                  <a:lnTo>
                    <a:pt x="32824" y="37519"/>
                  </a:lnTo>
                  <a:lnTo>
                    <a:pt x="35773" y="34935"/>
                  </a:lnTo>
                  <a:lnTo>
                    <a:pt x="38731" y="32219"/>
                  </a:lnTo>
                  <a:lnTo>
                    <a:pt x="41696" y="28425"/>
                  </a:lnTo>
                  <a:lnTo>
                    <a:pt x="44664" y="23911"/>
                  </a:lnTo>
                  <a:lnTo>
                    <a:pt x="47636" y="18917"/>
                  </a:lnTo>
                  <a:lnTo>
                    <a:pt x="50609" y="14596"/>
                  </a:lnTo>
                  <a:lnTo>
                    <a:pt x="53583" y="10723"/>
                  </a:lnTo>
                  <a:lnTo>
                    <a:pt x="6250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3" name="SMARTInkAnnotation310"/>
            <p:cNvSpPr/>
            <p:nvPr/>
          </p:nvSpPr>
          <p:spPr bwMode="auto">
            <a:xfrm>
              <a:off x="5313196" y="5491757"/>
              <a:ext cx="26758" cy="98228"/>
            </a:xfrm>
            <a:custGeom>
              <a:avLst/>
              <a:gdLst/>
              <a:ahLst/>
              <a:cxnLst/>
              <a:rect l="0" t="0" r="0" b="0"/>
              <a:pathLst>
                <a:path w="26758" h="98228">
                  <a:moveTo>
                    <a:pt x="8897" y="0"/>
                  </a:moveTo>
                  <a:lnTo>
                    <a:pt x="4157" y="4741"/>
                  </a:lnTo>
                  <a:lnTo>
                    <a:pt x="2760" y="7129"/>
                  </a:lnTo>
                  <a:lnTo>
                    <a:pt x="1829" y="9714"/>
                  </a:lnTo>
                  <a:lnTo>
                    <a:pt x="1209" y="12429"/>
                  </a:lnTo>
                  <a:lnTo>
                    <a:pt x="795" y="16224"/>
                  </a:lnTo>
                  <a:lnTo>
                    <a:pt x="519" y="20738"/>
                  </a:lnTo>
                  <a:lnTo>
                    <a:pt x="213" y="30053"/>
                  </a:lnTo>
                  <a:lnTo>
                    <a:pt x="40" y="41868"/>
                  </a:lnTo>
                  <a:lnTo>
                    <a:pt x="0" y="52012"/>
                  </a:lnTo>
                  <a:lnTo>
                    <a:pt x="981" y="56503"/>
                  </a:lnTo>
                  <a:lnTo>
                    <a:pt x="2627" y="60488"/>
                  </a:lnTo>
                  <a:lnTo>
                    <a:pt x="4717" y="64138"/>
                  </a:lnTo>
                  <a:lnTo>
                    <a:pt x="6111" y="67564"/>
                  </a:lnTo>
                  <a:lnTo>
                    <a:pt x="7040" y="70839"/>
                  </a:lnTo>
                  <a:lnTo>
                    <a:pt x="7659" y="74016"/>
                  </a:lnTo>
                  <a:lnTo>
                    <a:pt x="9064" y="77125"/>
                  </a:lnTo>
                  <a:lnTo>
                    <a:pt x="10992" y="80190"/>
                  </a:lnTo>
                  <a:lnTo>
                    <a:pt x="13270" y="83225"/>
                  </a:lnTo>
                  <a:lnTo>
                    <a:pt x="15781" y="85250"/>
                  </a:lnTo>
                  <a:lnTo>
                    <a:pt x="18448" y="86599"/>
                  </a:lnTo>
                  <a:lnTo>
                    <a:pt x="21217" y="87498"/>
                  </a:lnTo>
                  <a:lnTo>
                    <a:pt x="23064" y="89090"/>
                  </a:lnTo>
                  <a:lnTo>
                    <a:pt x="24295" y="91144"/>
                  </a:lnTo>
                  <a:lnTo>
                    <a:pt x="26757" y="9822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4" name="SMARTInkAnnotation311"/>
            <p:cNvSpPr/>
            <p:nvPr/>
          </p:nvSpPr>
          <p:spPr bwMode="auto">
            <a:xfrm>
              <a:off x="5607843" y="5786437"/>
              <a:ext cx="17742" cy="133946"/>
            </a:xfrm>
            <a:custGeom>
              <a:avLst/>
              <a:gdLst/>
              <a:ahLst/>
              <a:cxnLst/>
              <a:rect l="0" t="0" r="0" b="0"/>
              <a:pathLst>
                <a:path w="17742" h="133946">
                  <a:moveTo>
                    <a:pt x="0" y="0"/>
                  </a:moveTo>
                  <a:lnTo>
                    <a:pt x="0" y="12429"/>
                  </a:lnTo>
                  <a:lnTo>
                    <a:pt x="992" y="15231"/>
                  </a:lnTo>
                  <a:lnTo>
                    <a:pt x="2646" y="18092"/>
                  </a:lnTo>
                  <a:lnTo>
                    <a:pt x="4740" y="20991"/>
                  </a:lnTo>
                  <a:lnTo>
                    <a:pt x="6137" y="24908"/>
                  </a:lnTo>
                  <a:lnTo>
                    <a:pt x="7068" y="29503"/>
                  </a:lnTo>
                  <a:lnTo>
                    <a:pt x="7689" y="34552"/>
                  </a:lnTo>
                  <a:lnTo>
                    <a:pt x="9095" y="39902"/>
                  </a:lnTo>
                  <a:lnTo>
                    <a:pt x="11024" y="45453"/>
                  </a:lnTo>
                  <a:lnTo>
                    <a:pt x="13303" y="51137"/>
                  </a:lnTo>
                  <a:lnTo>
                    <a:pt x="14821" y="55920"/>
                  </a:lnTo>
                  <a:lnTo>
                    <a:pt x="15834" y="60100"/>
                  </a:lnTo>
                  <a:lnTo>
                    <a:pt x="16509" y="63880"/>
                  </a:lnTo>
                  <a:lnTo>
                    <a:pt x="16960" y="68383"/>
                  </a:lnTo>
                  <a:lnTo>
                    <a:pt x="17260" y="73370"/>
                  </a:lnTo>
                  <a:lnTo>
                    <a:pt x="17593" y="83210"/>
                  </a:lnTo>
                  <a:lnTo>
                    <a:pt x="17741" y="90892"/>
                  </a:lnTo>
                  <a:lnTo>
                    <a:pt x="16788" y="95321"/>
                  </a:lnTo>
                  <a:lnTo>
                    <a:pt x="15161" y="100258"/>
                  </a:lnTo>
                  <a:lnTo>
                    <a:pt x="13084" y="105534"/>
                  </a:lnTo>
                  <a:lnTo>
                    <a:pt x="11700" y="110043"/>
                  </a:lnTo>
                  <a:lnTo>
                    <a:pt x="10777" y="114042"/>
                  </a:lnTo>
                  <a:lnTo>
                    <a:pt x="10160" y="117700"/>
                  </a:lnTo>
                  <a:lnTo>
                    <a:pt x="8758" y="121131"/>
                  </a:lnTo>
                  <a:lnTo>
                    <a:pt x="6831" y="124410"/>
                  </a:lnTo>
                  <a:lnTo>
                    <a:pt x="0" y="1339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5" name="SMARTInkAnnotation312"/>
            <p:cNvSpPr/>
            <p:nvPr/>
          </p:nvSpPr>
          <p:spPr bwMode="auto">
            <a:xfrm>
              <a:off x="5563195" y="5929312"/>
              <a:ext cx="35720" cy="177150"/>
            </a:xfrm>
            <a:custGeom>
              <a:avLst/>
              <a:gdLst/>
              <a:ahLst/>
              <a:cxnLst/>
              <a:rect l="0" t="0" r="0" b="0"/>
              <a:pathLst>
                <a:path w="35720" h="177150">
                  <a:moveTo>
                    <a:pt x="35719" y="0"/>
                  </a:moveTo>
                  <a:lnTo>
                    <a:pt x="23290" y="24857"/>
                  </a:lnTo>
                  <a:lnTo>
                    <a:pt x="21480" y="30463"/>
                  </a:lnTo>
                  <a:lnTo>
                    <a:pt x="20273" y="36183"/>
                  </a:lnTo>
                  <a:lnTo>
                    <a:pt x="19468" y="41982"/>
                  </a:lnTo>
                  <a:lnTo>
                    <a:pt x="17940" y="48824"/>
                  </a:lnTo>
                  <a:lnTo>
                    <a:pt x="15929" y="56362"/>
                  </a:lnTo>
                  <a:lnTo>
                    <a:pt x="13595" y="64363"/>
                  </a:lnTo>
                  <a:lnTo>
                    <a:pt x="11048" y="71682"/>
                  </a:lnTo>
                  <a:lnTo>
                    <a:pt x="8357" y="78546"/>
                  </a:lnTo>
                  <a:lnTo>
                    <a:pt x="5572" y="85106"/>
                  </a:lnTo>
                  <a:lnTo>
                    <a:pt x="3714" y="92456"/>
                  </a:lnTo>
                  <a:lnTo>
                    <a:pt x="2476" y="100333"/>
                  </a:lnTo>
                  <a:lnTo>
                    <a:pt x="1651" y="108561"/>
                  </a:lnTo>
                  <a:lnTo>
                    <a:pt x="1100" y="116030"/>
                  </a:lnTo>
                  <a:lnTo>
                    <a:pt x="733" y="122994"/>
                  </a:lnTo>
                  <a:lnTo>
                    <a:pt x="326" y="136023"/>
                  </a:lnTo>
                  <a:lnTo>
                    <a:pt x="145" y="148429"/>
                  </a:lnTo>
                  <a:lnTo>
                    <a:pt x="1089" y="153523"/>
                  </a:lnTo>
                  <a:lnTo>
                    <a:pt x="2710" y="157912"/>
                  </a:lnTo>
                  <a:lnTo>
                    <a:pt x="7701" y="167342"/>
                  </a:lnTo>
                  <a:lnTo>
                    <a:pt x="8383" y="171279"/>
                  </a:lnTo>
                  <a:lnTo>
                    <a:pt x="8821" y="177149"/>
                  </a:lnTo>
                  <a:lnTo>
                    <a:pt x="7866" y="176638"/>
                  </a:lnTo>
                  <a:lnTo>
                    <a:pt x="6236" y="175306"/>
                  </a:lnTo>
                  <a:lnTo>
                    <a:pt x="0" y="16966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6" name="SMARTInkAnnotation313"/>
            <p:cNvSpPr/>
            <p:nvPr/>
          </p:nvSpPr>
          <p:spPr bwMode="auto">
            <a:xfrm>
              <a:off x="5572125" y="6027539"/>
              <a:ext cx="80368" cy="35719"/>
            </a:xfrm>
            <a:custGeom>
              <a:avLst/>
              <a:gdLst/>
              <a:ahLst/>
              <a:cxnLst/>
              <a:rect l="0" t="0" r="0" b="0"/>
              <a:pathLst>
                <a:path w="80368" h="35719">
                  <a:moveTo>
                    <a:pt x="0" y="35718"/>
                  </a:moveTo>
                  <a:lnTo>
                    <a:pt x="4740" y="35718"/>
                  </a:lnTo>
                  <a:lnTo>
                    <a:pt x="8121" y="34727"/>
                  </a:lnTo>
                  <a:lnTo>
                    <a:pt x="12358" y="33073"/>
                  </a:lnTo>
                  <a:lnTo>
                    <a:pt x="17169" y="30978"/>
                  </a:lnTo>
                  <a:lnTo>
                    <a:pt x="27804" y="26005"/>
                  </a:lnTo>
                  <a:lnTo>
                    <a:pt x="8036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7" name="SMARTInkAnnotation314"/>
            <p:cNvSpPr/>
            <p:nvPr/>
          </p:nvSpPr>
          <p:spPr bwMode="auto">
            <a:xfrm>
              <a:off x="5652633" y="5991820"/>
              <a:ext cx="17719" cy="169665"/>
            </a:xfrm>
            <a:custGeom>
              <a:avLst/>
              <a:gdLst/>
              <a:ahLst/>
              <a:cxnLst/>
              <a:rect l="0" t="0" r="0" b="0"/>
              <a:pathLst>
                <a:path w="17719" h="169665">
                  <a:moveTo>
                    <a:pt x="17718" y="0"/>
                  </a:moveTo>
                  <a:lnTo>
                    <a:pt x="5289" y="24857"/>
                  </a:lnTo>
                  <a:lnTo>
                    <a:pt x="3480" y="31454"/>
                  </a:lnTo>
                  <a:lnTo>
                    <a:pt x="2272" y="38829"/>
                  </a:lnTo>
                  <a:lnTo>
                    <a:pt x="1468" y="46721"/>
                  </a:lnTo>
                  <a:lnTo>
                    <a:pt x="931" y="54960"/>
                  </a:lnTo>
                  <a:lnTo>
                    <a:pt x="574" y="63429"/>
                  </a:lnTo>
                  <a:lnTo>
                    <a:pt x="176" y="80776"/>
                  </a:lnTo>
                  <a:lnTo>
                    <a:pt x="0" y="98408"/>
                  </a:lnTo>
                  <a:lnTo>
                    <a:pt x="945" y="106285"/>
                  </a:lnTo>
                  <a:lnTo>
                    <a:pt x="2568" y="113521"/>
                  </a:lnTo>
                  <a:lnTo>
                    <a:pt x="4641" y="120329"/>
                  </a:lnTo>
                  <a:lnTo>
                    <a:pt x="6023" y="126852"/>
                  </a:lnTo>
                  <a:lnTo>
                    <a:pt x="6945" y="133185"/>
                  </a:lnTo>
                  <a:lnTo>
                    <a:pt x="8424" y="148127"/>
                  </a:lnTo>
                  <a:lnTo>
                    <a:pt x="9538" y="151337"/>
                  </a:lnTo>
                  <a:lnTo>
                    <a:pt x="11272" y="155461"/>
                  </a:lnTo>
                  <a:lnTo>
                    <a:pt x="17718" y="16966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linds(horizontal)">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blinds(horizontal)">
                                      <p:cBhvr>
                                        <p:cTn id="22" dur="500"/>
                                        <p:tgtEl>
                                          <p:spTgt spid="205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053"/>
                                        </p:tgtEl>
                                        <p:attrNameLst>
                                          <p:attrName>style.visibility</p:attrName>
                                        </p:attrNameLst>
                                      </p:cBhvr>
                                      <p:to>
                                        <p:strVal val="visible"/>
                                      </p:to>
                                    </p:set>
                                    <p:animEffect transition="in" filter="blinds(horizontal)">
                                      <p:cBhvr>
                                        <p:cTn id="32" dur="500"/>
                                        <p:tgtEl>
                                          <p:spTgt spid="205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054"/>
                                        </p:tgtEl>
                                        <p:attrNameLst>
                                          <p:attrName>style.visibility</p:attrName>
                                        </p:attrNameLst>
                                      </p:cBhvr>
                                      <p:to>
                                        <p:strVal val="visible"/>
                                      </p:to>
                                    </p:set>
                                    <p:animEffect transition="in" filter="blinds(horizontal)">
                                      <p:cBhvr>
                                        <p:cTn id="42" dur="500"/>
                                        <p:tgtEl>
                                          <p:spTgt spid="205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1"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par>
                                <p:cTn id="53" presetID="3" presetClass="entr" presetSubtype="10" fill="hold" nodeType="with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blinds(horizontal)">
                                      <p:cBhvr>
                                        <p:cTn id="55"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3" grpId="0"/>
      <p:bldP spid="14" grpId="0"/>
      <p:bldP spid="15" grpId="0"/>
      <p:bldP spid="1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0" y="228600"/>
            <a:ext cx="9144000" cy="914400"/>
          </a:xfrm>
        </p:spPr>
        <p:txBody>
          <a:bodyPr/>
          <a:lstStyle/>
          <a:p>
            <a:pPr lvl="0"/>
            <a:r>
              <a:rPr lang="en-US" sz="2800" b="1" u="sng" dirty="0" smtClean="0"/>
              <a:t>IV.   Drawing and Naming Hydrocarbons</a:t>
            </a:r>
            <a:r>
              <a:rPr lang="en-US" sz="2800" dirty="0" smtClean="0"/>
              <a:t/>
            </a:r>
            <a:br>
              <a:rPr lang="en-US" sz="2800" dirty="0" smtClean="0"/>
            </a:br>
            <a:r>
              <a:rPr lang="en-US" sz="2800" dirty="0" smtClean="0"/>
              <a:t> </a:t>
            </a:r>
            <a:endParaRPr lang="en-US" sz="2800" dirty="0"/>
          </a:p>
        </p:txBody>
      </p:sp>
      <p:sp>
        <p:nvSpPr>
          <p:cNvPr id="4" name="Content Placeholder 3"/>
          <p:cNvSpPr>
            <a:spLocks noGrp="1"/>
          </p:cNvSpPr>
          <p:nvPr>
            <p:ph idx="1"/>
          </p:nvPr>
        </p:nvSpPr>
        <p:spPr>
          <a:xfrm>
            <a:off x="0" y="838200"/>
            <a:ext cx="9144000" cy="3352800"/>
          </a:xfrm>
        </p:spPr>
        <p:txBody>
          <a:bodyPr/>
          <a:lstStyle/>
          <a:p>
            <a:pPr lvl="0" algn="l"/>
            <a:r>
              <a:rPr lang="en-US" b="1" dirty="0" smtClean="0"/>
              <a:t>Isomers</a:t>
            </a:r>
            <a:r>
              <a:rPr lang="en-US" dirty="0" smtClean="0"/>
              <a:t>: Molecules with the same </a:t>
            </a:r>
            <a:r>
              <a:rPr lang="en-US" b="1" u="sng" dirty="0" smtClean="0"/>
              <a:t>____________________</a:t>
            </a:r>
            <a:r>
              <a:rPr lang="en-US" dirty="0" smtClean="0"/>
              <a:t> formulas, but different </a:t>
            </a:r>
          </a:p>
          <a:p>
            <a:pPr algn="l">
              <a:buNone/>
            </a:pPr>
            <a:r>
              <a:rPr lang="en-US" b="1" u="sng" dirty="0" smtClean="0"/>
              <a:t>___________________</a:t>
            </a:r>
            <a:r>
              <a:rPr lang="en-US" dirty="0" smtClean="0"/>
              <a:t> formulas.</a:t>
            </a:r>
          </a:p>
          <a:p>
            <a:pPr algn="l"/>
            <a:endParaRPr lang="en-US" dirty="0" smtClean="0"/>
          </a:p>
          <a:p>
            <a:pPr lvl="0" algn="l"/>
            <a:r>
              <a:rPr lang="en-US" dirty="0" smtClean="0"/>
              <a:t>To name an isomer of </a:t>
            </a:r>
            <a:r>
              <a:rPr lang="en-US" dirty="0" err="1" smtClean="0"/>
              <a:t>alkene</a:t>
            </a:r>
            <a:r>
              <a:rPr lang="en-US" dirty="0" smtClean="0"/>
              <a:t>:</a:t>
            </a:r>
          </a:p>
          <a:p>
            <a:pPr lvl="3" algn="l"/>
            <a:r>
              <a:rPr lang="en-US" sz="1600" dirty="0" smtClean="0"/>
              <a:t>Look where the double bond is located</a:t>
            </a:r>
          </a:p>
          <a:p>
            <a:pPr lvl="3" algn="l"/>
            <a:r>
              <a:rPr lang="en-US" sz="1600" dirty="0" smtClean="0"/>
              <a:t>Put a number to indicate which carbon the double or triple bond is on (</a:t>
            </a:r>
            <a:r>
              <a:rPr lang="en-US" sz="1600" b="1" dirty="0" smtClean="0"/>
              <a:t>USE THE LOWEST NUMBER POSSIBLE)</a:t>
            </a:r>
            <a:endParaRPr lang="en-US" sz="1600" dirty="0" smtClean="0"/>
          </a:p>
          <a:p>
            <a:pPr marL="457200" lvl="0" indent="-457200" algn="l">
              <a:buNone/>
            </a:pPr>
            <a:endParaRPr lang="en-US" sz="2400" dirty="0" smtClean="0"/>
          </a:p>
        </p:txBody>
      </p:sp>
      <p:sp>
        <p:nvSpPr>
          <p:cNvPr id="3075" name="Rectangle 3"/>
          <p:cNvSpPr>
            <a:spLocks noChangeArrowheads="1"/>
          </p:cNvSpPr>
          <p:nvPr/>
        </p:nvSpPr>
        <p:spPr bwMode="auto">
          <a:xfrm>
            <a:off x="4572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0" y="3276600"/>
            <a:ext cx="9225395" cy="2743200"/>
          </a:xfrm>
          <a:prstGeom prst="rect">
            <a:avLst/>
          </a:prstGeom>
          <a:noFill/>
          <a:ln w="9525">
            <a:noFill/>
            <a:miter lim="800000"/>
            <a:headEnd/>
            <a:tailEnd/>
          </a:ln>
        </p:spPr>
      </p:pic>
      <p:sp>
        <p:nvSpPr>
          <p:cNvPr id="7" name="TextBox 6"/>
          <p:cNvSpPr txBox="1"/>
          <p:nvPr/>
        </p:nvSpPr>
        <p:spPr>
          <a:xfrm>
            <a:off x="3962400" y="762000"/>
            <a:ext cx="1905000" cy="430887"/>
          </a:xfrm>
          <a:prstGeom prst="rect">
            <a:avLst/>
          </a:prstGeom>
          <a:noFill/>
        </p:spPr>
        <p:txBody>
          <a:bodyPr wrap="square" rtlCol="0">
            <a:spAutoFit/>
          </a:bodyPr>
          <a:lstStyle/>
          <a:p>
            <a:r>
              <a:rPr lang="en-US" sz="2200" dirty="0" smtClean="0">
                <a:solidFill>
                  <a:srgbClr val="FF0000"/>
                </a:solidFill>
              </a:rPr>
              <a:t>molecular</a:t>
            </a:r>
            <a:endParaRPr lang="en-US" sz="2200" baseline="30000" dirty="0">
              <a:solidFill>
                <a:srgbClr val="FF0000"/>
              </a:solidFill>
            </a:endParaRPr>
          </a:p>
        </p:txBody>
      </p:sp>
      <p:sp>
        <p:nvSpPr>
          <p:cNvPr id="8" name="TextBox 7"/>
          <p:cNvSpPr txBox="1"/>
          <p:nvPr/>
        </p:nvSpPr>
        <p:spPr>
          <a:xfrm>
            <a:off x="304800" y="1066800"/>
            <a:ext cx="1905000" cy="430887"/>
          </a:xfrm>
          <a:prstGeom prst="rect">
            <a:avLst/>
          </a:prstGeom>
          <a:noFill/>
        </p:spPr>
        <p:txBody>
          <a:bodyPr wrap="square" rtlCol="0">
            <a:spAutoFit/>
          </a:bodyPr>
          <a:lstStyle/>
          <a:p>
            <a:r>
              <a:rPr lang="en-US" sz="2200" dirty="0" smtClean="0">
                <a:solidFill>
                  <a:srgbClr val="FF0000"/>
                </a:solidFill>
              </a:rPr>
              <a:t>structural</a:t>
            </a:r>
            <a:endParaRPr lang="en-US" sz="2200" baseline="30000" dirty="0">
              <a:solidFill>
                <a:srgbClr val="FF0000"/>
              </a:solidFill>
            </a:endParaRPr>
          </a:p>
        </p:txBody>
      </p:sp>
      <p:grpSp>
        <p:nvGrpSpPr>
          <p:cNvPr id="221" name="Group 220"/>
          <p:cNvGrpSpPr/>
          <p:nvPr/>
        </p:nvGrpSpPr>
        <p:grpSpPr>
          <a:xfrm>
            <a:off x="241133" y="2705695"/>
            <a:ext cx="8822500" cy="3250407"/>
            <a:chOff x="241133" y="2705695"/>
            <a:chExt cx="8822500" cy="3250407"/>
          </a:xfrm>
        </p:grpSpPr>
        <p:sp>
          <p:nvSpPr>
            <p:cNvPr id="9" name="SMARTInkAnnotation315"/>
            <p:cNvSpPr/>
            <p:nvPr/>
          </p:nvSpPr>
          <p:spPr bwMode="auto">
            <a:xfrm>
              <a:off x="1630164" y="3518415"/>
              <a:ext cx="191493" cy="258307"/>
            </a:xfrm>
            <a:custGeom>
              <a:avLst/>
              <a:gdLst/>
              <a:ahLst/>
              <a:cxnLst/>
              <a:rect l="0" t="0" r="0" b="0"/>
              <a:pathLst>
                <a:path w="191493" h="258307">
                  <a:moveTo>
                    <a:pt x="137914" y="17741"/>
                  </a:moveTo>
                  <a:lnTo>
                    <a:pt x="137914" y="13000"/>
                  </a:lnTo>
                  <a:lnTo>
                    <a:pt x="136921" y="11604"/>
                  </a:lnTo>
                  <a:lnTo>
                    <a:pt x="135268" y="10673"/>
                  </a:lnTo>
                  <a:lnTo>
                    <a:pt x="133173" y="10052"/>
                  </a:lnTo>
                  <a:lnTo>
                    <a:pt x="131777" y="8647"/>
                  </a:lnTo>
                  <a:lnTo>
                    <a:pt x="130846" y="6717"/>
                  </a:lnTo>
                  <a:lnTo>
                    <a:pt x="130225" y="4438"/>
                  </a:lnTo>
                  <a:lnTo>
                    <a:pt x="128819" y="2920"/>
                  </a:lnTo>
                  <a:lnTo>
                    <a:pt x="126890" y="1907"/>
                  </a:lnTo>
                  <a:lnTo>
                    <a:pt x="122100" y="782"/>
                  </a:lnTo>
                  <a:lnTo>
                    <a:pt x="116664" y="281"/>
                  </a:lnTo>
                  <a:lnTo>
                    <a:pt x="112833" y="148"/>
                  </a:lnTo>
                  <a:lnTo>
                    <a:pt x="103285" y="0"/>
                  </a:lnTo>
                  <a:lnTo>
                    <a:pt x="98953" y="953"/>
                  </a:lnTo>
                  <a:lnTo>
                    <a:pt x="95072" y="2580"/>
                  </a:lnTo>
                  <a:lnTo>
                    <a:pt x="91493" y="4657"/>
                  </a:lnTo>
                  <a:lnTo>
                    <a:pt x="88115" y="6042"/>
                  </a:lnTo>
                  <a:lnTo>
                    <a:pt x="84871" y="6965"/>
                  </a:lnTo>
                  <a:lnTo>
                    <a:pt x="81716" y="7581"/>
                  </a:lnTo>
                  <a:lnTo>
                    <a:pt x="78620" y="8983"/>
                  </a:lnTo>
                  <a:lnTo>
                    <a:pt x="75564" y="10910"/>
                  </a:lnTo>
                  <a:lnTo>
                    <a:pt x="72535" y="13187"/>
                  </a:lnTo>
                  <a:lnTo>
                    <a:pt x="69523" y="14705"/>
                  </a:lnTo>
                  <a:lnTo>
                    <a:pt x="66523" y="15717"/>
                  </a:lnTo>
                  <a:lnTo>
                    <a:pt x="63531" y="16392"/>
                  </a:lnTo>
                  <a:lnTo>
                    <a:pt x="60544" y="18826"/>
                  </a:lnTo>
                  <a:lnTo>
                    <a:pt x="54579" y="26822"/>
                  </a:lnTo>
                  <a:lnTo>
                    <a:pt x="48621" y="34344"/>
                  </a:lnTo>
                  <a:lnTo>
                    <a:pt x="42666" y="41987"/>
                  </a:lnTo>
                  <a:lnTo>
                    <a:pt x="39688" y="46804"/>
                  </a:lnTo>
                  <a:lnTo>
                    <a:pt x="36711" y="51999"/>
                  </a:lnTo>
                  <a:lnTo>
                    <a:pt x="30758" y="63063"/>
                  </a:lnTo>
                  <a:lnTo>
                    <a:pt x="27781" y="68792"/>
                  </a:lnTo>
                  <a:lnTo>
                    <a:pt x="24804" y="75587"/>
                  </a:lnTo>
                  <a:lnTo>
                    <a:pt x="21828" y="83095"/>
                  </a:lnTo>
                  <a:lnTo>
                    <a:pt x="15875" y="99373"/>
                  </a:lnTo>
                  <a:lnTo>
                    <a:pt x="992" y="142923"/>
                  </a:lnTo>
                  <a:lnTo>
                    <a:pt x="0" y="150805"/>
                  </a:lnTo>
                  <a:lnTo>
                    <a:pt x="330" y="158044"/>
                  </a:lnTo>
                  <a:lnTo>
                    <a:pt x="1543" y="164854"/>
                  </a:lnTo>
                  <a:lnTo>
                    <a:pt x="2351" y="171379"/>
                  </a:lnTo>
                  <a:lnTo>
                    <a:pt x="2890" y="177713"/>
                  </a:lnTo>
                  <a:lnTo>
                    <a:pt x="3250" y="183920"/>
                  </a:lnTo>
                  <a:lnTo>
                    <a:pt x="4481" y="190043"/>
                  </a:lnTo>
                  <a:lnTo>
                    <a:pt x="6295" y="196109"/>
                  </a:lnTo>
                  <a:lnTo>
                    <a:pt x="8496" y="202137"/>
                  </a:lnTo>
                  <a:lnTo>
                    <a:pt x="10955" y="208140"/>
                  </a:lnTo>
                  <a:lnTo>
                    <a:pt x="13587" y="214127"/>
                  </a:lnTo>
                  <a:lnTo>
                    <a:pt x="16334" y="220102"/>
                  </a:lnTo>
                  <a:lnTo>
                    <a:pt x="20149" y="225078"/>
                  </a:lnTo>
                  <a:lnTo>
                    <a:pt x="24678" y="229388"/>
                  </a:lnTo>
                  <a:lnTo>
                    <a:pt x="29681" y="233253"/>
                  </a:lnTo>
                  <a:lnTo>
                    <a:pt x="35001" y="236822"/>
                  </a:lnTo>
                  <a:lnTo>
                    <a:pt x="40531" y="240193"/>
                  </a:lnTo>
                  <a:lnTo>
                    <a:pt x="46203" y="243433"/>
                  </a:lnTo>
                  <a:lnTo>
                    <a:pt x="57796" y="249679"/>
                  </a:lnTo>
                  <a:lnTo>
                    <a:pt x="63666" y="252733"/>
                  </a:lnTo>
                  <a:lnTo>
                    <a:pt x="69564" y="254770"/>
                  </a:lnTo>
                  <a:lnTo>
                    <a:pt x="75480" y="256127"/>
                  </a:lnTo>
                  <a:lnTo>
                    <a:pt x="81408" y="257032"/>
                  </a:lnTo>
                  <a:lnTo>
                    <a:pt x="88337" y="257636"/>
                  </a:lnTo>
                  <a:lnTo>
                    <a:pt x="95933" y="258038"/>
                  </a:lnTo>
                  <a:lnTo>
                    <a:pt x="103973" y="258306"/>
                  </a:lnTo>
                  <a:lnTo>
                    <a:pt x="112310" y="257492"/>
                  </a:lnTo>
                  <a:lnTo>
                    <a:pt x="120845" y="255958"/>
                  </a:lnTo>
                  <a:lnTo>
                    <a:pt x="129511" y="253943"/>
                  </a:lnTo>
                  <a:lnTo>
                    <a:pt x="137273" y="252600"/>
                  </a:lnTo>
                  <a:lnTo>
                    <a:pt x="144432" y="251704"/>
                  </a:lnTo>
                  <a:lnTo>
                    <a:pt x="151189" y="251107"/>
                  </a:lnTo>
                  <a:lnTo>
                    <a:pt x="156686" y="249717"/>
                  </a:lnTo>
                  <a:lnTo>
                    <a:pt x="161342" y="247797"/>
                  </a:lnTo>
                  <a:lnTo>
                    <a:pt x="165439" y="245526"/>
                  </a:lnTo>
                  <a:lnTo>
                    <a:pt x="169162" y="244011"/>
                  </a:lnTo>
                  <a:lnTo>
                    <a:pt x="172637" y="243002"/>
                  </a:lnTo>
                  <a:lnTo>
                    <a:pt x="182547" y="240986"/>
                  </a:lnTo>
                  <a:lnTo>
                    <a:pt x="182558" y="240984"/>
                  </a:lnTo>
                  <a:lnTo>
                    <a:pt x="182561" y="236243"/>
                  </a:lnTo>
                  <a:lnTo>
                    <a:pt x="183553" y="234846"/>
                  </a:lnTo>
                  <a:lnTo>
                    <a:pt x="185207" y="233915"/>
                  </a:lnTo>
                  <a:lnTo>
                    <a:pt x="191492" y="23205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 name="SMARTInkAnnotation316"/>
            <p:cNvSpPr/>
            <p:nvPr/>
          </p:nvSpPr>
          <p:spPr bwMode="auto">
            <a:xfrm>
              <a:off x="1919882" y="3661171"/>
              <a:ext cx="98073" cy="164632"/>
            </a:xfrm>
            <a:custGeom>
              <a:avLst/>
              <a:gdLst/>
              <a:ahLst/>
              <a:cxnLst/>
              <a:rect l="0" t="0" r="0" b="0"/>
              <a:pathLst>
                <a:path w="98073" h="164632">
                  <a:moveTo>
                    <a:pt x="26789" y="0"/>
                  </a:moveTo>
                  <a:lnTo>
                    <a:pt x="35351" y="0"/>
                  </a:lnTo>
                  <a:lnTo>
                    <a:pt x="38201" y="2646"/>
                  </a:lnTo>
                  <a:lnTo>
                    <a:pt x="43375" y="7689"/>
                  </a:lnTo>
                  <a:lnTo>
                    <a:pt x="43800" y="10087"/>
                  </a:lnTo>
                  <a:lnTo>
                    <a:pt x="44083" y="13670"/>
                  </a:lnTo>
                  <a:lnTo>
                    <a:pt x="44397" y="21951"/>
                  </a:lnTo>
                  <a:lnTo>
                    <a:pt x="44537" y="28939"/>
                  </a:lnTo>
                  <a:lnTo>
                    <a:pt x="43582" y="33183"/>
                  </a:lnTo>
                  <a:lnTo>
                    <a:pt x="41953" y="37997"/>
                  </a:lnTo>
                  <a:lnTo>
                    <a:pt x="39875" y="43191"/>
                  </a:lnTo>
                  <a:lnTo>
                    <a:pt x="38490" y="47646"/>
                  </a:lnTo>
                  <a:lnTo>
                    <a:pt x="37566" y="51608"/>
                  </a:lnTo>
                  <a:lnTo>
                    <a:pt x="36084" y="60355"/>
                  </a:lnTo>
                  <a:lnTo>
                    <a:pt x="35881" y="64197"/>
                  </a:lnTo>
                  <a:lnTo>
                    <a:pt x="35751" y="70007"/>
                  </a:lnTo>
                  <a:lnTo>
                    <a:pt x="36733" y="70484"/>
                  </a:lnTo>
                  <a:lnTo>
                    <a:pt x="38379" y="70802"/>
                  </a:lnTo>
                  <a:lnTo>
                    <a:pt x="40469" y="71014"/>
                  </a:lnTo>
                  <a:lnTo>
                    <a:pt x="42854" y="71155"/>
                  </a:lnTo>
                  <a:lnTo>
                    <a:pt x="48151" y="71312"/>
                  </a:lnTo>
                  <a:lnTo>
                    <a:pt x="65531" y="71427"/>
                  </a:lnTo>
                  <a:lnTo>
                    <a:pt x="68492" y="72423"/>
                  </a:lnTo>
                  <a:lnTo>
                    <a:pt x="71458" y="74079"/>
                  </a:lnTo>
                  <a:lnTo>
                    <a:pt x="74428" y="76175"/>
                  </a:lnTo>
                  <a:lnTo>
                    <a:pt x="77400" y="78565"/>
                  </a:lnTo>
                  <a:lnTo>
                    <a:pt x="80373" y="81150"/>
                  </a:lnTo>
                  <a:lnTo>
                    <a:pt x="83348" y="83866"/>
                  </a:lnTo>
                  <a:lnTo>
                    <a:pt x="89299" y="89529"/>
                  </a:lnTo>
                  <a:lnTo>
                    <a:pt x="92275" y="92428"/>
                  </a:lnTo>
                  <a:lnTo>
                    <a:pt x="94259" y="95353"/>
                  </a:lnTo>
                  <a:lnTo>
                    <a:pt x="95581" y="98296"/>
                  </a:lnTo>
                  <a:lnTo>
                    <a:pt x="96463" y="101249"/>
                  </a:lnTo>
                  <a:lnTo>
                    <a:pt x="97051" y="104211"/>
                  </a:lnTo>
                  <a:lnTo>
                    <a:pt x="97443" y="107177"/>
                  </a:lnTo>
                  <a:lnTo>
                    <a:pt x="97704" y="110147"/>
                  </a:lnTo>
                  <a:lnTo>
                    <a:pt x="97878" y="113119"/>
                  </a:lnTo>
                  <a:lnTo>
                    <a:pt x="98072" y="119067"/>
                  </a:lnTo>
                  <a:lnTo>
                    <a:pt x="97131" y="123034"/>
                  </a:lnTo>
                  <a:lnTo>
                    <a:pt x="95512" y="127664"/>
                  </a:lnTo>
                  <a:lnTo>
                    <a:pt x="93441" y="132734"/>
                  </a:lnTo>
                  <a:lnTo>
                    <a:pt x="91067" y="137107"/>
                  </a:lnTo>
                  <a:lnTo>
                    <a:pt x="88493" y="141014"/>
                  </a:lnTo>
                  <a:lnTo>
                    <a:pt x="85784" y="144611"/>
                  </a:lnTo>
                  <a:lnTo>
                    <a:pt x="82987" y="148001"/>
                  </a:lnTo>
                  <a:lnTo>
                    <a:pt x="80129" y="151253"/>
                  </a:lnTo>
                  <a:lnTo>
                    <a:pt x="77232" y="154414"/>
                  </a:lnTo>
                  <a:lnTo>
                    <a:pt x="73316" y="157513"/>
                  </a:lnTo>
                  <a:lnTo>
                    <a:pt x="68721" y="160571"/>
                  </a:lnTo>
                  <a:lnTo>
                    <a:pt x="63674" y="163602"/>
                  </a:lnTo>
                  <a:lnTo>
                    <a:pt x="58324" y="164631"/>
                  </a:lnTo>
                  <a:lnTo>
                    <a:pt x="52773" y="164324"/>
                  </a:lnTo>
                  <a:lnTo>
                    <a:pt x="47089" y="163128"/>
                  </a:lnTo>
                  <a:lnTo>
                    <a:pt x="42307" y="161338"/>
                  </a:lnTo>
                  <a:lnTo>
                    <a:pt x="38126" y="159152"/>
                  </a:lnTo>
                  <a:lnTo>
                    <a:pt x="34347" y="156703"/>
                  </a:lnTo>
                  <a:lnTo>
                    <a:pt x="30836" y="154078"/>
                  </a:lnTo>
                  <a:lnTo>
                    <a:pt x="27503" y="151336"/>
                  </a:lnTo>
                  <a:lnTo>
                    <a:pt x="24288" y="148516"/>
                  </a:lnTo>
                  <a:lnTo>
                    <a:pt x="21153" y="144652"/>
                  </a:lnTo>
                  <a:lnTo>
                    <a:pt x="18071" y="140090"/>
                  </a:lnTo>
                  <a:lnTo>
                    <a:pt x="15024" y="135065"/>
                  </a:lnTo>
                  <a:lnTo>
                    <a:pt x="12001" y="128739"/>
                  </a:lnTo>
                  <a:lnTo>
                    <a:pt x="8993" y="121545"/>
                  </a:lnTo>
                  <a:lnTo>
                    <a:pt x="0" y="9822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 name="SMARTInkAnnotation317"/>
            <p:cNvSpPr/>
            <p:nvPr/>
          </p:nvSpPr>
          <p:spPr bwMode="auto">
            <a:xfrm>
              <a:off x="1964531" y="3652242"/>
              <a:ext cx="89298" cy="8930"/>
            </a:xfrm>
            <a:custGeom>
              <a:avLst/>
              <a:gdLst/>
              <a:ahLst/>
              <a:cxnLst/>
              <a:rect l="0" t="0" r="0" b="0"/>
              <a:pathLst>
                <a:path w="89298" h="8930">
                  <a:moveTo>
                    <a:pt x="0" y="8929"/>
                  </a:moveTo>
                  <a:lnTo>
                    <a:pt x="17169" y="8929"/>
                  </a:lnTo>
                  <a:lnTo>
                    <a:pt x="22360" y="7937"/>
                  </a:lnTo>
                  <a:lnTo>
                    <a:pt x="27805" y="6284"/>
                  </a:lnTo>
                  <a:lnTo>
                    <a:pt x="33419" y="4189"/>
                  </a:lnTo>
                  <a:lnTo>
                    <a:pt x="39147" y="2793"/>
                  </a:lnTo>
                  <a:lnTo>
                    <a:pt x="44949" y="1862"/>
                  </a:lnTo>
                  <a:lnTo>
                    <a:pt x="50802" y="1241"/>
                  </a:lnTo>
                  <a:lnTo>
                    <a:pt x="55696" y="827"/>
                  </a:lnTo>
                  <a:lnTo>
                    <a:pt x="59951" y="551"/>
                  </a:lnTo>
                  <a:lnTo>
                    <a:pt x="63780" y="367"/>
                  </a:lnTo>
                  <a:lnTo>
                    <a:pt x="73326" y="163"/>
                  </a:lnTo>
                  <a:lnTo>
                    <a:pt x="8929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 name="SMARTInkAnnotation318"/>
            <p:cNvSpPr/>
            <p:nvPr/>
          </p:nvSpPr>
          <p:spPr bwMode="auto">
            <a:xfrm>
              <a:off x="2178843" y="3527226"/>
              <a:ext cx="17860" cy="244887"/>
            </a:xfrm>
            <a:custGeom>
              <a:avLst/>
              <a:gdLst/>
              <a:ahLst/>
              <a:cxnLst/>
              <a:rect l="0" t="0" r="0" b="0"/>
              <a:pathLst>
                <a:path w="17860" h="244887">
                  <a:moveTo>
                    <a:pt x="8930" y="0"/>
                  </a:moveTo>
                  <a:lnTo>
                    <a:pt x="4190" y="0"/>
                  </a:lnTo>
                  <a:lnTo>
                    <a:pt x="2793" y="993"/>
                  </a:lnTo>
                  <a:lnTo>
                    <a:pt x="1862" y="2646"/>
                  </a:lnTo>
                  <a:lnTo>
                    <a:pt x="1241" y="4741"/>
                  </a:lnTo>
                  <a:lnTo>
                    <a:pt x="1820" y="7129"/>
                  </a:lnTo>
                  <a:lnTo>
                    <a:pt x="3198" y="9713"/>
                  </a:lnTo>
                  <a:lnTo>
                    <a:pt x="5108" y="12429"/>
                  </a:lnTo>
                  <a:lnTo>
                    <a:pt x="6382" y="16223"/>
                  </a:lnTo>
                  <a:lnTo>
                    <a:pt x="7231" y="20737"/>
                  </a:lnTo>
                  <a:lnTo>
                    <a:pt x="7797" y="25731"/>
                  </a:lnTo>
                  <a:lnTo>
                    <a:pt x="8175" y="31045"/>
                  </a:lnTo>
                  <a:lnTo>
                    <a:pt x="8426" y="36572"/>
                  </a:lnTo>
                  <a:lnTo>
                    <a:pt x="8706" y="48004"/>
                  </a:lnTo>
                  <a:lnTo>
                    <a:pt x="8831" y="59700"/>
                  </a:lnTo>
                  <a:lnTo>
                    <a:pt x="9856" y="66589"/>
                  </a:lnTo>
                  <a:lnTo>
                    <a:pt x="11532" y="74158"/>
                  </a:lnTo>
                  <a:lnTo>
                    <a:pt x="13641" y="82181"/>
                  </a:lnTo>
                  <a:lnTo>
                    <a:pt x="15047" y="90506"/>
                  </a:lnTo>
                  <a:lnTo>
                    <a:pt x="15985" y="99033"/>
                  </a:lnTo>
                  <a:lnTo>
                    <a:pt x="16610" y="107694"/>
                  </a:lnTo>
                  <a:lnTo>
                    <a:pt x="17026" y="116444"/>
                  </a:lnTo>
                  <a:lnTo>
                    <a:pt x="17489" y="134105"/>
                  </a:lnTo>
                  <a:lnTo>
                    <a:pt x="17859" y="243801"/>
                  </a:lnTo>
                  <a:lnTo>
                    <a:pt x="16867" y="244886"/>
                  </a:lnTo>
                  <a:lnTo>
                    <a:pt x="15214" y="244617"/>
                  </a:lnTo>
                  <a:lnTo>
                    <a:pt x="13119" y="243445"/>
                  </a:lnTo>
                  <a:lnTo>
                    <a:pt x="11723" y="241671"/>
                  </a:lnTo>
                  <a:lnTo>
                    <a:pt x="10792" y="239497"/>
                  </a:lnTo>
                  <a:lnTo>
                    <a:pt x="10171" y="237056"/>
                  </a:lnTo>
                  <a:lnTo>
                    <a:pt x="9757" y="233444"/>
                  </a:lnTo>
                  <a:lnTo>
                    <a:pt x="9481" y="229051"/>
                  </a:lnTo>
                  <a:lnTo>
                    <a:pt x="9298" y="224138"/>
                  </a:lnTo>
                  <a:lnTo>
                    <a:pt x="8183" y="217886"/>
                  </a:lnTo>
                  <a:lnTo>
                    <a:pt x="6448" y="210742"/>
                  </a:lnTo>
                  <a:lnTo>
                    <a:pt x="4299" y="203002"/>
                  </a:lnTo>
                  <a:lnTo>
                    <a:pt x="2866" y="195859"/>
                  </a:lnTo>
                  <a:lnTo>
                    <a:pt x="1911" y="189111"/>
                  </a:lnTo>
                  <a:lnTo>
                    <a:pt x="0" y="16966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 name="SMARTInkAnnotation319"/>
            <p:cNvSpPr/>
            <p:nvPr/>
          </p:nvSpPr>
          <p:spPr bwMode="auto">
            <a:xfrm>
              <a:off x="2205632" y="3634382"/>
              <a:ext cx="89298" cy="26790"/>
            </a:xfrm>
            <a:custGeom>
              <a:avLst/>
              <a:gdLst/>
              <a:ahLst/>
              <a:cxnLst/>
              <a:rect l="0" t="0" r="0" b="0"/>
              <a:pathLst>
                <a:path w="89298" h="26790">
                  <a:moveTo>
                    <a:pt x="0" y="26789"/>
                  </a:moveTo>
                  <a:lnTo>
                    <a:pt x="37577" y="26789"/>
                  </a:lnTo>
                  <a:lnTo>
                    <a:pt x="41918" y="25797"/>
                  </a:lnTo>
                  <a:lnTo>
                    <a:pt x="46797" y="24144"/>
                  </a:lnTo>
                  <a:lnTo>
                    <a:pt x="52034" y="22049"/>
                  </a:lnTo>
                  <a:lnTo>
                    <a:pt x="57510" y="19660"/>
                  </a:lnTo>
                  <a:lnTo>
                    <a:pt x="68886" y="14361"/>
                  </a:lnTo>
                  <a:lnTo>
                    <a:pt x="73705" y="11558"/>
                  </a:lnTo>
                  <a:lnTo>
                    <a:pt x="77910" y="8698"/>
                  </a:lnTo>
                  <a:lnTo>
                    <a:pt x="8929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 name="SMARTInkAnnotation320"/>
            <p:cNvSpPr/>
            <p:nvPr/>
          </p:nvSpPr>
          <p:spPr bwMode="auto">
            <a:xfrm>
              <a:off x="2312897" y="3500437"/>
              <a:ext cx="17719" cy="230608"/>
            </a:xfrm>
            <a:custGeom>
              <a:avLst/>
              <a:gdLst/>
              <a:ahLst/>
              <a:cxnLst/>
              <a:rect l="0" t="0" r="0" b="0"/>
              <a:pathLst>
                <a:path w="17719" h="230608">
                  <a:moveTo>
                    <a:pt x="8821" y="0"/>
                  </a:moveTo>
                  <a:lnTo>
                    <a:pt x="8821" y="9481"/>
                  </a:lnTo>
                  <a:lnTo>
                    <a:pt x="7829" y="14258"/>
                  </a:lnTo>
                  <a:lnTo>
                    <a:pt x="6175" y="19427"/>
                  </a:lnTo>
                  <a:lnTo>
                    <a:pt x="4080" y="24858"/>
                  </a:lnTo>
                  <a:lnTo>
                    <a:pt x="2684" y="30463"/>
                  </a:lnTo>
                  <a:lnTo>
                    <a:pt x="1753" y="36183"/>
                  </a:lnTo>
                  <a:lnTo>
                    <a:pt x="1133" y="41982"/>
                  </a:lnTo>
                  <a:lnTo>
                    <a:pt x="719" y="48823"/>
                  </a:lnTo>
                  <a:lnTo>
                    <a:pt x="259" y="64364"/>
                  </a:lnTo>
                  <a:lnTo>
                    <a:pt x="0" y="89847"/>
                  </a:lnTo>
                  <a:lnTo>
                    <a:pt x="956" y="98593"/>
                  </a:lnTo>
                  <a:lnTo>
                    <a:pt x="2586" y="107401"/>
                  </a:lnTo>
                  <a:lnTo>
                    <a:pt x="4664" y="116249"/>
                  </a:lnTo>
                  <a:lnTo>
                    <a:pt x="6050" y="125125"/>
                  </a:lnTo>
                  <a:lnTo>
                    <a:pt x="6974" y="134018"/>
                  </a:lnTo>
                  <a:lnTo>
                    <a:pt x="7589" y="142923"/>
                  </a:lnTo>
                  <a:lnTo>
                    <a:pt x="8000" y="151837"/>
                  </a:lnTo>
                  <a:lnTo>
                    <a:pt x="8456" y="169678"/>
                  </a:lnTo>
                  <a:lnTo>
                    <a:pt x="9570" y="177611"/>
                  </a:lnTo>
                  <a:lnTo>
                    <a:pt x="11305" y="184884"/>
                  </a:lnTo>
                  <a:lnTo>
                    <a:pt x="13454" y="191717"/>
                  </a:lnTo>
                  <a:lnTo>
                    <a:pt x="14886" y="198257"/>
                  </a:lnTo>
                  <a:lnTo>
                    <a:pt x="15841" y="204601"/>
                  </a:lnTo>
                  <a:lnTo>
                    <a:pt x="17374" y="219560"/>
                  </a:lnTo>
                  <a:lnTo>
                    <a:pt x="17583" y="224252"/>
                  </a:lnTo>
                  <a:lnTo>
                    <a:pt x="17718" y="230607"/>
                  </a:lnTo>
                  <a:lnTo>
                    <a:pt x="16737" y="230137"/>
                  </a:lnTo>
                  <a:lnTo>
                    <a:pt x="15090" y="228831"/>
                  </a:lnTo>
                  <a:lnTo>
                    <a:pt x="13001" y="226968"/>
                  </a:lnTo>
                  <a:lnTo>
                    <a:pt x="11608" y="224734"/>
                  </a:lnTo>
                  <a:lnTo>
                    <a:pt x="10679" y="222252"/>
                  </a:lnTo>
                  <a:lnTo>
                    <a:pt x="10060" y="219606"/>
                  </a:lnTo>
                  <a:lnTo>
                    <a:pt x="9647" y="215857"/>
                  </a:lnTo>
                  <a:lnTo>
                    <a:pt x="9372" y="211373"/>
                  </a:lnTo>
                  <a:lnTo>
                    <a:pt x="8821" y="19645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 name="SMARTInkAnnotation321"/>
            <p:cNvSpPr/>
            <p:nvPr/>
          </p:nvSpPr>
          <p:spPr bwMode="auto">
            <a:xfrm>
              <a:off x="2446734" y="3652242"/>
              <a:ext cx="8931" cy="98214"/>
            </a:xfrm>
            <a:custGeom>
              <a:avLst/>
              <a:gdLst/>
              <a:ahLst/>
              <a:cxnLst/>
              <a:rect l="0" t="0" r="0" b="0"/>
              <a:pathLst>
                <a:path w="8931" h="98214">
                  <a:moveTo>
                    <a:pt x="0" y="0"/>
                  </a:moveTo>
                  <a:lnTo>
                    <a:pt x="0" y="4740"/>
                  </a:lnTo>
                  <a:lnTo>
                    <a:pt x="992" y="7129"/>
                  </a:lnTo>
                  <a:lnTo>
                    <a:pt x="2646" y="9713"/>
                  </a:lnTo>
                  <a:lnTo>
                    <a:pt x="4740" y="12428"/>
                  </a:lnTo>
                  <a:lnTo>
                    <a:pt x="6137" y="15231"/>
                  </a:lnTo>
                  <a:lnTo>
                    <a:pt x="7068" y="18091"/>
                  </a:lnTo>
                  <a:lnTo>
                    <a:pt x="7688" y="20991"/>
                  </a:lnTo>
                  <a:lnTo>
                    <a:pt x="8102" y="24908"/>
                  </a:lnTo>
                  <a:lnTo>
                    <a:pt x="8378" y="29504"/>
                  </a:lnTo>
                  <a:lnTo>
                    <a:pt x="8684" y="39902"/>
                  </a:lnTo>
                  <a:lnTo>
                    <a:pt x="8925" y="80155"/>
                  </a:lnTo>
                  <a:lnTo>
                    <a:pt x="8930" y="98213"/>
                  </a:lnTo>
                  <a:lnTo>
                    <a:pt x="8930" y="8929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 name="SMARTInkAnnotation322"/>
            <p:cNvSpPr/>
            <p:nvPr/>
          </p:nvSpPr>
          <p:spPr bwMode="auto">
            <a:xfrm>
              <a:off x="2571895" y="3643345"/>
              <a:ext cx="111440" cy="114245"/>
            </a:xfrm>
            <a:custGeom>
              <a:avLst/>
              <a:gdLst/>
              <a:ahLst/>
              <a:cxnLst/>
              <a:rect l="0" t="0" r="0" b="0"/>
              <a:pathLst>
                <a:path w="111440" h="114245">
                  <a:moveTo>
                    <a:pt x="53433" y="8897"/>
                  </a:moveTo>
                  <a:lnTo>
                    <a:pt x="53433" y="1208"/>
                  </a:lnTo>
                  <a:lnTo>
                    <a:pt x="52441" y="794"/>
                  </a:lnTo>
                  <a:lnTo>
                    <a:pt x="50787" y="519"/>
                  </a:lnTo>
                  <a:lnTo>
                    <a:pt x="48692" y="335"/>
                  </a:lnTo>
                  <a:lnTo>
                    <a:pt x="46304" y="212"/>
                  </a:lnTo>
                  <a:lnTo>
                    <a:pt x="41004" y="76"/>
                  </a:lnTo>
                  <a:lnTo>
                    <a:pt x="32442" y="0"/>
                  </a:lnTo>
                  <a:lnTo>
                    <a:pt x="29517" y="981"/>
                  </a:lnTo>
                  <a:lnTo>
                    <a:pt x="26575" y="2627"/>
                  </a:lnTo>
                  <a:lnTo>
                    <a:pt x="23621" y="4717"/>
                  </a:lnTo>
                  <a:lnTo>
                    <a:pt x="21652" y="7103"/>
                  </a:lnTo>
                  <a:lnTo>
                    <a:pt x="20340" y="9685"/>
                  </a:lnTo>
                  <a:lnTo>
                    <a:pt x="19465" y="12399"/>
                  </a:lnTo>
                  <a:lnTo>
                    <a:pt x="17889" y="16193"/>
                  </a:lnTo>
                  <a:lnTo>
                    <a:pt x="15847" y="20706"/>
                  </a:lnTo>
                  <a:lnTo>
                    <a:pt x="8231" y="36539"/>
                  </a:lnTo>
                  <a:lnTo>
                    <a:pt x="5439" y="42207"/>
                  </a:lnTo>
                  <a:lnTo>
                    <a:pt x="3578" y="47971"/>
                  </a:lnTo>
                  <a:lnTo>
                    <a:pt x="2337" y="53798"/>
                  </a:lnTo>
                  <a:lnTo>
                    <a:pt x="1509" y="59667"/>
                  </a:lnTo>
                  <a:lnTo>
                    <a:pt x="958" y="65564"/>
                  </a:lnTo>
                  <a:lnTo>
                    <a:pt x="591" y="71479"/>
                  </a:lnTo>
                  <a:lnTo>
                    <a:pt x="181" y="82352"/>
                  </a:lnTo>
                  <a:lnTo>
                    <a:pt x="0" y="90491"/>
                  </a:lnTo>
                  <a:lnTo>
                    <a:pt x="944" y="94050"/>
                  </a:lnTo>
                  <a:lnTo>
                    <a:pt x="2565" y="97416"/>
                  </a:lnTo>
                  <a:lnTo>
                    <a:pt x="4638" y="100652"/>
                  </a:lnTo>
                  <a:lnTo>
                    <a:pt x="8005" y="103801"/>
                  </a:lnTo>
                  <a:lnTo>
                    <a:pt x="12233" y="106893"/>
                  </a:lnTo>
                  <a:lnTo>
                    <a:pt x="17037" y="109946"/>
                  </a:lnTo>
                  <a:lnTo>
                    <a:pt x="22224" y="111982"/>
                  </a:lnTo>
                  <a:lnTo>
                    <a:pt x="27666" y="113339"/>
                  </a:lnTo>
                  <a:lnTo>
                    <a:pt x="33278" y="114244"/>
                  </a:lnTo>
                  <a:lnTo>
                    <a:pt x="39996" y="113854"/>
                  </a:lnTo>
                  <a:lnTo>
                    <a:pt x="47452" y="112603"/>
                  </a:lnTo>
                  <a:lnTo>
                    <a:pt x="55399" y="110777"/>
                  </a:lnTo>
                  <a:lnTo>
                    <a:pt x="62681" y="107574"/>
                  </a:lnTo>
                  <a:lnTo>
                    <a:pt x="69520" y="103455"/>
                  </a:lnTo>
                  <a:lnTo>
                    <a:pt x="76064" y="98725"/>
                  </a:lnTo>
                  <a:lnTo>
                    <a:pt x="82411" y="94579"/>
                  </a:lnTo>
                  <a:lnTo>
                    <a:pt x="88627" y="90823"/>
                  </a:lnTo>
                  <a:lnTo>
                    <a:pt x="94755" y="87326"/>
                  </a:lnTo>
                  <a:lnTo>
                    <a:pt x="98840" y="83011"/>
                  </a:lnTo>
                  <a:lnTo>
                    <a:pt x="101564" y="78150"/>
                  </a:lnTo>
                  <a:lnTo>
                    <a:pt x="110676" y="51350"/>
                  </a:lnTo>
                  <a:lnTo>
                    <a:pt x="111439" y="45136"/>
                  </a:lnTo>
                  <a:lnTo>
                    <a:pt x="110955" y="40002"/>
                  </a:lnTo>
                  <a:lnTo>
                    <a:pt x="109640" y="35586"/>
                  </a:lnTo>
                  <a:lnTo>
                    <a:pt x="107772" y="30659"/>
                  </a:lnTo>
                  <a:lnTo>
                    <a:pt x="105534" y="25389"/>
                  </a:lnTo>
                  <a:lnTo>
                    <a:pt x="103050" y="19891"/>
                  </a:lnTo>
                  <a:lnTo>
                    <a:pt x="99409" y="15234"/>
                  </a:lnTo>
                  <a:lnTo>
                    <a:pt x="94998" y="11137"/>
                  </a:lnTo>
                  <a:lnTo>
                    <a:pt x="90073" y="7414"/>
                  </a:lnTo>
                  <a:lnTo>
                    <a:pt x="85797" y="4931"/>
                  </a:lnTo>
                  <a:lnTo>
                    <a:pt x="81954" y="3276"/>
                  </a:lnTo>
                  <a:lnTo>
                    <a:pt x="78400" y="2173"/>
                  </a:lnTo>
                  <a:lnTo>
                    <a:pt x="74047" y="1438"/>
                  </a:lnTo>
                  <a:lnTo>
                    <a:pt x="69160" y="947"/>
                  </a:lnTo>
                  <a:lnTo>
                    <a:pt x="63917" y="620"/>
                  </a:lnTo>
                  <a:lnTo>
                    <a:pt x="59431" y="2387"/>
                  </a:lnTo>
                  <a:lnTo>
                    <a:pt x="55447" y="5549"/>
                  </a:lnTo>
                  <a:lnTo>
                    <a:pt x="46665" y="15401"/>
                  </a:lnTo>
                  <a:lnTo>
                    <a:pt x="45944" y="17202"/>
                  </a:lnTo>
                  <a:lnTo>
                    <a:pt x="45464" y="19394"/>
                  </a:lnTo>
                  <a:lnTo>
                    <a:pt x="44503" y="267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 name="SMARTInkAnnotation323"/>
            <p:cNvSpPr/>
            <p:nvPr/>
          </p:nvSpPr>
          <p:spPr bwMode="auto">
            <a:xfrm>
              <a:off x="634053" y="4625991"/>
              <a:ext cx="160141" cy="303196"/>
            </a:xfrm>
            <a:custGeom>
              <a:avLst/>
              <a:gdLst/>
              <a:ahLst/>
              <a:cxnLst/>
              <a:rect l="0" t="0" r="0" b="0"/>
              <a:pathLst>
                <a:path w="160141" h="303196">
                  <a:moveTo>
                    <a:pt x="133900" y="44235"/>
                  </a:moveTo>
                  <a:lnTo>
                    <a:pt x="133900" y="14424"/>
                  </a:lnTo>
                  <a:lnTo>
                    <a:pt x="132908" y="12454"/>
                  </a:lnTo>
                  <a:lnTo>
                    <a:pt x="131254" y="11142"/>
                  </a:lnTo>
                  <a:lnTo>
                    <a:pt x="129159" y="10266"/>
                  </a:lnTo>
                  <a:lnTo>
                    <a:pt x="127763" y="8691"/>
                  </a:lnTo>
                  <a:lnTo>
                    <a:pt x="126832" y="6648"/>
                  </a:lnTo>
                  <a:lnTo>
                    <a:pt x="126211" y="4294"/>
                  </a:lnTo>
                  <a:lnTo>
                    <a:pt x="124805" y="2725"/>
                  </a:lnTo>
                  <a:lnTo>
                    <a:pt x="122876" y="1679"/>
                  </a:lnTo>
                  <a:lnTo>
                    <a:pt x="118086" y="516"/>
                  </a:lnTo>
                  <a:lnTo>
                    <a:pt x="115420" y="207"/>
                  </a:lnTo>
                  <a:lnTo>
                    <a:pt x="112650" y="0"/>
                  </a:lnTo>
                  <a:lnTo>
                    <a:pt x="108819" y="854"/>
                  </a:lnTo>
                  <a:lnTo>
                    <a:pt x="104281" y="2416"/>
                  </a:lnTo>
                  <a:lnTo>
                    <a:pt x="99271" y="4450"/>
                  </a:lnTo>
                  <a:lnTo>
                    <a:pt x="94939" y="5806"/>
                  </a:lnTo>
                  <a:lnTo>
                    <a:pt x="91059" y="6709"/>
                  </a:lnTo>
                  <a:lnTo>
                    <a:pt x="87480" y="7311"/>
                  </a:lnTo>
                  <a:lnTo>
                    <a:pt x="83109" y="8705"/>
                  </a:lnTo>
                  <a:lnTo>
                    <a:pt x="78211" y="10627"/>
                  </a:lnTo>
                  <a:lnTo>
                    <a:pt x="72962" y="12900"/>
                  </a:lnTo>
                  <a:lnTo>
                    <a:pt x="68470" y="16400"/>
                  </a:lnTo>
                  <a:lnTo>
                    <a:pt x="64483" y="20717"/>
                  </a:lnTo>
                  <a:lnTo>
                    <a:pt x="60833" y="25580"/>
                  </a:lnTo>
                  <a:lnTo>
                    <a:pt x="57407" y="29814"/>
                  </a:lnTo>
                  <a:lnTo>
                    <a:pt x="54131" y="33629"/>
                  </a:lnTo>
                  <a:lnTo>
                    <a:pt x="50955" y="37164"/>
                  </a:lnTo>
                  <a:lnTo>
                    <a:pt x="47845" y="41506"/>
                  </a:lnTo>
                  <a:lnTo>
                    <a:pt x="44780" y="46384"/>
                  </a:lnTo>
                  <a:lnTo>
                    <a:pt x="41744" y="51621"/>
                  </a:lnTo>
                  <a:lnTo>
                    <a:pt x="35726" y="62731"/>
                  </a:lnTo>
                  <a:lnTo>
                    <a:pt x="23777" y="86033"/>
                  </a:lnTo>
                  <a:lnTo>
                    <a:pt x="20797" y="92936"/>
                  </a:lnTo>
                  <a:lnTo>
                    <a:pt x="17818" y="100515"/>
                  </a:lnTo>
                  <a:lnTo>
                    <a:pt x="11863" y="116873"/>
                  </a:lnTo>
                  <a:lnTo>
                    <a:pt x="5908" y="134066"/>
                  </a:lnTo>
                  <a:lnTo>
                    <a:pt x="3924" y="142818"/>
                  </a:lnTo>
                  <a:lnTo>
                    <a:pt x="2601" y="151629"/>
                  </a:lnTo>
                  <a:lnTo>
                    <a:pt x="1718" y="160479"/>
                  </a:lnTo>
                  <a:lnTo>
                    <a:pt x="1130" y="169356"/>
                  </a:lnTo>
                  <a:lnTo>
                    <a:pt x="738" y="178251"/>
                  </a:lnTo>
                  <a:lnTo>
                    <a:pt x="187" y="202344"/>
                  </a:lnTo>
                  <a:lnTo>
                    <a:pt x="0" y="233004"/>
                  </a:lnTo>
                  <a:lnTo>
                    <a:pt x="977" y="240527"/>
                  </a:lnTo>
                  <a:lnTo>
                    <a:pt x="2621" y="247526"/>
                  </a:lnTo>
                  <a:lnTo>
                    <a:pt x="4708" y="254176"/>
                  </a:lnTo>
                  <a:lnTo>
                    <a:pt x="7092" y="260594"/>
                  </a:lnTo>
                  <a:lnTo>
                    <a:pt x="9674" y="266857"/>
                  </a:lnTo>
                  <a:lnTo>
                    <a:pt x="12387" y="273017"/>
                  </a:lnTo>
                  <a:lnTo>
                    <a:pt x="16180" y="278116"/>
                  </a:lnTo>
                  <a:lnTo>
                    <a:pt x="20694" y="282507"/>
                  </a:lnTo>
                  <a:lnTo>
                    <a:pt x="25687" y="286427"/>
                  </a:lnTo>
                  <a:lnTo>
                    <a:pt x="31992" y="290032"/>
                  </a:lnTo>
                  <a:lnTo>
                    <a:pt x="39172" y="293428"/>
                  </a:lnTo>
                  <a:lnTo>
                    <a:pt x="46936" y="296684"/>
                  </a:lnTo>
                  <a:lnTo>
                    <a:pt x="54095" y="298854"/>
                  </a:lnTo>
                  <a:lnTo>
                    <a:pt x="60853" y="300302"/>
                  </a:lnTo>
                  <a:lnTo>
                    <a:pt x="67343" y="301267"/>
                  </a:lnTo>
                  <a:lnTo>
                    <a:pt x="74645" y="301910"/>
                  </a:lnTo>
                  <a:lnTo>
                    <a:pt x="82491" y="302339"/>
                  </a:lnTo>
                  <a:lnTo>
                    <a:pt x="99145" y="302815"/>
                  </a:lnTo>
                  <a:lnTo>
                    <a:pt x="154437" y="303192"/>
                  </a:lnTo>
                  <a:lnTo>
                    <a:pt x="158837" y="303195"/>
                  </a:lnTo>
                  <a:lnTo>
                    <a:pt x="159454" y="302203"/>
                  </a:lnTo>
                  <a:lnTo>
                    <a:pt x="160140" y="298455"/>
                  </a:lnTo>
                  <a:lnTo>
                    <a:pt x="159331" y="297059"/>
                  </a:lnTo>
                  <a:lnTo>
                    <a:pt x="157799" y="296128"/>
                  </a:lnTo>
                  <a:lnTo>
                    <a:pt x="151759" y="29426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 name="SMARTInkAnnotation324"/>
            <p:cNvSpPr/>
            <p:nvPr/>
          </p:nvSpPr>
          <p:spPr bwMode="auto">
            <a:xfrm>
              <a:off x="894210" y="4759523"/>
              <a:ext cx="168377" cy="8931"/>
            </a:xfrm>
            <a:custGeom>
              <a:avLst/>
              <a:gdLst/>
              <a:ahLst/>
              <a:cxnLst/>
              <a:rect l="0" t="0" r="0" b="0"/>
              <a:pathLst>
                <a:path w="168377" h="8931">
                  <a:moveTo>
                    <a:pt x="7688" y="8930"/>
                  </a:moveTo>
                  <a:lnTo>
                    <a:pt x="0" y="1241"/>
                  </a:lnTo>
                  <a:lnTo>
                    <a:pt x="578" y="827"/>
                  </a:lnTo>
                  <a:lnTo>
                    <a:pt x="1956" y="551"/>
                  </a:lnTo>
                  <a:lnTo>
                    <a:pt x="6556" y="109"/>
                  </a:lnTo>
                  <a:lnTo>
                    <a:pt x="9831" y="49"/>
                  </a:lnTo>
                  <a:lnTo>
                    <a:pt x="67644" y="0"/>
                  </a:lnTo>
                  <a:lnTo>
                    <a:pt x="73456" y="993"/>
                  </a:lnTo>
                  <a:lnTo>
                    <a:pt x="79314" y="2646"/>
                  </a:lnTo>
                  <a:lnTo>
                    <a:pt x="85205" y="4741"/>
                  </a:lnTo>
                  <a:lnTo>
                    <a:pt x="91116" y="6137"/>
                  </a:lnTo>
                  <a:lnTo>
                    <a:pt x="97041" y="7068"/>
                  </a:lnTo>
                  <a:lnTo>
                    <a:pt x="102975" y="7689"/>
                  </a:lnTo>
                  <a:lnTo>
                    <a:pt x="108916" y="8103"/>
                  </a:lnTo>
                  <a:lnTo>
                    <a:pt x="114861" y="8378"/>
                  </a:lnTo>
                  <a:lnTo>
                    <a:pt x="130063" y="8766"/>
                  </a:lnTo>
                  <a:lnTo>
                    <a:pt x="144088" y="8897"/>
                  </a:lnTo>
                  <a:lnTo>
                    <a:pt x="147239" y="7916"/>
                  </a:lnTo>
                  <a:lnTo>
                    <a:pt x="150331" y="6269"/>
                  </a:lnTo>
                  <a:lnTo>
                    <a:pt x="153385" y="4180"/>
                  </a:lnTo>
                  <a:lnTo>
                    <a:pt x="156413" y="2786"/>
                  </a:lnTo>
                  <a:lnTo>
                    <a:pt x="159424" y="1858"/>
                  </a:lnTo>
                  <a:lnTo>
                    <a:pt x="168376" y="10"/>
                  </a:lnTo>
                  <a:lnTo>
                    <a:pt x="163668" y="3"/>
                  </a:lnTo>
                  <a:lnTo>
                    <a:pt x="161284" y="994"/>
                  </a:lnTo>
                  <a:lnTo>
                    <a:pt x="158703" y="2647"/>
                  </a:lnTo>
                  <a:lnTo>
                    <a:pt x="150563" y="893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 name="SMARTInkAnnotation325"/>
            <p:cNvSpPr/>
            <p:nvPr/>
          </p:nvSpPr>
          <p:spPr bwMode="auto">
            <a:xfrm>
              <a:off x="937617" y="4830960"/>
              <a:ext cx="106989" cy="17861"/>
            </a:xfrm>
            <a:custGeom>
              <a:avLst/>
              <a:gdLst/>
              <a:ahLst/>
              <a:cxnLst/>
              <a:rect l="0" t="0" r="0" b="0"/>
              <a:pathLst>
                <a:path w="106989" h="17861">
                  <a:moveTo>
                    <a:pt x="0" y="8930"/>
                  </a:moveTo>
                  <a:lnTo>
                    <a:pt x="4740" y="8930"/>
                  </a:lnTo>
                  <a:lnTo>
                    <a:pt x="7129" y="9922"/>
                  </a:lnTo>
                  <a:lnTo>
                    <a:pt x="9713" y="11576"/>
                  </a:lnTo>
                  <a:lnTo>
                    <a:pt x="12429" y="13671"/>
                  </a:lnTo>
                  <a:lnTo>
                    <a:pt x="16223" y="15067"/>
                  </a:lnTo>
                  <a:lnTo>
                    <a:pt x="20737" y="15998"/>
                  </a:lnTo>
                  <a:lnTo>
                    <a:pt x="25731" y="16619"/>
                  </a:lnTo>
                  <a:lnTo>
                    <a:pt x="31044" y="17033"/>
                  </a:lnTo>
                  <a:lnTo>
                    <a:pt x="36571" y="17309"/>
                  </a:lnTo>
                  <a:lnTo>
                    <a:pt x="48004" y="17614"/>
                  </a:lnTo>
                  <a:lnTo>
                    <a:pt x="106988" y="17860"/>
                  </a:lnTo>
                  <a:lnTo>
                    <a:pt x="99453" y="17860"/>
                  </a:lnTo>
                  <a:lnTo>
                    <a:pt x="99044" y="16868"/>
                  </a:lnTo>
                  <a:lnTo>
                    <a:pt x="98771" y="15214"/>
                  </a:lnTo>
                  <a:lnTo>
                    <a:pt x="98590" y="13119"/>
                  </a:lnTo>
                  <a:lnTo>
                    <a:pt x="98468" y="10731"/>
                  </a:lnTo>
                  <a:lnTo>
                    <a:pt x="9822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 name="SMARTInkAnnotation326"/>
            <p:cNvSpPr/>
            <p:nvPr/>
          </p:nvSpPr>
          <p:spPr bwMode="auto">
            <a:xfrm>
              <a:off x="1198352" y="4714875"/>
              <a:ext cx="150031" cy="169237"/>
            </a:xfrm>
            <a:custGeom>
              <a:avLst/>
              <a:gdLst/>
              <a:ahLst/>
              <a:cxnLst/>
              <a:rect l="0" t="0" r="0" b="0"/>
              <a:pathLst>
                <a:path w="150031" h="169237">
                  <a:moveTo>
                    <a:pt x="96452" y="0"/>
                  </a:moveTo>
                  <a:lnTo>
                    <a:pt x="58952" y="0"/>
                  </a:lnTo>
                  <a:lnTo>
                    <a:pt x="54585" y="992"/>
                  </a:lnTo>
                  <a:lnTo>
                    <a:pt x="49689" y="2645"/>
                  </a:lnTo>
                  <a:lnTo>
                    <a:pt x="44441" y="4740"/>
                  </a:lnTo>
                  <a:lnTo>
                    <a:pt x="39950" y="8121"/>
                  </a:lnTo>
                  <a:lnTo>
                    <a:pt x="35964" y="12358"/>
                  </a:lnTo>
                  <a:lnTo>
                    <a:pt x="32314" y="17169"/>
                  </a:lnTo>
                  <a:lnTo>
                    <a:pt x="28889" y="22360"/>
                  </a:lnTo>
                  <a:lnTo>
                    <a:pt x="25613" y="27804"/>
                  </a:lnTo>
                  <a:lnTo>
                    <a:pt x="22437" y="33419"/>
                  </a:lnTo>
                  <a:lnTo>
                    <a:pt x="16262" y="44949"/>
                  </a:lnTo>
                  <a:lnTo>
                    <a:pt x="4214" y="68520"/>
                  </a:lnTo>
                  <a:lnTo>
                    <a:pt x="2218" y="74453"/>
                  </a:lnTo>
                  <a:lnTo>
                    <a:pt x="887" y="80393"/>
                  </a:lnTo>
                  <a:lnTo>
                    <a:pt x="0" y="86337"/>
                  </a:lnTo>
                  <a:lnTo>
                    <a:pt x="401" y="92285"/>
                  </a:lnTo>
                  <a:lnTo>
                    <a:pt x="1660" y="98233"/>
                  </a:lnTo>
                  <a:lnTo>
                    <a:pt x="3492" y="104184"/>
                  </a:lnTo>
                  <a:lnTo>
                    <a:pt x="5705" y="110135"/>
                  </a:lnTo>
                  <a:lnTo>
                    <a:pt x="8173" y="116087"/>
                  </a:lnTo>
                  <a:lnTo>
                    <a:pt x="10810" y="122040"/>
                  </a:lnTo>
                  <a:lnTo>
                    <a:pt x="14553" y="127992"/>
                  </a:lnTo>
                  <a:lnTo>
                    <a:pt x="19032" y="133945"/>
                  </a:lnTo>
                  <a:lnTo>
                    <a:pt x="24003" y="139898"/>
                  </a:lnTo>
                  <a:lnTo>
                    <a:pt x="29301" y="144858"/>
                  </a:lnTo>
                  <a:lnTo>
                    <a:pt x="34818" y="149158"/>
                  </a:lnTo>
                  <a:lnTo>
                    <a:pt x="40480" y="153016"/>
                  </a:lnTo>
                  <a:lnTo>
                    <a:pt x="46239" y="155588"/>
                  </a:lnTo>
                  <a:lnTo>
                    <a:pt x="52062" y="157304"/>
                  </a:lnTo>
                  <a:lnTo>
                    <a:pt x="57929" y="158447"/>
                  </a:lnTo>
                  <a:lnTo>
                    <a:pt x="64817" y="160201"/>
                  </a:lnTo>
                  <a:lnTo>
                    <a:pt x="72385" y="162363"/>
                  </a:lnTo>
                  <a:lnTo>
                    <a:pt x="80408" y="164796"/>
                  </a:lnTo>
                  <a:lnTo>
                    <a:pt x="87740" y="166418"/>
                  </a:lnTo>
                  <a:lnTo>
                    <a:pt x="94613" y="167500"/>
                  </a:lnTo>
                  <a:lnTo>
                    <a:pt x="101179" y="168221"/>
                  </a:lnTo>
                  <a:lnTo>
                    <a:pt x="107541" y="168701"/>
                  </a:lnTo>
                  <a:lnTo>
                    <a:pt x="113767" y="169022"/>
                  </a:lnTo>
                  <a:lnTo>
                    <a:pt x="119901" y="169236"/>
                  </a:lnTo>
                  <a:lnTo>
                    <a:pt x="124983" y="168386"/>
                  </a:lnTo>
                  <a:lnTo>
                    <a:pt x="129364" y="166827"/>
                  </a:lnTo>
                  <a:lnTo>
                    <a:pt x="138782" y="161937"/>
                  </a:lnTo>
                  <a:lnTo>
                    <a:pt x="142716" y="161268"/>
                  </a:lnTo>
                  <a:lnTo>
                    <a:pt x="149602" y="160764"/>
                  </a:lnTo>
                  <a:lnTo>
                    <a:pt x="149903" y="156002"/>
                  </a:lnTo>
                  <a:lnTo>
                    <a:pt x="150005" y="145503"/>
                  </a:lnTo>
                  <a:lnTo>
                    <a:pt x="150030" y="13394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1" name="SMARTInkAnnotation327"/>
            <p:cNvSpPr/>
            <p:nvPr/>
          </p:nvSpPr>
          <p:spPr bwMode="auto">
            <a:xfrm>
              <a:off x="1410890" y="4768453"/>
              <a:ext cx="142298" cy="53461"/>
            </a:xfrm>
            <a:custGeom>
              <a:avLst/>
              <a:gdLst/>
              <a:ahLst/>
              <a:cxnLst/>
              <a:rect l="0" t="0" r="0" b="0"/>
              <a:pathLst>
                <a:path w="142298" h="53461">
                  <a:moveTo>
                    <a:pt x="0" y="35718"/>
                  </a:moveTo>
                  <a:lnTo>
                    <a:pt x="4741" y="35718"/>
                  </a:lnTo>
                  <a:lnTo>
                    <a:pt x="6137" y="36711"/>
                  </a:lnTo>
                  <a:lnTo>
                    <a:pt x="7068" y="38364"/>
                  </a:lnTo>
                  <a:lnTo>
                    <a:pt x="8562" y="43407"/>
                  </a:lnTo>
                  <a:lnTo>
                    <a:pt x="10669" y="44813"/>
                  </a:lnTo>
                  <a:lnTo>
                    <a:pt x="14058" y="46743"/>
                  </a:lnTo>
                  <a:lnTo>
                    <a:pt x="18302" y="49021"/>
                  </a:lnTo>
                  <a:lnTo>
                    <a:pt x="23116" y="50540"/>
                  </a:lnTo>
                  <a:lnTo>
                    <a:pt x="28309" y="51552"/>
                  </a:lnTo>
                  <a:lnTo>
                    <a:pt x="33756" y="52227"/>
                  </a:lnTo>
                  <a:lnTo>
                    <a:pt x="39371" y="52678"/>
                  </a:lnTo>
                  <a:lnTo>
                    <a:pt x="45099" y="52978"/>
                  </a:lnTo>
                  <a:lnTo>
                    <a:pt x="56755" y="53311"/>
                  </a:lnTo>
                  <a:lnTo>
                    <a:pt x="68550" y="53460"/>
                  </a:lnTo>
                  <a:lnTo>
                    <a:pt x="75466" y="52506"/>
                  </a:lnTo>
                  <a:lnTo>
                    <a:pt x="83053" y="50879"/>
                  </a:lnTo>
                  <a:lnTo>
                    <a:pt x="91088" y="48802"/>
                  </a:lnTo>
                  <a:lnTo>
                    <a:pt x="98428" y="47418"/>
                  </a:lnTo>
                  <a:lnTo>
                    <a:pt x="105306" y="46494"/>
                  </a:lnTo>
                  <a:lnTo>
                    <a:pt x="111876" y="45879"/>
                  </a:lnTo>
                  <a:lnTo>
                    <a:pt x="117248" y="45469"/>
                  </a:lnTo>
                  <a:lnTo>
                    <a:pt x="121822" y="45195"/>
                  </a:lnTo>
                  <a:lnTo>
                    <a:pt x="125863" y="45013"/>
                  </a:lnTo>
                  <a:lnTo>
                    <a:pt x="129550" y="43899"/>
                  </a:lnTo>
                  <a:lnTo>
                    <a:pt x="132999" y="42164"/>
                  </a:lnTo>
                  <a:lnTo>
                    <a:pt x="140925" y="36992"/>
                  </a:lnTo>
                  <a:lnTo>
                    <a:pt x="141575" y="35575"/>
                  </a:lnTo>
                  <a:lnTo>
                    <a:pt x="142008" y="33639"/>
                  </a:lnTo>
                  <a:lnTo>
                    <a:pt x="142297" y="31355"/>
                  </a:lnTo>
                  <a:lnTo>
                    <a:pt x="141498" y="28841"/>
                  </a:lnTo>
                  <a:lnTo>
                    <a:pt x="139973" y="26172"/>
                  </a:lnTo>
                  <a:lnTo>
                    <a:pt x="137964" y="23401"/>
                  </a:lnTo>
                  <a:lnTo>
                    <a:pt x="135632" y="21554"/>
                  </a:lnTo>
                  <a:lnTo>
                    <a:pt x="133086" y="20322"/>
                  </a:lnTo>
                  <a:lnTo>
                    <a:pt x="130396" y="19501"/>
                  </a:lnTo>
                  <a:lnTo>
                    <a:pt x="127610" y="16970"/>
                  </a:lnTo>
                  <a:lnTo>
                    <a:pt x="124761" y="13297"/>
                  </a:lnTo>
                  <a:lnTo>
                    <a:pt x="11608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2" name="SMARTInkAnnotation328"/>
            <p:cNvSpPr/>
            <p:nvPr/>
          </p:nvSpPr>
          <p:spPr bwMode="auto">
            <a:xfrm>
              <a:off x="1714691" y="4661296"/>
              <a:ext cx="133174" cy="187514"/>
            </a:xfrm>
            <a:custGeom>
              <a:avLst/>
              <a:gdLst/>
              <a:ahLst/>
              <a:cxnLst/>
              <a:rect l="0" t="0" r="0" b="0"/>
              <a:pathLst>
                <a:path w="133174" h="187514">
                  <a:moveTo>
                    <a:pt x="98035" y="0"/>
                  </a:moveTo>
                  <a:lnTo>
                    <a:pt x="88554" y="0"/>
                  </a:lnTo>
                  <a:lnTo>
                    <a:pt x="84769" y="1985"/>
                  </a:lnTo>
                  <a:lnTo>
                    <a:pt x="81254" y="5292"/>
                  </a:lnTo>
                  <a:lnTo>
                    <a:pt x="77918" y="9482"/>
                  </a:lnTo>
                  <a:lnTo>
                    <a:pt x="73710" y="13266"/>
                  </a:lnTo>
                  <a:lnTo>
                    <a:pt x="68920" y="16782"/>
                  </a:lnTo>
                  <a:lnTo>
                    <a:pt x="63742" y="20118"/>
                  </a:lnTo>
                  <a:lnTo>
                    <a:pt x="58306" y="23334"/>
                  </a:lnTo>
                  <a:lnTo>
                    <a:pt x="52697" y="26470"/>
                  </a:lnTo>
                  <a:lnTo>
                    <a:pt x="46974" y="29554"/>
                  </a:lnTo>
                  <a:lnTo>
                    <a:pt x="42166" y="33593"/>
                  </a:lnTo>
                  <a:lnTo>
                    <a:pt x="37969" y="38270"/>
                  </a:lnTo>
                  <a:lnTo>
                    <a:pt x="34178" y="43373"/>
                  </a:lnTo>
                  <a:lnTo>
                    <a:pt x="29667" y="48759"/>
                  </a:lnTo>
                  <a:lnTo>
                    <a:pt x="24675" y="54335"/>
                  </a:lnTo>
                  <a:lnTo>
                    <a:pt x="19363" y="60035"/>
                  </a:lnTo>
                  <a:lnTo>
                    <a:pt x="14829" y="65821"/>
                  </a:lnTo>
                  <a:lnTo>
                    <a:pt x="10815" y="71662"/>
                  </a:lnTo>
                  <a:lnTo>
                    <a:pt x="7146" y="77540"/>
                  </a:lnTo>
                  <a:lnTo>
                    <a:pt x="4700" y="83444"/>
                  </a:lnTo>
                  <a:lnTo>
                    <a:pt x="3070" y="89364"/>
                  </a:lnTo>
                  <a:lnTo>
                    <a:pt x="1983" y="95295"/>
                  </a:lnTo>
                  <a:lnTo>
                    <a:pt x="1258" y="102226"/>
                  </a:lnTo>
                  <a:lnTo>
                    <a:pt x="775" y="109822"/>
                  </a:lnTo>
                  <a:lnTo>
                    <a:pt x="238" y="125209"/>
                  </a:lnTo>
                  <a:lnTo>
                    <a:pt x="0" y="138661"/>
                  </a:lnTo>
                  <a:lnTo>
                    <a:pt x="928" y="144035"/>
                  </a:lnTo>
                  <a:lnTo>
                    <a:pt x="2539" y="148610"/>
                  </a:lnTo>
                  <a:lnTo>
                    <a:pt x="4606" y="152652"/>
                  </a:lnTo>
                  <a:lnTo>
                    <a:pt x="7968" y="157330"/>
                  </a:lnTo>
                  <a:lnTo>
                    <a:pt x="12193" y="162434"/>
                  </a:lnTo>
                  <a:lnTo>
                    <a:pt x="16995" y="167821"/>
                  </a:lnTo>
                  <a:lnTo>
                    <a:pt x="22180" y="171412"/>
                  </a:lnTo>
                  <a:lnTo>
                    <a:pt x="27621" y="173806"/>
                  </a:lnTo>
                  <a:lnTo>
                    <a:pt x="33233" y="175402"/>
                  </a:lnTo>
                  <a:lnTo>
                    <a:pt x="47406" y="179822"/>
                  </a:lnTo>
                  <a:lnTo>
                    <a:pt x="55353" y="182389"/>
                  </a:lnTo>
                  <a:lnTo>
                    <a:pt x="63627" y="184101"/>
                  </a:lnTo>
                  <a:lnTo>
                    <a:pt x="72120" y="185241"/>
                  </a:lnTo>
                  <a:lnTo>
                    <a:pt x="80758" y="186003"/>
                  </a:lnTo>
                  <a:lnTo>
                    <a:pt x="88502" y="186510"/>
                  </a:lnTo>
                  <a:lnTo>
                    <a:pt x="102397" y="187073"/>
                  </a:lnTo>
                  <a:lnTo>
                    <a:pt x="116635" y="187390"/>
                  </a:lnTo>
                  <a:lnTo>
                    <a:pt x="131794" y="187513"/>
                  </a:lnTo>
                  <a:lnTo>
                    <a:pt x="132447" y="186524"/>
                  </a:lnTo>
                  <a:lnTo>
                    <a:pt x="133173" y="182780"/>
                  </a:lnTo>
                  <a:lnTo>
                    <a:pt x="132375" y="181385"/>
                  </a:lnTo>
                  <a:lnTo>
                    <a:pt x="130850" y="180454"/>
                  </a:lnTo>
                  <a:lnTo>
                    <a:pt x="128841" y="179835"/>
                  </a:lnTo>
                  <a:lnTo>
                    <a:pt x="127502" y="178429"/>
                  </a:lnTo>
                  <a:lnTo>
                    <a:pt x="126610" y="176499"/>
                  </a:lnTo>
                  <a:lnTo>
                    <a:pt x="125618" y="171710"/>
                  </a:lnTo>
                  <a:lnTo>
                    <a:pt x="125353" y="169044"/>
                  </a:lnTo>
                  <a:lnTo>
                    <a:pt x="124824" y="16073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3" name="SMARTInkAnnotation329"/>
            <p:cNvSpPr/>
            <p:nvPr/>
          </p:nvSpPr>
          <p:spPr bwMode="auto">
            <a:xfrm>
              <a:off x="1902023" y="4759523"/>
              <a:ext cx="94073" cy="26678"/>
            </a:xfrm>
            <a:custGeom>
              <a:avLst/>
              <a:gdLst/>
              <a:ahLst/>
              <a:cxnLst/>
              <a:rect l="0" t="0" r="0" b="0"/>
              <a:pathLst>
                <a:path w="94073" h="26678">
                  <a:moveTo>
                    <a:pt x="0" y="8930"/>
                  </a:moveTo>
                  <a:lnTo>
                    <a:pt x="16251" y="8930"/>
                  </a:lnTo>
                  <a:lnTo>
                    <a:pt x="18771" y="9922"/>
                  </a:lnTo>
                  <a:lnTo>
                    <a:pt x="22437" y="11575"/>
                  </a:lnTo>
                  <a:lnTo>
                    <a:pt x="26864" y="13670"/>
                  </a:lnTo>
                  <a:lnTo>
                    <a:pt x="30808" y="15066"/>
                  </a:lnTo>
                  <a:lnTo>
                    <a:pt x="34429" y="15998"/>
                  </a:lnTo>
                  <a:lnTo>
                    <a:pt x="37836" y="16618"/>
                  </a:lnTo>
                  <a:lnTo>
                    <a:pt x="41099" y="17032"/>
                  </a:lnTo>
                  <a:lnTo>
                    <a:pt x="44267" y="17308"/>
                  </a:lnTo>
                  <a:lnTo>
                    <a:pt x="47371" y="17492"/>
                  </a:lnTo>
                  <a:lnTo>
                    <a:pt x="51425" y="18606"/>
                  </a:lnTo>
                  <a:lnTo>
                    <a:pt x="56111" y="20342"/>
                  </a:lnTo>
                  <a:lnTo>
                    <a:pt x="61220" y="22491"/>
                  </a:lnTo>
                  <a:lnTo>
                    <a:pt x="65618" y="23924"/>
                  </a:lnTo>
                  <a:lnTo>
                    <a:pt x="69543" y="24879"/>
                  </a:lnTo>
                  <a:lnTo>
                    <a:pt x="73151" y="25515"/>
                  </a:lnTo>
                  <a:lnTo>
                    <a:pt x="76549" y="25940"/>
                  </a:lnTo>
                  <a:lnTo>
                    <a:pt x="79806" y="26223"/>
                  </a:lnTo>
                  <a:lnTo>
                    <a:pt x="87423" y="26677"/>
                  </a:lnTo>
                  <a:lnTo>
                    <a:pt x="89040" y="25722"/>
                  </a:lnTo>
                  <a:lnTo>
                    <a:pt x="91110" y="24093"/>
                  </a:lnTo>
                  <a:lnTo>
                    <a:pt x="93482" y="22015"/>
                  </a:lnTo>
                  <a:lnTo>
                    <a:pt x="94072" y="20630"/>
                  </a:lnTo>
                  <a:lnTo>
                    <a:pt x="93473" y="19706"/>
                  </a:lnTo>
                  <a:lnTo>
                    <a:pt x="92081" y="19091"/>
                  </a:lnTo>
                  <a:lnTo>
                    <a:pt x="91153" y="17688"/>
                  </a:lnTo>
                  <a:lnTo>
                    <a:pt x="90534" y="15761"/>
                  </a:lnTo>
                  <a:lnTo>
                    <a:pt x="89542" y="10279"/>
                  </a:lnTo>
                  <a:lnTo>
                    <a:pt x="89460" y="8837"/>
                  </a:lnTo>
                  <a:lnTo>
                    <a:pt x="8929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4" name="SMARTInkAnnotation330"/>
            <p:cNvSpPr/>
            <p:nvPr/>
          </p:nvSpPr>
          <p:spPr bwMode="auto">
            <a:xfrm>
              <a:off x="2101500" y="4661296"/>
              <a:ext cx="165950" cy="169661"/>
            </a:xfrm>
            <a:custGeom>
              <a:avLst/>
              <a:gdLst/>
              <a:ahLst/>
              <a:cxnLst/>
              <a:rect l="0" t="0" r="0" b="0"/>
              <a:pathLst>
                <a:path w="165950" h="169661">
                  <a:moveTo>
                    <a:pt x="95203" y="0"/>
                  </a:moveTo>
                  <a:lnTo>
                    <a:pt x="90462" y="4741"/>
                  </a:lnTo>
                  <a:lnTo>
                    <a:pt x="88074" y="6137"/>
                  </a:lnTo>
                  <a:lnTo>
                    <a:pt x="85489" y="7068"/>
                  </a:lnTo>
                  <a:lnTo>
                    <a:pt x="82774" y="7689"/>
                  </a:lnTo>
                  <a:lnTo>
                    <a:pt x="79971" y="9095"/>
                  </a:lnTo>
                  <a:lnTo>
                    <a:pt x="77111" y="11025"/>
                  </a:lnTo>
                  <a:lnTo>
                    <a:pt x="74212" y="13303"/>
                  </a:lnTo>
                  <a:lnTo>
                    <a:pt x="70295" y="16806"/>
                  </a:lnTo>
                  <a:lnTo>
                    <a:pt x="60650" y="25991"/>
                  </a:lnTo>
                  <a:lnTo>
                    <a:pt x="44065" y="42318"/>
                  </a:lnTo>
                  <a:lnTo>
                    <a:pt x="39283" y="48056"/>
                  </a:lnTo>
                  <a:lnTo>
                    <a:pt x="35102" y="53865"/>
                  </a:lnTo>
                  <a:lnTo>
                    <a:pt x="31323" y="59723"/>
                  </a:lnTo>
                  <a:lnTo>
                    <a:pt x="27812" y="65612"/>
                  </a:lnTo>
                  <a:lnTo>
                    <a:pt x="24478" y="71523"/>
                  </a:lnTo>
                  <a:lnTo>
                    <a:pt x="21264" y="77448"/>
                  </a:lnTo>
                  <a:lnTo>
                    <a:pt x="17137" y="83381"/>
                  </a:lnTo>
                  <a:lnTo>
                    <a:pt x="12401" y="89322"/>
                  </a:lnTo>
                  <a:lnTo>
                    <a:pt x="7259" y="95267"/>
                  </a:lnTo>
                  <a:lnTo>
                    <a:pt x="3831" y="101215"/>
                  </a:lnTo>
                  <a:lnTo>
                    <a:pt x="1547" y="107164"/>
                  </a:lnTo>
                  <a:lnTo>
                    <a:pt x="23" y="113115"/>
                  </a:lnTo>
                  <a:lnTo>
                    <a:pt x="0" y="118074"/>
                  </a:lnTo>
                  <a:lnTo>
                    <a:pt x="976" y="122372"/>
                  </a:lnTo>
                  <a:lnTo>
                    <a:pt x="2619" y="126230"/>
                  </a:lnTo>
                  <a:lnTo>
                    <a:pt x="7091" y="135808"/>
                  </a:lnTo>
                  <a:lnTo>
                    <a:pt x="9672" y="141140"/>
                  </a:lnTo>
                  <a:lnTo>
                    <a:pt x="13378" y="145688"/>
                  </a:lnTo>
                  <a:lnTo>
                    <a:pt x="17832" y="149711"/>
                  </a:lnTo>
                  <a:lnTo>
                    <a:pt x="22787" y="153385"/>
                  </a:lnTo>
                  <a:lnTo>
                    <a:pt x="30058" y="156827"/>
                  </a:lnTo>
                  <a:lnTo>
                    <a:pt x="38874" y="160114"/>
                  </a:lnTo>
                  <a:lnTo>
                    <a:pt x="48721" y="163297"/>
                  </a:lnTo>
                  <a:lnTo>
                    <a:pt x="58262" y="165420"/>
                  </a:lnTo>
                  <a:lnTo>
                    <a:pt x="67599" y="166834"/>
                  </a:lnTo>
                  <a:lnTo>
                    <a:pt x="76800" y="167778"/>
                  </a:lnTo>
                  <a:lnTo>
                    <a:pt x="85911" y="168406"/>
                  </a:lnTo>
                  <a:lnTo>
                    <a:pt x="94961" y="168825"/>
                  </a:lnTo>
                  <a:lnTo>
                    <a:pt x="119274" y="169416"/>
                  </a:lnTo>
                  <a:lnTo>
                    <a:pt x="164307" y="169660"/>
                  </a:lnTo>
                  <a:lnTo>
                    <a:pt x="165084" y="168669"/>
                  </a:lnTo>
                  <a:lnTo>
                    <a:pt x="165949" y="164923"/>
                  </a:lnTo>
                  <a:lnTo>
                    <a:pt x="165187" y="162534"/>
                  </a:lnTo>
                  <a:lnTo>
                    <a:pt x="161695" y="157235"/>
                  </a:lnTo>
                  <a:lnTo>
                    <a:pt x="160367" y="154433"/>
                  </a:lnTo>
                  <a:lnTo>
                    <a:pt x="159481" y="151573"/>
                  </a:lnTo>
                  <a:lnTo>
                    <a:pt x="157710"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5" name="SMARTInkAnnotation331"/>
            <p:cNvSpPr/>
            <p:nvPr/>
          </p:nvSpPr>
          <p:spPr bwMode="auto">
            <a:xfrm>
              <a:off x="2303859" y="4741664"/>
              <a:ext cx="114288" cy="17860"/>
            </a:xfrm>
            <a:custGeom>
              <a:avLst/>
              <a:gdLst/>
              <a:ahLst/>
              <a:cxnLst/>
              <a:rect l="0" t="0" r="0" b="0"/>
              <a:pathLst>
                <a:path w="114288" h="17860">
                  <a:moveTo>
                    <a:pt x="0" y="17859"/>
                  </a:moveTo>
                  <a:lnTo>
                    <a:pt x="7689" y="17859"/>
                  </a:lnTo>
                  <a:lnTo>
                    <a:pt x="9094" y="16867"/>
                  </a:lnTo>
                  <a:lnTo>
                    <a:pt x="11024" y="15213"/>
                  </a:lnTo>
                  <a:lnTo>
                    <a:pt x="13303" y="13119"/>
                  </a:lnTo>
                  <a:lnTo>
                    <a:pt x="15814" y="11722"/>
                  </a:lnTo>
                  <a:lnTo>
                    <a:pt x="18480" y="10791"/>
                  </a:lnTo>
                  <a:lnTo>
                    <a:pt x="21250" y="10170"/>
                  </a:lnTo>
                  <a:lnTo>
                    <a:pt x="25081" y="9757"/>
                  </a:lnTo>
                  <a:lnTo>
                    <a:pt x="29619" y="9481"/>
                  </a:lnTo>
                  <a:lnTo>
                    <a:pt x="39953" y="9175"/>
                  </a:lnTo>
                  <a:lnTo>
                    <a:pt x="83212" y="8936"/>
                  </a:lnTo>
                  <a:lnTo>
                    <a:pt x="114287" y="8929"/>
                  </a:lnTo>
                  <a:lnTo>
                    <a:pt x="113894" y="7937"/>
                  </a:lnTo>
                  <a:lnTo>
                    <a:pt x="112641" y="6284"/>
                  </a:lnTo>
                  <a:lnTo>
                    <a:pt x="10715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6" name="SMARTInkAnnotation332"/>
            <p:cNvSpPr/>
            <p:nvPr/>
          </p:nvSpPr>
          <p:spPr bwMode="auto">
            <a:xfrm>
              <a:off x="2537968" y="4634616"/>
              <a:ext cx="158798" cy="186869"/>
            </a:xfrm>
            <a:custGeom>
              <a:avLst/>
              <a:gdLst/>
              <a:ahLst/>
              <a:cxnLst/>
              <a:rect l="0" t="0" r="0" b="0"/>
              <a:pathLst>
                <a:path w="158798" h="186869">
                  <a:moveTo>
                    <a:pt x="87360" y="8821"/>
                  </a:moveTo>
                  <a:lnTo>
                    <a:pt x="87360" y="1132"/>
                  </a:lnTo>
                  <a:lnTo>
                    <a:pt x="86368" y="719"/>
                  </a:lnTo>
                  <a:lnTo>
                    <a:pt x="82619" y="259"/>
                  </a:lnTo>
                  <a:lnTo>
                    <a:pt x="80231" y="137"/>
                  </a:lnTo>
                  <a:lnTo>
                    <a:pt x="74931" y="0"/>
                  </a:lnTo>
                  <a:lnTo>
                    <a:pt x="72129" y="956"/>
                  </a:lnTo>
                  <a:lnTo>
                    <a:pt x="69268" y="2585"/>
                  </a:lnTo>
                  <a:lnTo>
                    <a:pt x="66369" y="4664"/>
                  </a:lnTo>
                  <a:lnTo>
                    <a:pt x="61460" y="7042"/>
                  </a:lnTo>
                  <a:lnTo>
                    <a:pt x="55210" y="9619"/>
                  </a:lnTo>
                  <a:lnTo>
                    <a:pt x="48068" y="12330"/>
                  </a:lnTo>
                  <a:lnTo>
                    <a:pt x="41321" y="17114"/>
                  </a:lnTo>
                  <a:lnTo>
                    <a:pt x="34839" y="23279"/>
                  </a:lnTo>
                  <a:lnTo>
                    <a:pt x="28534" y="30366"/>
                  </a:lnTo>
                  <a:lnTo>
                    <a:pt x="23338" y="38067"/>
                  </a:lnTo>
                  <a:lnTo>
                    <a:pt x="18881" y="46178"/>
                  </a:lnTo>
                  <a:lnTo>
                    <a:pt x="14919" y="54561"/>
                  </a:lnTo>
                  <a:lnTo>
                    <a:pt x="11284" y="63127"/>
                  </a:lnTo>
                  <a:lnTo>
                    <a:pt x="7870" y="71814"/>
                  </a:lnTo>
                  <a:lnTo>
                    <a:pt x="4601" y="80582"/>
                  </a:lnTo>
                  <a:lnTo>
                    <a:pt x="2421" y="88411"/>
                  </a:lnTo>
                  <a:lnTo>
                    <a:pt x="969" y="95616"/>
                  </a:lnTo>
                  <a:lnTo>
                    <a:pt x="0" y="102403"/>
                  </a:lnTo>
                  <a:lnTo>
                    <a:pt x="347" y="108912"/>
                  </a:lnTo>
                  <a:lnTo>
                    <a:pt x="1570" y="115236"/>
                  </a:lnTo>
                  <a:lnTo>
                    <a:pt x="3377" y="121436"/>
                  </a:lnTo>
                  <a:lnTo>
                    <a:pt x="10662" y="144384"/>
                  </a:lnTo>
                  <a:lnTo>
                    <a:pt x="14400" y="150790"/>
                  </a:lnTo>
                  <a:lnTo>
                    <a:pt x="18876" y="156053"/>
                  </a:lnTo>
                  <a:lnTo>
                    <a:pt x="23845" y="160554"/>
                  </a:lnTo>
                  <a:lnTo>
                    <a:pt x="30134" y="164546"/>
                  </a:lnTo>
                  <a:lnTo>
                    <a:pt x="37303" y="168200"/>
                  </a:lnTo>
                  <a:lnTo>
                    <a:pt x="52214" y="174906"/>
                  </a:lnTo>
                  <a:lnTo>
                    <a:pt x="65456" y="181194"/>
                  </a:lnTo>
                  <a:lnTo>
                    <a:pt x="71765" y="183267"/>
                  </a:lnTo>
                  <a:lnTo>
                    <a:pt x="77955" y="184649"/>
                  </a:lnTo>
                  <a:lnTo>
                    <a:pt x="84067" y="185571"/>
                  </a:lnTo>
                  <a:lnTo>
                    <a:pt x="90125" y="186186"/>
                  </a:lnTo>
                  <a:lnTo>
                    <a:pt x="96149" y="186595"/>
                  </a:lnTo>
                  <a:lnTo>
                    <a:pt x="102149" y="186868"/>
                  </a:lnTo>
                  <a:lnTo>
                    <a:pt x="108133" y="186059"/>
                  </a:lnTo>
                  <a:lnTo>
                    <a:pt x="114107" y="184526"/>
                  </a:lnTo>
                  <a:lnTo>
                    <a:pt x="120074" y="182512"/>
                  </a:lnTo>
                  <a:lnTo>
                    <a:pt x="125045" y="180178"/>
                  </a:lnTo>
                  <a:lnTo>
                    <a:pt x="129350" y="177629"/>
                  </a:lnTo>
                  <a:lnTo>
                    <a:pt x="133213" y="174938"/>
                  </a:lnTo>
                  <a:lnTo>
                    <a:pt x="136780" y="173144"/>
                  </a:lnTo>
                  <a:lnTo>
                    <a:pt x="140150" y="171947"/>
                  </a:lnTo>
                  <a:lnTo>
                    <a:pt x="143390" y="171150"/>
                  </a:lnTo>
                  <a:lnTo>
                    <a:pt x="146541" y="170618"/>
                  </a:lnTo>
                  <a:lnTo>
                    <a:pt x="149634" y="170264"/>
                  </a:lnTo>
                  <a:lnTo>
                    <a:pt x="152688" y="170027"/>
                  </a:lnTo>
                  <a:lnTo>
                    <a:pt x="154725" y="168878"/>
                  </a:lnTo>
                  <a:lnTo>
                    <a:pt x="156082" y="167119"/>
                  </a:lnTo>
                  <a:lnTo>
                    <a:pt x="158797" y="16062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7" name="SMARTInkAnnotation333"/>
            <p:cNvSpPr/>
            <p:nvPr/>
          </p:nvSpPr>
          <p:spPr bwMode="auto">
            <a:xfrm>
              <a:off x="2589718" y="4393938"/>
              <a:ext cx="26670" cy="79836"/>
            </a:xfrm>
            <a:custGeom>
              <a:avLst/>
              <a:gdLst/>
              <a:ahLst/>
              <a:cxnLst/>
              <a:rect l="0" t="0" r="0" b="0"/>
              <a:pathLst>
                <a:path w="26670" h="79836">
                  <a:moveTo>
                    <a:pt x="8821" y="79835"/>
                  </a:moveTo>
                  <a:lnTo>
                    <a:pt x="259" y="79835"/>
                  </a:lnTo>
                  <a:lnTo>
                    <a:pt x="136" y="78842"/>
                  </a:lnTo>
                  <a:lnTo>
                    <a:pt x="54" y="77189"/>
                  </a:lnTo>
                  <a:lnTo>
                    <a:pt x="0" y="75095"/>
                  </a:lnTo>
                  <a:lnTo>
                    <a:pt x="956" y="73698"/>
                  </a:lnTo>
                  <a:lnTo>
                    <a:pt x="2585" y="72767"/>
                  </a:lnTo>
                  <a:lnTo>
                    <a:pt x="4664" y="72147"/>
                  </a:lnTo>
                  <a:lnTo>
                    <a:pt x="6050" y="70741"/>
                  </a:lnTo>
                  <a:lnTo>
                    <a:pt x="6973" y="68811"/>
                  </a:lnTo>
                  <a:lnTo>
                    <a:pt x="7589" y="66533"/>
                  </a:lnTo>
                  <a:lnTo>
                    <a:pt x="8992" y="64021"/>
                  </a:lnTo>
                  <a:lnTo>
                    <a:pt x="10919" y="61355"/>
                  </a:lnTo>
                  <a:lnTo>
                    <a:pt x="13196" y="58585"/>
                  </a:lnTo>
                  <a:lnTo>
                    <a:pt x="14714" y="55747"/>
                  </a:lnTo>
                  <a:lnTo>
                    <a:pt x="15726" y="52862"/>
                  </a:lnTo>
                  <a:lnTo>
                    <a:pt x="16401" y="49946"/>
                  </a:lnTo>
                  <a:lnTo>
                    <a:pt x="17843" y="46019"/>
                  </a:lnTo>
                  <a:lnTo>
                    <a:pt x="19796" y="41416"/>
                  </a:lnTo>
                  <a:lnTo>
                    <a:pt x="22091" y="36363"/>
                  </a:lnTo>
                  <a:lnTo>
                    <a:pt x="23621" y="32002"/>
                  </a:lnTo>
                  <a:lnTo>
                    <a:pt x="24641" y="28103"/>
                  </a:lnTo>
                  <a:lnTo>
                    <a:pt x="25320" y="24510"/>
                  </a:lnTo>
                  <a:lnTo>
                    <a:pt x="25774" y="21124"/>
                  </a:lnTo>
                  <a:lnTo>
                    <a:pt x="26076" y="17874"/>
                  </a:lnTo>
                  <a:lnTo>
                    <a:pt x="26277" y="14715"/>
                  </a:lnTo>
                  <a:lnTo>
                    <a:pt x="26501" y="8559"/>
                  </a:lnTo>
                  <a:lnTo>
                    <a:pt x="26669" y="0"/>
                  </a:lnTo>
                  <a:lnTo>
                    <a:pt x="24030" y="7642"/>
                  </a:lnTo>
                  <a:lnTo>
                    <a:pt x="17750" y="2625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8" name="SMARTInkAnnotation334"/>
            <p:cNvSpPr/>
            <p:nvPr/>
          </p:nvSpPr>
          <p:spPr bwMode="auto">
            <a:xfrm>
              <a:off x="2687836" y="4625578"/>
              <a:ext cx="80368" cy="17860"/>
            </a:xfrm>
            <a:custGeom>
              <a:avLst/>
              <a:gdLst/>
              <a:ahLst/>
              <a:cxnLst/>
              <a:rect l="0" t="0" r="0" b="0"/>
              <a:pathLst>
                <a:path w="80368" h="17860">
                  <a:moveTo>
                    <a:pt x="0" y="0"/>
                  </a:moveTo>
                  <a:lnTo>
                    <a:pt x="54959" y="0"/>
                  </a:lnTo>
                  <a:lnTo>
                    <a:pt x="58468" y="992"/>
                  </a:lnTo>
                  <a:lnTo>
                    <a:pt x="61799" y="2645"/>
                  </a:lnTo>
                  <a:lnTo>
                    <a:pt x="65012" y="4740"/>
                  </a:lnTo>
                  <a:lnTo>
                    <a:pt x="68146" y="6136"/>
                  </a:lnTo>
                  <a:lnTo>
                    <a:pt x="71227" y="7067"/>
                  </a:lnTo>
                  <a:lnTo>
                    <a:pt x="79832" y="8820"/>
                  </a:lnTo>
                  <a:lnTo>
                    <a:pt x="80010" y="9849"/>
                  </a:lnTo>
                  <a:lnTo>
                    <a:pt x="80129" y="11526"/>
                  </a:lnTo>
                  <a:lnTo>
                    <a:pt x="80367" y="1785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9" name="SMARTInkAnnotation335"/>
            <p:cNvSpPr/>
            <p:nvPr/>
          </p:nvSpPr>
          <p:spPr bwMode="auto">
            <a:xfrm>
              <a:off x="2786062" y="4563070"/>
              <a:ext cx="35707" cy="125016"/>
            </a:xfrm>
            <a:custGeom>
              <a:avLst/>
              <a:gdLst/>
              <a:ahLst/>
              <a:cxnLst/>
              <a:rect l="0" t="0" r="0" b="0"/>
              <a:pathLst>
                <a:path w="35707" h="125016">
                  <a:moveTo>
                    <a:pt x="0" y="0"/>
                  </a:moveTo>
                  <a:lnTo>
                    <a:pt x="4741" y="4740"/>
                  </a:lnTo>
                  <a:lnTo>
                    <a:pt x="6137" y="7129"/>
                  </a:lnTo>
                  <a:lnTo>
                    <a:pt x="7068" y="9713"/>
                  </a:lnTo>
                  <a:lnTo>
                    <a:pt x="7689" y="12429"/>
                  </a:lnTo>
                  <a:lnTo>
                    <a:pt x="9095" y="15231"/>
                  </a:lnTo>
                  <a:lnTo>
                    <a:pt x="11024" y="18091"/>
                  </a:lnTo>
                  <a:lnTo>
                    <a:pt x="13303" y="20990"/>
                  </a:lnTo>
                  <a:lnTo>
                    <a:pt x="14822" y="24908"/>
                  </a:lnTo>
                  <a:lnTo>
                    <a:pt x="15834" y="29503"/>
                  </a:lnTo>
                  <a:lnTo>
                    <a:pt x="16510" y="34552"/>
                  </a:lnTo>
                  <a:lnTo>
                    <a:pt x="17952" y="38909"/>
                  </a:lnTo>
                  <a:lnTo>
                    <a:pt x="19906" y="42807"/>
                  </a:lnTo>
                  <a:lnTo>
                    <a:pt x="22200" y="46397"/>
                  </a:lnTo>
                  <a:lnTo>
                    <a:pt x="24722" y="50775"/>
                  </a:lnTo>
                  <a:lnTo>
                    <a:pt x="30170" y="60931"/>
                  </a:lnTo>
                  <a:lnTo>
                    <a:pt x="32020" y="66417"/>
                  </a:lnTo>
                  <a:lnTo>
                    <a:pt x="33253" y="72059"/>
                  </a:lnTo>
                  <a:lnTo>
                    <a:pt x="34075" y="77806"/>
                  </a:lnTo>
                  <a:lnTo>
                    <a:pt x="34623" y="82628"/>
                  </a:lnTo>
                  <a:lnTo>
                    <a:pt x="34988" y="86835"/>
                  </a:lnTo>
                  <a:lnTo>
                    <a:pt x="35232" y="90632"/>
                  </a:lnTo>
                  <a:lnTo>
                    <a:pt x="35502" y="97497"/>
                  </a:lnTo>
                  <a:lnTo>
                    <a:pt x="35655" y="106940"/>
                  </a:lnTo>
                  <a:lnTo>
                    <a:pt x="35706" y="119019"/>
                  </a:lnTo>
                  <a:lnTo>
                    <a:pt x="34718" y="121018"/>
                  </a:lnTo>
                  <a:lnTo>
                    <a:pt x="33068" y="122351"/>
                  </a:lnTo>
                  <a:lnTo>
                    <a:pt x="26789" y="12501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0" name="SMARTInkAnnotation336"/>
            <p:cNvSpPr/>
            <p:nvPr/>
          </p:nvSpPr>
          <p:spPr bwMode="auto">
            <a:xfrm>
              <a:off x="2839641" y="4598789"/>
              <a:ext cx="71438" cy="17818"/>
            </a:xfrm>
            <a:custGeom>
              <a:avLst/>
              <a:gdLst/>
              <a:ahLst/>
              <a:cxnLst/>
              <a:rect l="0" t="0" r="0" b="0"/>
              <a:pathLst>
                <a:path w="71438" h="17818">
                  <a:moveTo>
                    <a:pt x="0" y="0"/>
                  </a:moveTo>
                  <a:lnTo>
                    <a:pt x="0" y="12428"/>
                  </a:lnTo>
                  <a:lnTo>
                    <a:pt x="992" y="14239"/>
                  </a:lnTo>
                  <a:lnTo>
                    <a:pt x="2645" y="15446"/>
                  </a:lnTo>
                  <a:lnTo>
                    <a:pt x="4740" y="16250"/>
                  </a:lnTo>
                  <a:lnTo>
                    <a:pt x="7129" y="16787"/>
                  </a:lnTo>
                  <a:lnTo>
                    <a:pt x="9713" y="17144"/>
                  </a:lnTo>
                  <a:lnTo>
                    <a:pt x="12428" y="17382"/>
                  </a:lnTo>
                  <a:lnTo>
                    <a:pt x="15231" y="17541"/>
                  </a:lnTo>
                  <a:lnTo>
                    <a:pt x="20990" y="17717"/>
                  </a:lnTo>
                  <a:lnTo>
                    <a:pt x="34552" y="17817"/>
                  </a:lnTo>
                  <a:lnTo>
                    <a:pt x="38909" y="16839"/>
                  </a:lnTo>
                  <a:lnTo>
                    <a:pt x="42807" y="15194"/>
                  </a:lnTo>
                  <a:lnTo>
                    <a:pt x="46397" y="13106"/>
                  </a:lnTo>
                  <a:lnTo>
                    <a:pt x="49783" y="11714"/>
                  </a:lnTo>
                  <a:lnTo>
                    <a:pt x="53032" y="10785"/>
                  </a:lnTo>
                  <a:lnTo>
                    <a:pt x="56190" y="10167"/>
                  </a:lnTo>
                  <a:lnTo>
                    <a:pt x="59288" y="8762"/>
                  </a:lnTo>
                  <a:lnTo>
                    <a:pt x="62346" y="6834"/>
                  </a:lnTo>
                  <a:lnTo>
                    <a:pt x="7143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1" name="SMARTInkAnnotation337"/>
            <p:cNvSpPr/>
            <p:nvPr/>
          </p:nvSpPr>
          <p:spPr bwMode="auto">
            <a:xfrm>
              <a:off x="2911446" y="4545210"/>
              <a:ext cx="8563" cy="133947"/>
            </a:xfrm>
            <a:custGeom>
              <a:avLst/>
              <a:gdLst/>
              <a:ahLst/>
              <a:cxnLst/>
              <a:rect l="0" t="0" r="0" b="0"/>
              <a:pathLst>
                <a:path w="8563" h="133947">
                  <a:moveTo>
                    <a:pt x="8562" y="0"/>
                  </a:moveTo>
                  <a:lnTo>
                    <a:pt x="8562" y="73003"/>
                  </a:lnTo>
                  <a:lnTo>
                    <a:pt x="7570" y="80418"/>
                  </a:lnTo>
                  <a:lnTo>
                    <a:pt x="5916" y="87347"/>
                  </a:lnTo>
                  <a:lnTo>
                    <a:pt x="3821" y="93951"/>
                  </a:lnTo>
                  <a:lnTo>
                    <a:pt x="2425" y="99344"/>
                  </a:lnTo>
                  <a:lnTo>
                    <a:pt x="1494" y="103933"/>
                  </a:lnTo>
                  <a:lnTo>
                    <a:pt x="873" y="107984"/>
                  </a:lnTo>
                  <a:lnTo>
                    <a:pt x="460" y="111677"/>
                  </a:lnTo>
                  <a:lnTo>
                    <a:pt x="184" y="115131"/>
                  </a:lnTo>
                  <a:lnTo>
                    <a:pt x="0" y="118427"/>
                  </a:lnTo>
                  <a:lnTo>
                    <a:pt x="869" y="121615"/>
                  </a:lnTo>
                  <a:lnTo>
                    <a:pt x="2441" y="124734"/>
                  </a:lnTo>
                  <a:lnTo>
                    <a:pt x="8562" y="13394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2" name="SMARTInkAnnotation338"/>
            <p:cNvSpPr/>
            <p:nvPr/>
          </p:nvSpPr>
          <p:spPr bwMode="auto">
            <a:xfrm>
              <a:off x="2544961" y="4152304"/>
              <a:ext cx="17860" cy="138461"/>
            </a:xfrm>
            <a:custGeom>
              <a:avLst/>
              <a:gdLst/>
              <a:ahLst/>
              <a:cxnLst/>
              <a:rect l="0" t="0" r="0" b="0"/>
              <a:pathLst>
                <a:path w="17860" h="138461">
                  <a:moveTo>
                    <a:pt x="0" y="0"/>
                  </a:moveTo>
                  <a:lnTo>
                    <a:pt x="0" y="108015"/>
                  </a:lnTo>
                  <a:lnTo>
                    <a:pt x="992" y="112690"/>
                  </a:lnTo>
                  <a:lnTo>
                    <a:pt x="2646" y="117791"/>
                  </a:lnTo>
                  <a:lnTo>
                    <a:pt x="7688" y="130755"/>
                  </a:lnTo>
                  <a:lnTo>
                    <a:pt x="9094" y="132810"/>
                  </a:lnTo>
                  <a:lnTo>
                    <a:pt x="11024" y="135173"/>
                  </a:lnTo>
                  <a:lnTo>
                    <a:pt x="13302" y="137741"/>
                  </a:lnTo>
                  <a:lnTo>
                    <a:pt x="14821" y="138460"/>
                  </a:lnTo>
                  <a:lnTo>
                    <a:pt x="15834" y="137947"/>
                  </a:lnTo>
                  <a:lnTo>
                    <a:pt x="17459" y="134736"/>
                  </a:lnTo>
                  <a:lnTo>
                    <a:pt x="17592" y="132488"/>
                  </a:lnTo>
                  <a:lnTo>
                    <a:pt x="17859"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3" name="SMARTInkAnnotation339"/>
            <p:cNvSpPr/>
            <p:nvPr/>
          </p:nvSpPr>
          <p:spPr bwMode="auto">
            <a:xfrm>
              <a:off x="2598539" y="4205882"/>
              <a:ext cx="35720" cy="26790"/>
            </a:xfrm>
            <a:custGeom>
              <a:avLst/>
              <a:gdLst/>
              <a:ahLst/>
              <a:cxnLst/>
              <a:rect l="0" t="0" r="0" b="0"/>
              <a:pathLst>
                <a:path w="35720" h="26790">
                  <a:moveTo>
                    <a:pt x="0" y="26789"/>
                  </a:moveTo>
                  <a:lnTo>
                    <a:pt x="4741" y="26789"/>
                  </a:lnTo>
                  <a:lnTo>
                    <a:pt x="7129" y="25797"/>
                  </a:lnTo>
                  <a:lnTo>
                    <a:pt x="9714" y="24144"/>
                  </a:lnTo>
                  <a:lnTo>
                    <a:pt x="12429" y="22049"/>
                  </a:lnTo>
                  <a:lnTo>
                    <a:pt x="15231" y="19660"/>
                  </a:lnTo>
                  <a:lnTo>
                    <a:pt x="18092" y="17076"/>
                  </a:lnTo>
                  <a:lnTo>
                    <a:pt x="25071" y="10539"/>
                  </a:lnTo>
                  <a:lnTo>
                    <a:pt x="35719"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4" name="SMARTInkAnnotation340"/>
            <p:cNvSpPr/>
            <p:nvPr/>
          </p:nvSpPr>
          <p:spPr bwMode="auto">
            <a:xfrm>
              <a:off x="2661056" y="4143375"/>
              <a:ext cx="17851" cy="89297"/>
            </a:xfrm>
            <a:custGeom>
              <a:avLst/>
              <a:gdLst/>
              <a:ahLst/>
              <a:cxnLst/>
              <a:rect l="0" t="0" r="0" b="0"/>
              <a:pathLst>
                <a:path w="17851" h="89297">
                  <a:moveTo>
                    <a:pt x="8920" y="0"/>
                  </a:moveTo>
                  <a:lnTo>
                    <a:pt x="8920" y="4740"/>
                  </a:lnTo>
                  <a:lnTo>
                    <a:pt x="7928" y="6136"/>
                  </a:lnTo>
                  <a:lnTo>
                    <a:pt x="6274" y="7067"/>
                  </a:lnTo>
                  <a:lnTo>
                    <a:pt x="4180" y="7688"/>
                  </a:lnTo>
                  <a:lnTo>
                    <a:pt x="2783" y="9094"/>
                  </a:lnTo>
                  <a:lnTo>
                    <a:pt x="1852" y="11024"/>
                  </a:lnTo>
                  <a:lnTo>
                    <a:pt x="1232" y="13302"/>
                  </a:lnTo>
                  <a:lnTo>
                    <a:pt x="818" y="16805"/>
                  </a:lnTo>
                  <a:lnTo>
                    <a:pt x="542" y="21125"/>
                  </a:lnTo>
                  <a:lnTo>
                    <a:pt x="236" y="30224"/>
                  </a:lnTo>
                  <a:lnTo>
                    <a:pt x="39" y="44151"/>
                  </a:lnTo>
                  <a:lnTo>
                    <a:pt x="0" y="56456"/>
                  </a:lnTo>
                  <a:lnTo>
                    <a:pt x="989" y="59465"/>
                  </a:lnTo>
                  <a:lnTo>
                    <a:pt x="2640" y="62464"/>
                  </a:lnTo>
                  <a:lnTo>
                    <a:pt x="4734" y="65455"/>
                  </a:lnTo>
                  <a:lnTo>
                    <a:pt x="6129" y="68441"/>
                  </a:lnTo>
                  <a:lnTo>
                    <a:pt x="7060" y="71424"/>
                  </a:lnTo>
                  <a:lnTo>
                    <a:pt x="7680" y="74405"/>
                  </a:lnTo>
                  <a:lnTo>
                    <a:pt x="8094" y="77384"/>
                  </a:lnTo>
                  <a:lnTo>
                    <a:pt x="8369" y="80363"/>
                  </a:lnTo>
                  <a:lnTo>
                    <a:pt x="8553" y="83341"/>
                  </a:lnTo>
                  <a:lnTo>
                    <a:pt x="9667" y="85326"/>
                  </a:lnTo>
                  <a:lnTo>
                    <a:pt x="11402" y="86649"/>
                  </a:lnTo>
                  <a:lnTo>
                    <a:pt x="17850" y="8929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5" name="SMARTInkAnnotation341"/>
            <p:cNvSpPr/>
            <p:nvPr/>
          </p:nvSpPr>
          <p:spPr bwMode="auto">
            <a:xfrm>
              <a:off x="2580689" y="4959761"/>
              <a:ext cx="8921" cy="76583"/>
            </a:xfrm>
            <a:custGeom>
              <a:avLst/>
              <a:gdLst/>
              <a:ahLst/>
              <a:cxnLst/>
              <a:rect l="0" t="0" r="0" b="0"/>
              <a:pathLst>
                <a:path w="8921" h="76583">
                  <a:moveTo>
                    <a:pt x="8920" y="5145"/>
                  </a:moveTo>
                  <a:lnTo>
                    <a:pt x="8920" y="0"/>
                  </a:lnTo>
                  <a:lnTo>
                    <a:pt x="8920" y="2197"/>
                  </a:lnTo>
                  <a:lnTo>
                    <a:pt x="7928" y="3179"/>
                  </a:lnTo>
                  <a:lnTo>
                    <a:pt x="6274" y="3835"/>
                  </a:lnTo>
                  <a:lnTo>
                    <a:pt x="4179" y="4272"/>
                  </a:lnTo>
                  <a:lnTo>
                    <a:pt x="2783" y="6547"/>
                  </a:lnTo>
                  <a:lnTo>
                    <a:pt x="1852" y="10048"/>
                  </a:lnTo>
                  <a:lnTo>
                    <a:pt x="1232" y="14367"/>
                  </a:lnTo>
                  <a:lnTo>
                    <a:pt x="818" y="18238"/>
                  </a:lnTo>
                  <a:lnTo>
                    <a:pt x="542" y="21811"/>
                  </a:lnTo>
                  <a:lnTo>
                    <a:pt x="358" y="25185"/>
                  </a:lnTo>
                  <a:lnTo>
                    <a:pt x="154" y="31580"/>
                  </a:lnTo>
                  <a:lnTo>
                    <a:pt x="12" y="46770"/>
                  </a:lnTo>
                  <a:lnTo>
                    <a:pt x="0" y="52749"/>
                  </a:lnTo>
                  <a:lnTo>
                    <a:pt x="989" y="55732"/>
                  </a:lnTo>
                  <a:lnTo>
                    <a:pt x="2640" y="58714"/>
                  </a:lnTo>
                  <a:lnTo>
                    <a:pt x="4734" y="61694"/>
                  </a:lnTo>
                  <a:lnTo>
                    <a:pt x="6129" y="64672"/>
                  </a:lnTo>
                  <a:lnTo>
                    <a:pt x="7059" y="67650"/>
                  </a:lnTo>
                  <a:lnTo>
                    <a:pt x="8920" y="7658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6" name="SMARTInkAnnotation342"/>
            <p:cNvSpPr/>
            <p:nvPr/>
          </p:nvSpPr>
          <p:spPr bwMode="auto">
            <a:xfrm>
              <a:off x="2518172" y="5089921"/>
              <a:ext cx="35720" cy="178546"/>
            </a:xfrm>
            <a:custGeom>
              <a:avLst/>
              <a:gdLst/>
              <a:ahLst/>
              <a:cxnLst/>
              <a:rect l="0" t="0" r="0" b="0"/>
              <a:pathLst>
                <a:path w="35720" h="178546">
                  <a:moveTo>
                    <a:pt x="35719" y="0"/>
                  </a:moveTo>
                  <a:lnTo>
                    <a:pt x="23290" y="24858"/>
                  </a:lnTo>
                  <a:lnTo>
                    <a:pt x="20487" y="31455"/>
                  </a:lnTo>
                  <a:lnTo>
                    <a:pt x="17627" y="38830"/>
                  </a:lnTo>
                  <a:lnTo>
                    <a:pt x="14728" y="46722"/>
                  </a:lnTo>
                  <a:lnTo>
                    <a:pt x="12795" y="53969"/>
                  </a:lnTo>
                  <a:lnTo>
                    <a:pt x="11507" y="60784"/>
                  </a:lnTo>
                  <a:lnTo>
                    <a:pt x="10648" y="67312"/>
                  </a:lnTo>
                  <a:lnTo>
                    <a:pt x="9083" y="73648"/>
                  </a:lnTo>
                  <a:lnTo>
                    <a:pt x="7047" y="79856"/>
                  </a:lnTo>
                  <a:lnTo>
                    <a:pt x="4698" y="85980"/>
                  </a:lnTo>
                  <a:lnTo>
                    <a:pt x="4125" y="92047"/>
                  </a:lnTo>
                  <a:lnTo>
                    <a:pt x="4734" y="98075"/>
                  </a:lnTo>
                  <a:lnTo>
                    <a:pt x="6133" y="104079"/>
                  </a:lnTo>
                  <a:lnTo>
                    <a:pt x="7065" y="110066"/>
                  </a:lnTo>
                  <a:lnTo>
                    <a:pt x="7686" y="116041"/>
                  </a:lnTo>
                  <a:lnTo>
                    <a:pt x="8377" y="126980"/>
                  </a:lnTo>
                  <a:lnTo>
                    <a:pt x="8684" y="135150"/>
                  </a:lnTo>
                  <a:lnTo>
                    <a:pt x="8897" y="158640"/>
                  </a:lnTo>
                  <a:lnTo>
                    <a:pt x="8929" y="178545"/>
                  </a:lnTo>
                  <a:lnTo>
                    <a:pt x="0" y="16966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7" name="SMARTInkAnnotation343"/>
            <p:cNvSpPr/>
            <p:nvPr/>
          </p:nvSpPr>
          <p:spPr bwMode="auto">
            <a:xfrm>
              <a:off x="2536031" y="5197078"/>
              <a:ext cx="80368" cy="17860"/>
            </a:xfrm>
            <a:custGeom>
              <a:avLst/>
              <a:gdLst/>
              <a:ahLst/>
              <a:cxnLst/>
              <a:rect l="0" t="0" r="0" b="0"/>
              <a:pathLst>
                <a:path w="80368" h="17860">
                  <a:moveTo>
                    <a:pt x="0" y="17859"/>
                  </a:moveTo>
                  <a:lnTo>
                    <a:pt x="21250" y="17859"/>
                  </a:lnTo>
                  <a:lnTo>
                    <a:pt x="24088" y="16867"/>
                  </a:lnTo>
                  <a:lnTo>
                    <a:pt x="26973" y="15213"/>
                  </a:lnTo>
                  <a:lnTo>
                    <a:pt x="29888" y="13119"/>
                  </a:lnTo>
                  <a:lnTo>
                    <a:pt x="33816" y="11722"/>
                  </a:lnTo>
                  <a:lnTo>
                    <a:pt x="38419" y="10791"/>
                  </a:lnTo>
                  <a:lnTo>
                    <a:pt x="43473" y="10170"/>
                  </a:lnTo>
                  <a:lnTo>
                    <a:pt x="47833" y="8765"/>
                  </a:lnTo>
                  <a:lnTo>
                    <a:pt x="51733" y="6834"/>
                  </a:lnTo>
                  <a:lnTo>
                    <a:pt x="55324" y="4557"/>
                  </a:lnTo>
                  <a:lnTo>
                    <a:pt x="58711" y="3038"/>
                  </a:lnTo>
                  <a:lnTo>
                    <a:pt x="61961" y="2025"/>
                  </a:lnTo>
                  <a:lnTo>
                    <a:pt x="65120" y="1350"/>
                  </a:lnTo>
                  <a:lnTo>
                    <a:pt x="68218" y="900"/>
                  </a:lnTo>
                  <a:lnTo>
                    <a:pt x="71276" y="600"/>
                  </a:lnTo>
                  <a:lnTo>
                    <a:pt x="8036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8" name="SMARTInkAnnotation344"/>
            <p:cNvSpPr/>
            <p:nvPr/>
          </p:nvSpPr>
          <p:spPr bwMode="auto">
            <a:xfrm>
              <a:off x="2626678" y="5170289"/>
              <a:ext cx="25440" cy="125016"/>
            </a:xfrm>
            <a:custGeom>
              <a:avLst/>
              <a:gdLst/>
              <a:ahLst/>
              <a:cxnLst/>
              <a:rect l="0" t="0" r="0" b="0"/>
              <a:pathLst>
                <a:path w="25440" h="125016">
                  <a:moveTo>
                    <a:pt x="16509" y="0"/>
                  </a:moveTo>
                  <a:lnTo>
                    <a:pt x="11769" y="9481"/>
                  </a:lnTo>
                  <a:lnTo>
                    <a:pt x="10373" y="13265"/>
                  </a:lnTo>
                  <a:lnTo>
                    <a:pt x="9442" y="16781"/>
                  </a:lnTo>
                  <a:lnTo>
                    <a:pt x="8821" y="20117"/>
                  </a:lnTo>
                  <a:lnTo>
                    <a:pt x="7415" y="25318"/>
                  </a:lnTo>
                  <a:lnTo>
                    <a:pt x="3207" y="39033"/>
                  </a:lnTo>
                  <a:lnTo>
                    <a:pt x="1688" y="45865"/>
                  </a:lnTo>
                  <a:lnTo>
                    <a:pt x="675" y="52405"/>
                  </a:lnTo>
                  <a:lnTo>
                    <a:pt x="0" y="58749"/>
                  </a:lnTo>
                  <a:lnTo>
                    <a:pt x="543" y="64963"/>
                  </a:lnTo>
                  <a:lnTo>
                    <a:pt x="1896" y="71090"/>
                  </a:lnTo>
                  <a:lnTo>
                    <a:pt x="3791" y="77158"/>
                  </a:lnTo>
                  <a:lnTo>
                    <a:pt x="5053" y="83189"/>
                  </a:lnTo>
                  <a:lnTo>
                    <a:pt x="5896" y="89194"/>
                  </a:lnTo>
                  <a:lnTo>
                    <a:pt x="6457" y="95181"/>
                  </a:lnTo>
                  <a:lnTo>
                    <a:pt x="7823" y="100165"/>
                  </a:lnTo>
                  <a:lnTo>
                    <a:pt x="9727" y="104480"/>
                  </a:lnTo>
                  <a:lnTo>
                    <a:pt x="11988" y="108349"/>
                  </a:lnTo>
                  <a:lnTo>
                    <a:pt x="13495" y="111919"/>
                  </a:lnTo>
                  <a:lnTo>
                    <a:pt x="14500" y="115293"/>
                  </a:lnTo>
                  <a:lnTo>
                    <a:pt x="15170" y="118533"/>
                  </a:lnTo>
                  <a:lnTo>
                    <a:pt x="16608" y="120695"/>
                  </a:lnTo>
                  <a:lnTo>
                    <a:pt x="18560" y="122135"/>
                  </a:lnTo>
                  <a:lnTo>
                    <a:pt x="25439" y="12501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9" name="SMARTInkAnnotation345"/>
            <p:cNvSpPr/>
            <p:nvPr/>
          </p:nvSpPr>
          <p:spPr bwMode="auto">
            <a:xfrm>
              <a:off x="2173699" y="4491632"/>
              <a:ext cx="31934" cy="71439"/>
            </a:xfrm>
            <a:custGeom>
              <a:avLst/>
              <a:gdLst/>
              <a:ahLst/>
              <a:cxnLst/>
              <a:rect l="0" t="0" r="0" b="0"/>
              <a:pathLst>
                <a:path w="31934" h="71439">
                  <a:moveTo>
                    <a:pt x="5144" y="0"/>
                  </a:moveTo>
                  <a:lnTo>
                    <a:pt x="404" y="0"/>
                  </a:lnTo>
                  <a:lnTo>
                    <a:pt x="0" y="993"/>
                  </a:lnTo>
                  <a:lnTo>
                    <a:pt x="722" y="2646"/>
                  </a:lnTo>
                  <a:lnTo>
                    <a:pt x="4271" y="7689"/>
                  </a:lnTo>
                  <a:lnTo>
                    <a:pt x="4562" y="9095"/>
                  </a:lnTo>
                  <a:lnTo>
                    <a:pt x="4756" y="11024"/>
                  </a:lnTo>
                  <a:lnTo>
                    <a:pt x="4886" y="13303"/>
                  </a:lnTo>
                  <a:lnTo>
                    <a:pt x="5964" y="16806"/>
                  </a:lnTo>
                  <a:lnTo>
                    <a:pt x="7675" y="21126"/>
                  </a:lnTo>
                  <a:lnTo>
                    <a:pt x="9808" y="25991"/>
                  </a:lnTo>
                  <a:lnTo>
                    <a:pt x="11230" y="30225"/>
                  </a:lnTo>
                  <a:lnTo>
                    <a:pt x="12178" y="34041"/>
                  </a:lnTo>
                  <a:lnTo>
                    <a:pt x="12810" y="37577"/>
                  </a:lnTo>
                  <a:lnTo>
                    <a:pt x="13231" y="41919"/>
                  </a:lnTo>
                  <a:lnTo>
                    <a:pt x="13512" y="46797"/>
                  </a:lnTo>
                  <a:lnTo>
                    <a:pt x="13700" y="52034"/>
                  </a:lnTo>
                  <a:lnTo>
                    <a:pt x="14816" y="56518"/>
                  </a:lnTo>
                  <a:lnTo>
                    <a:pt x="16553" y="60499"/>
                  </a:lnTo>
                  <a:lnTo>
                    <a:pt x="22626" y="70798"/>
                  </a:lnTo>
                  <a:lnTo>
                    <a:pt x="23744" y="71011"/>
                  </a:lnTo>
                  <a:lnTo>
                    <a:pt x="25482" y="71153"/>
                  </a:lnTo>
                  <a:lnTo>
                    <a:pt x="31933" y="7143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0" name="SMARTInkAnnotation346"/>
            <p:cNvSpPr/>
            <p:nvPr/>
          </p:nvSpPr>
          <p:spPr bwMode="auto">
            <a:xfrm>
              <a:off x="2125266" y="4268390"/>
              <a:ext cx="26786" cy="116087"/>
            </a:xfrm>
            <a:custGeom>
              <a:avLst/>
              <a:gdLst/>
              <a:ahLst/>
              <a:cxnLst/>
              <a:rect l="0" t="0" r="0" b="0"/>
              <a:pathLst>
                <a:path w="26786" h="116087">
                  <a:moveTo>
                    <a:pt x="0" y="0"/>
                  </a:moveTo>
                  <a:lnTo>
                    <a:pt x="7688" y="0"/>
                  </a:lnTo>
                  <a:lnTo>
                    <a:pt x="9094" y="993"/>
                  </a:lnTo>
                  <a:lnTo>
                    <a:pt x="11023" y="2646"/>
                  </a:lnTo>
                  <a:lnTo>
                    <a:pt x="13302" y="4741"/>
                  </a:lnTo>
                  <a:lnTo>
                    <a:pt x="14821" y="7129"/>
                  </a:lnTo>
                  <a:lnTo>
                    <a:pt x="15834" y="9713"/>
                  </a:lnTo>
                  <a:lnTo>
                    <a:pt x="16509" y="12429"/>
                  </a:lnTo>
                  <a:lnTo>
                    <a:pt x="17951" y="15231"/>
                  </a:lnTo>
                  <a:lnTo>
                    <a:pt x="19904" y="18092"/>
                  </a:lnTo>
                  <a:lnTo>
                    <a:pt x="22199" y="20991"/>
                  </a:lnTo>
                  <a:lnTo>
                    <a:pt x="23729" y="24908"/>
                  </a:lnTo>
                  <a:lnTo>
                    <a:pt x="24749" y="29504"/>
                  </a:lnTo>
                  <a:lnTo>
                    <a:pt x="25429" y="34552"/>
                  </a:lnTo>
                  <a:lnTo>
                    <a:pt x="25882" y="38909"/>
                  </a:lnTo>
                  <a:lnTo>
                    <a:pt x="26184" y="42807"/>
                  </a:lnTo>
                  <a:lnTo>
                    <a:pt x="26386" y="46398"/>
                  </a:lnTo>
                  <a:lnTo>
                    <a:pt x="26609" y="55679"/>
                  </a:lnTo>
                  <a:lnTo>
                    <a:pt x="26785" y="99843"/>
                  </a:lnTo>
                  <a:lnTo>
                    <a:pt x="25794" y="103274"/>
                  </a:lnTo>
                  <a:lnTo>
                    <a:pt x="24141" y="106553"/>
                  </a:lnTo>
                  <a:lnTo>
                    <a:pt x="19100" y="114203"/>
                  </a:lnTo>
                  <a:lnTo>
                    <a:pt x="17694" y="114831"/>
                  </a:lnTo>
                  <a:lnTo>
                    <a:pt x="15764" y="115249"/>
                  </a:lnTo>
                  <a:lnTo>
                    <a:pt x="8929"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1" name="SMARTInkAnnotation347"/>
            <p:cNvSpPr/>
            <p:nvPr/>
          </p:nvSpPr>
          <p:spPr bwMode="auto">
            <a:xfrm>
              <a:off x="2152055" y="4295179"/>
              <a:ext cx="89297" cy="80368"/>
            </a:xfrm>
            <a:custGeom>
              <a:avLst/>
              <a:gdLst/>
              <a:ahLst/>
              <a:cxnLst/>
              <a:rect l="0" t="0" r="0" b="0"/>
              <a:pathLst>
                <a:path w="89297" h="80368">
                  <a:moveTo>
                    <a:pt x="0" y="80367"/>
                  </a:moveTo>
                  <a:lnTo>
                    <a:pt x="0" y="75627"/>
                  </a:lnTo>
                  <a:lnTo>
                    <a:pt x="992" y="74231"/>
                  </a:lnTo>
                  <a:lnTo>
                    <a:pt x="2646" y="73300"/>
                  </a:lnTo>
                  <a:lnTo>
                    <a:pt x="4740" y="72679"/>
                  </a:lnTo>
                  <a:lnTo>
                    <a:pt x="7129" y="71273"/>
                  </a:lnTo>
                  <a:lnTo>
                    <a:pt x="9713" y="69344"/>
                  </a:lnTo>
                  <a:lnTo>
                    <a:pt x="12428" y="67065"/>
                  </a:lnTo>
                  <a:lnTo>
                    <a:pt x="16223" y="64554"/>
                  </a:lnTo>
                  <a:lnTo>
                    <a:pt x="20737" y="61887"/>
                  </a:lnTo>
                  <a:lnTo>
                    <a:pt x="25731" y="59118"/>
                  </a:lnTo>
                  <a:lnTo>
                    <a:pt x="30052" y="56279"/>
                  </a:lnTo>
                  <a:lnTo>
                    <a:pt x="33925" y="53394"/>
                  </a:lnTo>
                  <a:lnTo>
                    <a:pt x="37500" y="50479"/>
                  </a:lnTo>
                  <a:lnTo>
                    <a:pt x="41867" y="47543"/>
                  </a:lnTo>
                  <a:lnTo>
                    <a:pt x="46763" y="44594"/>
                  </a:lnTo>
                  <a:lnTo>
                    <a:pt x="52011" y="41635"/>
                  </a:lnTo>
                  <a:lnTo>
                    <a:pt x="56502" y="37679"/>
                  </a:lnTo>
                  <a:lnTo>
                    <a:pt x="60488" y="33057"/>
                  </a:lnTo>
                  <a:lnTo>
                    <a:pt x="64138" y="27991"/>
                  </a:lnTo>
                  <a:lnTo>
                    <a:pt x="67563" y="23622"/>
                  </a:lnTo>
                  <a:lnTo>
                    <a:pt x="70839" y="19717"/>
                  </a:lnTo>
                  <a:lnTo>
                    <a:pt x="74015" y="16121"/>
                  </a:lnTo>
                  <a:lnTo>
                    <a:pt x="80189" y="9480"/>
                  </a:lnTo>
                  <a:lnTo>
                    <a:pt x="8929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2" name="SMARTInkAnnotation348"/>
            <p:cNvSpPr/>
            <p:nvPr/>
          </p:nvSpPr>
          <p:spPr bwMode="auto">
            <a:xfrm>
              <a:off x="2223492" y="4259460"/>
              <a:ext cx="26790" cy="98228"/>
            </a:xfrm>
            <a:custGeom>
              <a:avLst/>
              <a:gdLst/>
              <a:ahLst/>
              <a:cxnLst/>
              <a:rect l="0" t="0" r="0" b="0"/>
              <a:pathLst>
                <a:path w="26790" h="98228">
                  <a:moveTo>
                    <a:pt x="0" y="0"/>
                  </a:moveTo>
                  <a:lnTo>
                    <a:pt x="0" y="7689"/>
                  </a:lnTo>
                  <a:lnTo>
                    <a:pt x="992" y="9095"/>
                  </a:lnTo>
                  <a:lnTo>
                    <a:pt x="2646" y="11025"/>
                  </a:lnTo>
                  <a:lnTo>
                    <a:pt x="4741" y="13303"/>
                  </a:lnTo>
                  <a:lnTo>
                    <a:pt x="6137" y="15814"/>
                  </a:lnTo>
                  <a:lnTo>
                    <a:pt x="7068" y="18481"/>
                  </a:lnTo>
                  <a:lnTo>
                    <a:pt x="7689" y="21250"/>
                  </a:lnTo>
                  <a:lnTo>
                    <a:pt x="8102" y="24089"/>
                  </a:lnTo>
                  <a:lnTo>
                    <a:pt x="8378" y="26974"/>
                  </a:lnTo>
                  <a:lnTo>
                    <a:pt x="8562" y="29889"/>
                  </a:lnTo>
                  <a:lnTo>
                    <a:pt x="9677" y="33817"/>
                  </a:lnTo>
                  <a:lnTo>
                    <a:pt x="11412" y="38420"/>
                  </a:lnTo>
                  <a:lnTo>
                    <a:pt x="13561" y="43473"/>
                  </a:lnTo>
                  <a:lnTo>
                    <a:pt x="14994" y="47834"/>
                  </a:lnTo>
                  <a:lnTo>
                    <a:pt x="15949" y="51733"/>
                  </a:lnTo>
                  <a:lnTo>
                    <a:pt x="16586" y="55325"/>
                  </a:lnTo>
                  <a:lnTo>
                    <a:pt x="17010" y="59704"/>
                  </a:lnTo>
                  <a:lnTo>
                    <a:pt x="17293" y="64607"/>
                  </a:lnTo>
                  <a:lnTo>
                    <a:pt x="17482" y="69861"/>
                  </a:lnTo>
                  <a:lnTo>
                    <a:pt x="18600" y="73363"/>
                  </a:lnTo>
                  <a:lnTo>
                    <a:pt x="20338" y="75698"/>
                  </a:lnTo>
                  <a:lnTo>
                    <a:pt x="22488" y="77254"/>
                  </a:lnTo>
                  <a:lnTo>
                    <a:pt x="23922" y="79284"/>
                  </a:lnTo>
                  <a:lnTo>
                    <a:pt x="24877" y="81630"/>
                  </a:lnTo>
                  <a:lnTo>
                    <a:pt x="25515" y="84186"/>
                  </a:lnTo>
                  <a:lnTo>
                    <a:pt x="25939" y="86882"/>
                  </a:lnTo>
                  <a:lnTo>
                    <a:pt x="26223" y="89671"/>
                  </a:lnTo>
                  <a:lnTo>
                    <a:pt x="26789" y="9822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3" name="SMARTInkAnnotation349"/>
            <p:cNvSpPr/>
            <p:nvPr/>
          </p:nvSpPr>
          <p:spPr bwMode="auto">
            <a:xfrm>
              <a:off x="2169914" y="5009554"/>
              <a:ext cx="17751" cy="125017"/>
            </a:xfrm>
            <a:custGeom>
              <a:avLst/>
              <a:gdLst/>
              <a:ahLst/>
              <a:cxnLst/>
              <a:rect l="0" t="0" r="0" b="0"/>
              <a:pathLst>
                <a:path w="17751" h="125017">
                  <a:moveTo>
                    <a:pt x="8930" y="0"/>
                  </a:moveTo>
                  <a:lnTo>
                    <a:pt x="16618" y="0"/>
                  </a:lnTo>
                  <a:lnTo>
                    <a:pt x="17032" y="992"/>
                  </a:lnTo>
                  <a:lnTo>
                    <a:pt x="17492" y="4741"/>
                  </a:lnTo>
                  <a:lnTo>
                    <a:pt x="17614" y="7129"/>
                  </a:lnTo>
                  <a:lnTo>
                    <a:pt x="17750" y="12429"/>
                  </a:lnTo>
                  <a:lnTo>
                    <a:pt x="16794" y="16224"/>
                  </a:lnTo>
                  <a:lnTo>
                    <a:pt x="15165" y="20738"/>
                  </a:lnTo>
                  <a:lnTo>
                    <a:pt x="13087" y="25732"/>
                  </a:lnTo>
                  <a:lnTo>
                    <a:pt x="12693" y="31045"/>
                  </a:lnTo>
                  <a:lnTo>
                    <a:pt x="13423" y="36572"/>
                  </a:lnTo>
                  <a:lnTo>
                    <a:pt x="14902" y="42241"/>
                  </a:lnTo>
                  <a:lnTo>
                    <a:pt x="15888" y="48005"/>
                  </a:lnTo>
                  <a:lnTo>
                    <a:pt x="16545" y="53831"/>
                  </a:lnTo>
                  <a:lnTo>
                    <a:pt x="16983" y="59700"/>
                  </a:lnTo>
                  <a:lnTo>
                    <a:pt x="17275" y="65597"/>
                  </a:lnTo>
                  <a:lnTo>
                    <a:pt x="17600" y="77440"/>
                  </a:lnTo>
                  <a:lnTo>
                    <a:pt x="16694" y="83377"/>
                  </a:lnTo>
                  <a:lnTo>
                    <a:pt x="15098" y="89320"/>
                  </a:lnTo>
                  <a:lnTo>
                    <a:pt x="13042" y="95265"/>
                  </a:lnTo>
                  <a:lnTo>
                    <a:pt x="11671" y="100221"/>
                  </a:lnTo>
                  <a:lnTo>
                    <a:pt x="10757" y="104517"/>
                  </a:lnTo>
                  <a:lnTo>
                    <a:pt x="9291" y="113801"/>
                  </a:lnTo>
                  <a:lnTo>
                    <a:pt x="9171" y="115555"/>
                  </a:lnTo>
                  <a:lnTo>
                    <a:pt x="9090" y="117716"/>
                  </a:lnTo>
                  <a:lnTo>
                    <a:pt x="8961" y="123574"/>
                  </a:lnTo>
                  <a:lnTo>
                    <a:pt x="7959" y="124055"/>
                  </a:lnTo>
                  <a:lnTo>
                    <a:pt x="6298" y="124375"/>
                  </a:lnTo>
                  <a:lnTo>
                    <a:pt x="0" y="12501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4" name="SMARTInkAnnotation350"/>
            <p:cNvSpPr/>
            <p:nvPr/>
          </p:nvSpPr>
          <p:spPr bwMode="auto">
            <a:xfrm>
              <a:off x="2098477" y="5197078"/>
              <a:ext cx="26790" cy="158916"/>
            </a:xfrm>
            <a:custGeom>
              <a:avLst/>
              <a:gdLst/>
              <a:ahLst/>
              <a:cxnLst/>
              <a:rect l="0" t="0" r="0" b="0"/>
              <a:pathLst>
                <a:path w="26790" h="158916">
                  <a:moveTo>
                    <a:pt x="26789" y="0"/>
                  </a:moveTo>
                  <a:lnTo>
                    <a:pt x="22048" y="4740"/>
                  </a:lnTo>
                  <a:lnTo>
                    <a:pt x="20652" y="7129"/>
                  </a:lnTo>
                  <a:lnTo>
                    <a:pt x="19721" y="9713"/>
                  </a:lnTo>
                  <a:lnTo>
                    <a:pt x="19100" y="12428"/>
                  </a:lnTo>
                  <a:lnTo>
                    <a:pt x="17694" y="16223"/>
                  </a:lnTo>
                  <a:lnTo>
                    <a:pt x="15765" y="20738"/>
                  </a:lnTo>
                  <a:lnTo>
                    <a:pt x="13486" y="25731"/>
                  </a:lnTo>
                  <a:lnTo>
                    <a:pt x="11967" y="31044"/>
                  </a:lnTo>
                  <a:lnTo>
                    <a:pt x="10955" y="36571"/>
                  </a:lnTo>
                  <a:lnTo>
                    <a:pt x="10279" y="42240"/>
                  </a:lnTo>
                  <a:lnTo>
                    <a:pt x="9829" y="48004"/>
                  </a:lnTo>
                  <a:lnTo>
                    <a:pt x="9529" y="53830"/>
                  </a:lnTo>
                  <a:lnTo>
                    <a:pt x="9196" y="65596"/>
                  </a:lnTo>
                  <a:lnTo>
                    <a:pt x="9048" y="77440"/>
                  </a:lnTo>
                  <a:lnTo>
                    <a:pt x="8016" y="84369"/>
                  </a:lnTo>
                  <a:lnTo>
                    <a:pt x="6336" y="91965"/>
                  </a:lnTo>
                  <a:lnTo>
                    <a:pt x="4224" y="100004"/>
                  </a:lnTo>
                  <a:lnTo>
                    <a:pt x="2816" y="107349"/>
                  </a:lnTo>
                  <a:lnTo>
                    <a:pt x="1877" y="114230"/>
                  </a:lnTo>
                  <a:lnTo>
                    <a:pt x="1251" y="120802"/>
                  </a:lnTo>
                  <a:lnTo>
                    <a:pt x="834" y="126175"/>
                  </a:lnTo>
                  <a:lnTo>
                    <a:pt x="556" y="130749"/>
                  </a:lnTo>
                  <a:lnTo>
                    <a:pt x="247" y="138478"/>
                  </a:lnTo>
                  <a:lnTo>
                    <a:pt x="73" y="148407"/>
                  </a:lnTo>
                  <a:lnTo>
                    <a:pt x="9" y="158915"/>
                  </a:lnTo>
                  <a:lnTo>
                    <a:pt x="0" y="148146"/>
                  </a:lnTo>
                  <a:lnTo>
                    <a:pt x="992" y="145397"/>
                  </a:lnTo>
                  <a:lnTo>
                    <a:pt x="2646" y="142572"/>
                  </a:lnTo>
                  <a:lnTo>
                    <a:pt x="4740" y="139696"/>
                  </a:lnTo>
                  <a:lnTo>
                    <a:pt x="6137" y="136787"/>
                  </a:lnTo>
                  <a:lnTo>
                    <a:pt x="7067" y="133856"/>
                  </a:lnTo>
                  <a:lnTo>
                    <a:pt x="8929" y="12501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5" name="SMARTInkAnnotation351"/>
            <p:cNvSpPr/>
            <p:nvPr/>
          </p:nvSpPr>
          <p:spPr bwMode="auto">
            <a:xfrm>
              <a:off x="2116336" y="5286375"/>
              <a:ext cx="80368" cy="17860"/>
            </a:xfrm>
            <a:custGeom>
              <a:avLst/>
              <a:gdLst/>
              <a:ahLst/>
              <a:cxnLst/>
              <a:rect l="0" t="0" r="0" b="0"/>
              <a:pathLst>
                <a:path w="80368" h="17860">
                  <a:moveTo>
                    <a:pt x="0" y="17859"/>
                  </a:moveTo>
                  <a:lnTo>
                    <a:pt x="17169" y="17859"/>
                  </a:lnTo>
                  <a:lnTo>
                    <a:pt x="22360" y="16867"/>
                  </a:lnTo>
                  <a:lnTo>
                    <a:pt x="27805" y="15213"/>
                  </a:lnTo>
                  <a:lnTo>
                    <a:pt x="33420" y="13118"/>
                  </a:lnTo>
                  <a:lnTo>
                    <a:pt x="39147" y="11722"/>
                  </a:lnTo>
                  <a:lnTo>
                    <a:pt x="44949" y="10791"/>
                  </a:lnTo>
                  <a:lnTo>
                    <a:pt x="50802" y="10170"/>
                  </a:lnTo>
                  <a:lnTo>
                    <a:pt x="55696" y="8764"/>
                  </a:lnTo>
                  <a:lnTo>
                    <a:pt x="59951" y="6834"/>
                  </a:lnTo>
                  <a:lnTo>
                    <a:pt x="63780" y="4557"/>
                  </a:lnTo>
                  <a:lnTo>
                    <a:pt x="67325" y="3038"/>
                  </a:lnTo>
                  <a:lnTo>
                    <a:pt x="70680" y="2025"/>
                  </a:lnTo>
                  <a:lnTo>
                    <a:pt x="8036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6" name="SMARTInkAnnotation352"/>
            <p:cNvSpPr/>
            <p:nvPr/>
          </p:nvSpPr>
          <p:spPr bwMode="auto">
            <a:xfrm>
              <a:off x="2188315" y="5259585"/>
              <a:ext cx="53037" cy="116087"/>
            </a:xfrm>
            <a:custGeom>
              <a:avLst/>
              <a:gdLst/>
              <a:ahLst/>
              <a:cxnLst/>
              <a:rect l="0" t="0" r="0" b="0"/>
              <a:pathLst>
                <a:path w="53037" h="116087">
                  <a:moveTo>
                    <a:pt x="35177" y="0"/>
                  </a:moveTo>
                  <a:lnTo>
                    <a:pt x="25696" y="4741"/>
                  </a:lnTo>
                  <a:lnTo>
                    <a:pt x="21911" y="8122"/>
                  </a:lnTo>
                  <a:lnTo>
                    <a:pt x="18396" y="12359"/>
                  </a:lnTo>
                  <a:lnTo>
                    <a:pt x="15060" y="17170"/>
                  </a:lnTo>
                  <a:lnTo>
                    <a:pt x="11844" y="22361"/>
                  </a:lnTo>
                  <a:lnTo>
                    <a:pt x="8707" y="27805"/>
                  </a:lnTo>
                  <a:lnTo>
                    <a:pt x="5624" y="33420"/>
                  </a:lnTo>
                  <a:lnTo>
                    <a:pt x="3569" y="39148"/>
                  </a:lnTo>
                  <a:lnTo>
                    <a:pt x="2199" y="44950"/>
                  </a:lnTo>
                  <a:lnTo>
                    <a:pt x="1285" y="50803"/>
                  </a:lnTo>
                  <a:lnTo>
                    <a:pt x="676" y="56689"/>
                  </a:lnTo>
                  <a:lnTo>
                    <a:pt x="270" y="62598"/>
                  </a:lnTo>
                  <a:lnTo>
                    <a:pt x="0" y="68521"/>
                  </a:lnTo>
                  <a:lnTo>
                    <a:pt x="811" y="74454"/>
                  </a:lnTo>
                  <a:lnTo>
                    <a:pt x="2345" y="80394"/>
                  </a:lnTo>
                  <a:lnTo>
                    <a:pt x="4359" y="86339"/>
                  </a:lnTo>
                  <a:lnTo>
                    <a:pt x="7687" y="91294"/>
                  </a:lnTo>
                  <a:lnTo>
                    <a:pt x="11889" y="95589"/>
                  </a:lnTo>
                  <a:lnTo>
                    <a:pt x="16675" y="99445"/>
                  </a:lnTo>
                  <a:lnTo>
                    <a:pt x="20858" y="103008"/>
                  </a:lnTo>
                  <a:lnTo>
                    <a:pt x="24639" y="106375"/>
                  </a:lnTo>
                  <a:lnTo>
                    <a:pt x="28152" y="109612"/>
                  </a:lnTo>
                  <a:lnTo>
                    <a:pt x="31486" y="111770"/>
                  </a:lnTo>
                  <a:lnTo>
                    <a:pt x="34701" y="113209"/>
                  </a:lnTo>
                  <a:lnTo>
                    <a:pt x="37836" y="114169"/>
                  </a:lnTo>
                  <a:lnTo>
                    <a:pt x="40918" y="114808"/>
                  </a:lnTo>
                  <a:lnTo>
                    <a:pt x="43966" y="115234"/>
                  </a:lnTo>
                  <a:lnTo>
                    <a:pt x="53036"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7" name="SMARTInkAnnotation353"/>
            <p:cNvSpPr/>
            <p:nvPr/>
          </p:nvSpPr>
          <p:spPr bwMode="auto">
            <a:xfrm>
              <a:off x="1785937" y="4474141"/>
              <a:ext cx="17861" cy="60346"/>
            </a:xfrm>
            <a:custGeom>
              <a:avLst/>
              <a:gdLst/>
              <a:ahLst/>
              <a:cxnLst/>
              <a:rect l="0" t="0" r="0" b="0"/>
              <a:pathLst>
                <a:path w="17861" h="60346">
                  <a:moveTo>
                    <a:pt x="17860" y="8562"/>
                  </a:moveTo>
                  <a:lnTo>
                    <a:pt x="17860" y="0"/>
                  </a:lnTo>
                  <a:lnTo>
                    <a:pt x="17860" y="60345"/>
                  </a:lnTo>
                  <a:lnTo>
                    <a:pt x="16868" y="59951"/>
                  </a:lnTo>
                  <a:lnTo>
                    <a:pt x="15214" y="58696"/>
                  </a:lnTo>
                  <a:lnTo>
                    <a:pt x="10171" y="54293"/>
                  </a:lnTo>
                  <a:lnTo>
                    <a:pt x="0" y="4428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8" name="SMARTInkAnnotation354"/>
            <p:cNvSpPr/>
            <p:nvPr/>
          </p:nvSpPr>
          <p:spPr bwMode="auto">
            <a:xfrm>
              <a:off x="1741289" y="4170164"/>
              <a:ext cx="26790" cy="168987"/>
            </a:xfrm>
            <a:custGeom>
              <a:avLst/>
              <a:gdLst/>
              <a:ahLst/>
              <a:cxnLst/>
              <a:rect l="0" t="0" r="0" b="0"/>
              <a:pathLst>
                <a:path w="26790" h="168987">
                  <a:moveTo>
                    <a:pt x="0" y="0"/>
                  </a:moveTo>
                  <a:lnTo>
                    <a:pt x="0" y="4740"/>
                  </a:lnTo>
                  <a:lnTo>
                    <a:pt x="992" y="6136"/>
                  </a:lnTo>
                  <a:lnTo>
                    <a:pt x="2646" y="7067"/>
                  </a:lnTo>
                  <a:lnTo>
                    <a:pt x="4741" y="7688"/>
                  </a:lnTo>
                  <a:lnTo>
                    <a:pt x="7129" y="10086"/>
                  </a:lnTo>
                  <a:lnTo>
                    <a:pt x="9714" y="13669"/>
                  </a:lnTo>
                  <a:lnTo>
                    <a:pt x="12429" y="18042"/>
                  </a:lnTo>
                  <a:lnTo>
                    <a:pt x="14239" y="21950"/>
                  </a:lnTo>
                  <a:lnTo>
                    <a:pt x="15446" y="25547"/>
                  </a:lnTo>
                  <a:lnTo>
                    <a:pt x="16250" y="28938"/>
                  </a:lnTo>
                  <a:lnTo>
                    <a:pt x="17779" y="33182"/>
                  </a:lnTo>
                  <a:lnTo>
                    <a:pt x="19790" y="37996"/>
                  </a:lnTo>
                  <a:lnTo>
                    <a:pt x="22123" y="43190"/>
                  </a:lnTo>
                  <a:lnTo>
                    <a:pt x="23679" y="48637"/>
                  </a:lnTo>
                  <a:lnTo>
                    <a:pt x="24715" y="54252"/>
                  </a:lnTo>
                  <a:lnTo>
                    <a:pt x="25407" y="59981"/>
                  </a:lnTo>
                  <a:lnTo>
                    <a:pt x="25868" y="65784"/>
                  </a:lnTo>
                  <a:lnTo>
                    <a:pt x="26175" y="71637"/>
                  </a:lnTo>
                  <a:lnTo>
                    <a:pt x="26516" y="83432"/>
                  </a:lnTo>
                  <a:lnTo>
                    <a:pt x="26773" y="125021"/>
                  </a:lnTo>
                  <a:lnTo>
                    <a:pt x="26789" y="167377"/>
                  </a:lnTo>
                  <a:lnTo>
                    <a:pt x="25797" y="168139"/>
                  </a:lnTo>
                  <a:lnTo>
                    <a:pt x="24143" y="168647"/>
                  </a:lnTo>
                  <a:lnTo>
                    <a:pt x="22049" y="168986"/>
                  </a:lnTo>
                  <a:lnTo>
                    <a:pt x="20652" y="168220"/>
                  </a:lnTo>
                  <a:lnTo>
                    <a:pt x="19721" y="166717"/>
                  </a:lnTo>
                  <a:lnTo>
                    <a:pt x="17859" y="16073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9" name="SMARTInkAnnotation355"/>
            <p:cNvSpPr/>
            <p:nvPr/>
          </p:nvSpPr>
          <p:spPr bwMode="auto">
            <a:xfrm>
              <a:off x="1759148" y="4286250"/>
              <a:ext cx="80369" cy="17860"/>
            </a:xfrm>
            <a:custGeom>
              <a:avLst/>
              <a:gdLst/>
              <a:ahLst/>
              <a:cxnLst/>
              <a:rect l="0" t="0" r="0" b="0"/>
              <a:pathLst>
                <a:path w="80369" h="17860">
                  <a:moveTo>
                    <a:pt x="0" y="17859"/>
                  </a:moveTo>
                  <a:lnTo>
                    <a:pt x="29812" y="17859"/>
                  </a:lnTo>
                  <a:lnTo>
                    <a:pt x="33765" y="16866"/>
                  </a:lnTo>
                  <a:lnTo>
                    <a:pt x="38385" y="15213"/>
                  </a:lnTo>
                  <a:lnTo>
                    <a:pt x="43450" y="13118"/>
                  </a:lnTo>
                  <a:lnTo>
                    <a:pt x="47818" y="11722"/>
                  </a:lnTo>
                  <a:lnTo>
                    <a:pt x="51723" y="10791"/>
                  </a:lnTo>
                  <a:lnTo>
                    <a:pt x="55318" y="10171"/>
                  </a:lnTo>
                  <a:lnTo>
                    <a:pt x="58707" y="8764"/>
                  </a:lnTo>
                  <a:lnTo>
                    <a:pt x="61958" y="6835"/>
                  </a:lnTo>
                  <a:lnTo>
                    <a:pt x="65118" y="4557"/>
                  </a:lnTo>
                  <a:lnTo>
                    <a:pt x="68217" y="3038"/>
                  </a:lnTo>
                  <a:lnTo>
                    <a:pt x="71275" y="2025"/>
                  </a:lnTo>
                  <a:lnTo>
                    <a:pt x="8036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0" name="SMARTInkAnnotation356"/>
            <p:cNvSpPr/>
            <p:nvPr/>
          </p:nvSpPr>
          <p:spPr bwMode="auto">
            <a:xfrm>
              <a:off x="1848845" y="4188023"/>
              <a:ext cx="22526" cy="160735"/>
            </a:xfrm>
            <a:custGeom>
              <a:avLst/>
              <a:gdLst/>
              <a:ahLst/>
              <a:cxnLst/>
              <a:rect l="0" t="0" r="0" b="0"/>
              <a:pathLst>
                <a:path w="22526" h="160735">
                  <a:moveTo>
                    <a:pt x="17459" y="0"/>
                  </a:moveTo>
                  <a:lnTo>
                    <a:pt x="12719" y="0"/>
                  </a:lnTo>
                  <a:lnTo>
                    <a:pt x="11323" y="993"/>
                  </a:lnTo>
                  <a:lnTo>
                    <a:pt x="10392" y="2646"/>
                  </a:lnTo>
                  <a:lnTo>
                    <a:pt x="9771" y="4740"/>
                  </a:lnTo>
                  <a:lnTo>
                    <a:pt x="8365" y="7129"/>
                  </a:lnTo>
                  <a:lnTo>
                    <a:pt x="6436" y="9713"/>
                  </a:lnTo>
                  <a:lnTo>
                    <a:pt x="4157" y="12429"/>
                  </a:lnTo>
                  <a:lnTo>
                    <a:pt x="2638" y="15231"/>
                  </a:lnTo>
                  <a:lnTo>
                    <a:pt x="1625" y="18091"/>
                  </a:lnTo>
                  <a:lnTo>
                    <a:pt x="950" y="20991"/>
                  </a:lnTo>
                  <a:lnTo>
                    <a:pt x="500" y="24908"/>
                  </a:lnTo>
                  <a:lnTo>
                    <a:pt x="200" y="29504"/>
                  </a:lnTo>
                  <a:lnTo>
                    <a:pt x="0" y="34552"/>
                  </a:lnTo>
                  <a:lnTo>
                    <a:pt x="859" y="39902"/>
                  </a:lnTo>
                  <a:lnTo>
                    <a:pt x="2424" y="45453"/>
                  </a:lnTo>
                  <a:lnTo>
                    <a:pt x="4459" y="51138"/>
                  </a:lnTo>
                  <a:lnTo>
                    <a:pt x="5816" y="56912"/>
                  </a:lnTo>
                  <a:lnTo>
                    <a:pt x="6721" y="62746"/>
                  </a:lnTo>
                  <a:lnTo>
                    <a:pt x="7324" y="68619"/>
                  </a:lnTo>
                  <a:lnTo>
                    <a:pt x="8718" y="74520"/>
                  </a:lnTo>
                  <a:lnTo>
                    <a:pt x="10639" y="80438"/>
                  </a:lnTo>
                  <a:lnTo>
                    <a:pt x="12913" y="86367"/>
                  </a:lnTo>
                  <a:lnTo>
                    <a:pt x="14428" y="92305"/>
                  </a:lnTo>
                  <a:lnTo>
                    <a:pt x="15439" y="98247"/>
                  </a:lnTo>
                  <a:lnTo>
                    <a:pt x="16112" y="104193"/>
                  </a:lnTo>
                  <a:lnTo>
                    <a:pt x="16561" y="109150"/>
                  </a:lnTo>
                  <a:lnTo>
                    <a:pt x="16861" y="113446"/>
                  </a:lnTo>
                  <a:lnTo>
                    <a:pt x="17060" y="117302"/>
                  </a:lnTo>
                  <a:lnTo>
                    <a:pt x="18186" y="121858"/>
                  </a:lnTo>
                  <a:lnTo>
                    <a:pt x="19928" y="126879"/>
                  </a:lnTo>
                  <a:lnTo>
                    <a:pt x="22082" y="132211"/>
                  </a:lnTo>
                  <a:lnTo>
                    <a:pt x="22525" y="136758"/>
                  </a:lnTo>
                  <a:lnTo>
                    <a:pt x="21829" y="140782"/>
                  </a:lnTo>
                  <a:lnTo>
                    <a:pt x="20372" y="144456"/>
                  </a:lnTo>
                  <a:lnTo>
                    <a:pt x="19401" y="147897"/>
                  </a:lnTo>
                  <a:lnTo>
                    <a:pt x="18754" y="151185"/>
                  </a:lnTo>
                  <a:lnTo>
                    <a:pt x="17459" y="16073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1" name="SMARTInkAnnotation357"/>
            <p:cNvSpPr/>
            <p:nvPr/>
          </p:nvSpPr>
          <p:spPr bwMode="auto">
            <a:xfrm>
              <a:off x="1759148" y="4973835"/>
              <a:ext cx="17861" cy="125017"/>
            </a:xfrm>
            <a:custGeom>
              <a:avLst/>
              <a:gdLst/>
              <a:ahLst/>
              <a:cxnLst/>
              <a:rect l="0" t="0" r="0" b="0"/>
              <a:pathLst>
                <a:path w="17861" h="125017">
                  <a:moveTo>
                    <a:pt x="17860" y="0"/>
                  </a:moveTo>
                  <a:lnTo>
                    <a:pt x="17860" y="4741"/>
                  </a:lnTo>
                  <a:lnTo>
                    <a:pt x="16868" y="7129"/>
                  </a:lnTo>
                  <a:lnTo>
                    <a:pt x="15214" y="9714"/>
                  </a:lnTo>
                  <a:lnTo>
                    <a:pt x="13119" y="12429"/>
                  </a:lnTo>
                  <a:lnTo>
                    <a:pt x="11723" y="15232"/>
                  </a:lnTo>
                  <a:lnTo>
                    <a:pt x="10792" y="18092"/>
                  </a:lnTo>
                  <a:lnTo>
                    <a:pt x="10171" y="20991"/>
                  </a:lnTo>
                  <a:lnTo>
                    <a:pt x="9757" y="24908"/>
                  </a:lnTo>
                  <a:lnTo>
                    <a:pt x="9482" y="29504"/>
                  </a:lnTo>
                  <a:lnTo>
                    <a:pt x="9175" y="39902"/>
                  </a:lnTo>
                  <a:lnTo>
                    <a:pt x="8962" y="63880"/>
                  </a:lnTo>
                  <a:lnTo>
                    <a:pt x="9944" y="67392"/>
                  </a:lnTo>
                  <a:lnTo>
                    <a:pt x="11590" y="70725"/>
                  </a:lnTo>
                  <a:lnTo>
                    <a:pt x="13680" y="73939"/>
                  </a:lnTo>
                  <a:lnTo>
                    <a:pt x="15073" y="78066"/>
                  </a:lnTo>
                  <a:lnTo>
                    <a:pt x="16002" y="82802"/>
                  </a:lnTo>
                  <a:lnTo>
                    <a:pt x="17493" y="95180"/>
                  </a:lnTo>
                  <a:lnTo>
                    <a:pt x="17615" y="97188"/>
                  </a:lnTo>
                  <a:lnTo>
                    <a:pt x="17751" y="102064"/>
                  </a:lnTo>
                  <a:lnTo>
                    <a:pt x="16795" y="104754"/>
                  </a:lnTo>
                  <a:lnTo>
                    <a:pt x="15166" y="107539"/>
                  </a:lnTo>
                  <a:lnTo>
                    <a:pt x="13087" y="110388"/>
                  </a:lnTo>
                  <a:lnTo>
                    <a:pt x="10709" y="113280"/>
                  </a:lnTo>
                  <a:lnTo>
                    <a:pt x="8132" y="116200"/>
                  </a:lnTo>
                  <a:lnTo>
                    <a:pt x="0" y="12501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2" name="SMARTInkAnnotation358"/>
            <p:cNvSpPr/>
            <p:nvPr/>
          </p:nvSpPr>
          <p:spPr bwMode="auto">
            <a:xfrm>
              <a:off x="1679151" y="5170289"/>
              <a:ext cx="35350" cy="196035"/>
            </a:xfrm>
            <a:custGeom>
              <a:avLst/>
              <a:gdLst/>
              <a:ahLst/>
              <a:cxnLst/>
              <a:rect l="0" t="0" r="0" b="0"/>
              <a:pathLst>
                <a:path w="35350" h="196035">
                  <a:moveTo>
                    <a:pt x="35349" y="0"/>
                  </a:moveTo>
                  <a:lnTo>
                    <a:pt x="35349" y="50802"/>
                  </a:lnTo>
                  <a:lnTo>
                    <a:pt x="34356" y="57680"/>
                  </a:lnTo>
                  <a:lnTo>
                    <a:pt x="32703" y="65242"/>
                  </a:lnTo>
                  <a:lnTo>
                    <a:pt x="30608" y="73260"/>
                  </a:lnTo>
                  <a:lnTo>
                    <a:pt x="29212" y="80590"/>
                  </a:lnTo>
                  <a:lnTo>
                    <a:pt x="28281" y="87461"/>
                  </a:lnTo>
                  <a:lnTo>
                    <a:pt x="27660" y="94026"/>
                  </a:lnTo>
                  <a:lnTo>
                    <a:pt x="27246" y="101379"/>
                  </a:lnTo>
                  <a:lnTo>
                    <a:pt x="26787" y="117487"/>
                  </a:lnTo>
                  <a:lnTo>
                    <a:pt x="25672" y="124957"/>
                  </a:lnTo>
                  <a:lnTo>
                    <a:pt x="23936" y="131922"/>
                  </a:lnTo>
                  <a:lnTo>
                    <a:pt x="21787" y="138549"/>
                  </a:lnTo>
                  <a:lnTo>
                    <a:pt x="20355" y="144952"/>
                  </a:lnTo>
                  <a:lnTo>
                    <a:pt x="19399" y="151205"/>
                  </a:lnTo>
                  <a:lnTo>
                    <a:pt x="18762" y="157358"/>
                  </a:lnTo>
                  <a:lnTo>
                    <a:pt x="18338" y="162452"/>
                  </a:lnTo>
                  <a:lnTo>
                    <a:pt x="18055" y="166840"/>
                  </a:lnTo>
                  <a:lnTo>
                    <a:pt x="17866" y="170758"/>
                  </a:lnTo>
                  <a:lnTo>
                    <a:pt x="16748" y="174362"/>
                  </a:lnTo>
                  <a:lnTo>
                    <a:pt x="15011" y="177757"/>
                  </a:lnTo>
                  <a:lnTo>
                    <a:pt x="9834" y="185594"/>
                  </a:lnTo>
                  <a:lnTo>
                    <a:pt x="9126" y="189312"/>
                  </a:lnTo>
                  <a:lnTo>
                    <a:pt x="8671" y="195042"/>
                  </a:lnTo>
                  <a:lnTo>
                    <a:pt x="7642" y="195512"/>
                  </a:lnTo>
                  <a:lnTo>
                    <a:pt x="5963" y="195826"/>
                  </a:lnTo>
                  <a:lnTo>
                    <a:pt x="3852" y="196034"/>
                  </a:lnTo>
                  <a:lnTo>
                    <a:pt x="2445" y="195182"/>
                  </a:lnTo>
                  <a:lnTo>
                    <a:pt x="1506" y="193621"/>
                  </a:lnTo>
                  <a:lnTo>
                    <a:pt x="464" y="189241"/>
                  </a:lnTo>
                  <a:lnTo>
                    <a:pt x="0" y="183987"/>
                  </a:lnTo>
                  <a:lnTo>
                    <a:pt x="869" y="180205"/>
                  </a:lnTo>
                  <a:lnTo>
                    <a:pt x="2440" y="175699"/>
                  </a:lnTo>
                  <a:lnTo>
                    <a:pt x="8559" y="16073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3" name="SMARTInkAnnotation359"/>
            <p:cNvSpPr/>
            <p:nvPr/>
          </p:nvSpPr>
          <p:spPr bwMode="auto">
            <a:xfrm>
              <a:off x="1696641" y="5277445"/>
              <a:ext cx="88807" cy="17860"/>
            </a:xfrm>
            <a:custGeom>
              <a:avLst/>
              <a:gdLst/>
              <a:ahLst/>
              <a:cxnLst/>
              <a:rect l="0" t="0" r="0" b="0"/>
              <a:pathLst>
                <a:path w="88807" h="17860">
                  <a:moveTo>
                    <a:pt x="0" y="17859"/>
                  </a:moveTo>
                  <a:lnTo>
                    <a:pt x="83711" y="17859"/>
                  </a:lnTo>
                  <a:lnTo>
                    <a:pt x="85573" y="16867"/>
                  </a:lnTo>
                  <a:lnTo>
                    <a:pt x="86814" y="15214"/>
                  </a:lnTo>
                  <a:lnTo>
                    <a:pt x="87641" y="13119"/>
                  </a:lnTo>
                  <a:lnTo>
                    <a:pt x="88193" y="10730"/>
                  </a:lnTo>
                  <a:lnTo>
                    <a:pt x="88561" y="8146"/>
                  </a:lnTo>
                  <a:lnTo>
                    <a:pt x="88806" y="5430"/>
                  </a:lnTo>
                  <a:lnTo>
                    <a:pt x="87977" y="3621"/>
                  </a:lnTo>
                  <a:lnTo>
                    <a:pt x="86432" y="2413"/>
                  </a:lnTo>
                  <a:lnTo>
                    <a:pt x="8036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4" name="SMARTInkAnnotation360"/>
            <p:cNvSpPr/>
            <p:nvPr/>
          </p:nvSpPr>
          <p:spPr bwMode="auto">
            <a:xfrm>
              <a:off x="1777008" y="5250656"/>
              <a:ext cx="17860" cy="132978"/>
            </a:xfrm>
            <a:custGeom>
              <a:avLst/>
              <a:gdLst/>
              <a:ahLst/>
              <a:cxnLst/>
              <a:rect l="0" t="0" r="0" b="0"/>
              <a:pathLst>
                <a:path w="17860" h="132978">
                  <a:moveTo>
                    <a:pt x="0" y="0"/>
                  </a:moveTo>
                  <a:lnTo>
                    <a:pt x="0" y="4740"/>
                  </a:lnTo>
                  <a:lnTo>
                    <a:pt x="992" y="7129"/>
                  </a:lnTo>
                  <a:lnTo>
                    <a:pt x="2646" y="9713"/>
                  </a:lnTo>
                  <a:lnTo>
                    <a:pt x="4740" y="12428"/>
                  </a:lnTo>
                  <a:lnTo>
                    <a:pt x="6137" y="15231"/>
                  </a:lnTo>
                  <a:lnTo>
                    <a:pt x="7067" y="18091"/>
                  </a:lnTo>
                  <a:lnTo>
                    <a:pt x="7688" y="20990"/>
                  </a:lnTo>
                  <a:lnTo>
                    <a:pt x="9094" y="24908"/>
                  </a:lnTo>
                  <a:lnTo>
                    <a:pt x="11023" y="29503"/>
                  </a:lnTo>
                  <a:lnTo>
                    <a:pt x="13302" y="34552"/>
                  </a:lnTo>
                  <a:lnTo>
                    <a:pt x="14821" y="39902"/>
                  </a:lnTo>
                  <a:lnTo>
                    <a:pt x="15834" y="45452"/>
                  </a:lnTo>
                  <a:lnTo>
                    <a:pt x="16509" y="51137"/>
                  </a:lnTo>
                  <a:lnTo>
                    <a:pt x="16959" y="56912"/>
                  </a:lnTo>
                  <a:lnTo>
                    <a:pt x="17259" y="62746"/>
                  </a:lnTo>
                  <a:lnTo>
                    <a:pt x="17459" y="68619"/>
                  </a:lnTo>
                  <a:lnTo>
                    <a:pt x="17780" y="97449"/>
                  </a:lnTo>
                  <a:lnTo>
                    <a:pt x="17858" y="132977"/>
                  </a:lnTo>
                  <a:lnTo>
                    <a:pt x="17859"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5" name="SMARTInkAnnotation361"/>
            <p:cNvSpPr/>
            <p:nvPr/>
          </p:nvSpPr>
          <p:spPr bwMode="auto">
            <a:xfrm>
              <a:off x="1303734" y="4492151"/>
              <a:ext cx="26413" cy="132740"/>
            </a:xfrm>
            <a:custGeom>
              <a:avLst/>
              <a:gdLst/>
              <a:ahLst/>
              <a:cxnLst/>
              <a:rect l="0" t="0" r="0" b="0"/>
              <a:pathLst>
                <a:path w="26413" h="132740">
                  <a:moveTo>
                    <a:pt x="0" y="35200"/>
                  </a:moveTo>
                  <a:lnTo>
                    <a:pt x="0" y="1232"/>
                  </a:lnTo>
                  <a:lnTo>
                    <a:pt x="992" y="648"/>
                  </a:lnTo>
                  <a:lnTo>
                    <a:pt x="2646" y="259"/>
                  </a:lnTo>
                  <a:lnTo>
                    <a:pt x="4741" y="0"/>
                  </a:lnTo>
                  <a:lnTo>
                    <a:pt x="6137" y="820"/>
                  </a:lnTo>
                  <a:lnTo>
                    <a:pt x="7068" y="2358"/>
                  </a:lnTo>
                  <a:lnTo>
                    <a:pt x="7689" y="4375"/>
                  </a:lnTo>
                  <a:lnTo>
                    <a:pt x="8102" y="6713"/>
                  </a:lnTo>
                  <a:lnTo>
                    <a:pt x="8378" y="9263"/>
                  </a:lnTo>
                  <a:lnTo>
                    <a:pt x="8562" y="11955"/>
                  </a:lnTo>
                  <a:lnTo>
                    <a:pt x="8766" y="22885"/>
                  </a:lnTo>
                  <a:lnTo>
                    <a:pt x="8897" y="49414"/>
                  </a:lnTo>
                  <a:lnTo>
                    <a:pt x="9901" y="56582"/>
                  </a:lnTo>
                  <a:lnTo>
                    <a:pt x="11561" y="64338"/>
                  </a:lnTo>
                  <a:lnTo>
                    <a:pt x="13661" y="72485"/>
                  </a:lnTo>
                  <a:lnTo>
                    <a:pt x="15060" y="79900"/>
                  </a:lnTo>
                  <a:lnTo>
                    <a:pt x="15993" y="86828"/>
                  </a:lnTo>
                  <a:lnTo>
                    <a:pt x="16615" y="93431"/>
                  </a:lnTo>
                  <a:lnTo>
                    <a:pt x="17030" y="99818"/>
                  </a:lnTo>
                  <a:lnTo>
                    <a:pt x="17307" y="106060"/>
                  </a:lnTo>
                  <a:lnTo>
                    <a:pt x="17491" y="112205"/>
                  </a:lnTo>
                  <a:lnTo>
                    <a:pt x="18606" y="117295"/>
                  </a:lnTo>
                  <a:lnTo>
                    <a:pt x="20342" y="121680"/>
                  </a:lnTo>
                  <a:lnTo>
                    <a:pt x="26412" y="132739"/>
                  </a:lnTo>
                  <a:lnTo>
                    <a:pt x="25546" y="131976"/>
                  </a:lnTo>
                  <a:lnTo>
                    <a:pt x="17860" y="12449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6" name="SMARTInkAnnotation362"/>
            <p:cNvSpPr/>
            <p:nvPr/>
          </p:nvSpPr>
          <p:spPr bwMode="auto">
            <a:xfrm>
              <a:off x="1276945" y="4259460"/>
              <a:ext cx="26790" cy="125017"/>
            </a:xfrm>
            <a:custGeom>
              <a:avLst/>
              <a:gdLst/>
              <a:ahLst/>
              <a:cxnLst/>
              <a:rect l="0" t="0" r="0" b="0"/>
              <a:pathLst>
                <a:path w="26790" h="125017">
                  <a:moveTo>
                    <a:pt x="0" y="0"/>
                  </a:moveTo>
                  <a:lnTo>
                    <a:pt x="4741" y="0"/>
                  </a:lnTo>
                  <a:lnTo>
                    <a:pt x="6137" y="993"/>
                  </a:lnTo>
                  <a:lnTo>
                    <a:pt x="7068" y="2646"/>
                  </a:lnTo>
                  <a:lnTo>
                    <a:pt x="7688" y="4741"/>
                  </a:lnTo>
                  <a:lnTo>
                    <a:pt x="9094" y="6137"/>
                  </a:lnTo>
                  <a:lnTo>
                    <a:pt x="11024" y="7068"/>
                  </a:lnTo>
                  <a:lnTo>
                    <a:pt x="13302" y="7689"/>
                  </a:lnTo>
                  <a:lnTo>
                    <a:pt x="14821" y="10087"/>
                  </a:lnTo>
                  <a:lnTo>
                    <a:pt x="15834" y="13671"/>
                  </a:lnTo>
                  <a:lnTo>
                    <a:pt x="16509" y="18043"/>
                  </a:lnTo>
                  <a:lnTo>
                    <a:pt x="16959" y="22943"/>
                  </a:lnTo>
                  <a:lnTo>
                    <a:pt x="17259" y="28194"/>
                  </a:lnTo>
                  <a:lnTo>
                    <a:pt x="17593" y="39320"/>
                  </a:lnTo>
                  <a:lnTo>
                    <a:pt x="17836" y="80606"/>
                  </a:lnTo>
                  <a:lnTo>
                    <a:pt x="17859" y="118434"/>
                  </a:lnTo>
                  <a:lnTo>
                    <a:pt x="18851" y="120628"/>
                  </a:lnTo>
                  <a:lnTo>
                    <a:pt x="20505" y="122091"/>
                  </a:lnTo>
                  <a:lnTo>
                    <a:pt x="26789" y="12501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7" name="SMARTInkAnnotation363"/>
            <p:cNvSpPr/>
            <p:nvPr/>
          </p:nvSpPr>
          <p:spPr bwMode="auto">
            <a:xfrm>
              <a:off x="1312664" y="4339828"/>
              <a:ext cx="71438" cy="8563"/>
            </a:xfrm>
            <a:custGeom>
              <a:avLst/>
              <a:gdLst/>
              <a:ahLst/>
              <a:cxnLst/>
              <a:rect l="0" t="0" r="0" b="0"/>
              <a:pathLst>
                <a:path w="71438" h="8563">
                  <a:moveTo>
                    <a:pt x="0" y="0"/>
                  </a:moveTo>
                  <a:lnTo>
                    <a:pt x="12429" y="0"/>
                  </a:lnTo>
                  <a:lnTo>
                    <a:pt x="16223" y="992"/>
                  </a:lnTo>
                  <a:lnTo>
                    <a:pt x="20737" y="2645"/>
                  </a:lnTo>
                  <a:lnTo>
                    <a:pt x="25731" y="4740"/>
                  </a:lnTo>
                  <a:lnTo>
                    <a:pt x="30052" y="6136"/>
                  </a:lnTo>
                  <a:lnTo>
                    <a:pt x="33925" y="7067"/>
                  </a:lnTo>
                  <a:lnTo>
                    <a:pt x="37500" y="7688"/>
                  </a:lnTo>
                  <a:lnTo>
                    <a:pt x="40875" y="8102"/>
                  </a:lnTo>
                  <a:lnTo>
                    <a:pt x="44117" y="8377"/>
                  </a:lnTo>
                  <a:lnTo>
                    <a:pt x="47271" y="8562"/>
                  </a:lnTo>
                  <a:lnTo>
                    <a:pt x="50365" y="7692"/>
                  </a:lnTo>
                  <a:lnTo>
                    <a:pt x="53420" y="6120"/>
                  </a:lnTo>
                  <a:lnTo>
                    <a:pt x="56450" y="4080"/>
                  </a:lnTo>
                  <a:lnTo>
                    <a:pt x="59461" y="2720"/>
                  </a:lnTo>
                  <a:lnTo>
                    <a:pt x="62461" y="1813"/>
                  </a:lnTo>
                  <a:lnTo>
                    <a:pt x="7143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8" name="SMARTInkAnnotation364"/>
            <p:cNvSpPr/>
            <p:nvPr/>
          </p:nvSpPr>
          <p:spPr bwMode="auto">
            <a:xfrm>
              <a:off x="1401963" y="4241601"/>
              <a:ext cx="26666" cy="168985"/>
            </a:xfrm>
            <a:custGeom>
              <a:avLst/>
              <a:gdLst/>
              <a:ahLst/>
              <a:cxnLst/>
              <a:rect l="0" t="0" r="0" b="0"/>
              <a:pathLst>
                <a:path w="26666" h="168985">
                  <a:moveTo>
                    <a:pt x="8927" y="0"/>
                  </a:moveTo>
                  <a:lnTo>
                    <a:pt x="4187" y="0"/>
                  </a:lnTo>
                  <a:lnTo>
                    <a:pt x="2790" y="993"/>
                  </a:lnTo>
                  <a:lnTo>
                    <a:pt x="1859" y="2646"/>
                  </a:lnTo>
                  <a:lnTo>
                    <a:pt x="1239" y="4740"/>
                  </a:lnTo>
                  <a:lnTo>
                    <a:pt x="549" y="9713"/>
                  </a:lnTo>
                  <a:lnTo>
                    <a:pt x="365" y="12429"/>
                  </a:lnTo>
                  <a:lnTo>
                    <a:pt x="243" y="16223"/>
                  </a:lnTo>
                  <a:lnTo>
                    <a:pt x="70" y="32037"/>
                  </a:lnTo>
                  <a:lnTo>
                    <a:pt x="0" y="90743"/>
                  </a:lnTo>
                  <a:lnTo>
                    <a:pt x="992" y="98198"/>
                  </a:lnTo>
                  <a:lnTo>
                    <a:pt x="2645" y="105153"/>
                  </a:lnTo>
                  <a:lnTo>
                    <a:pt x="4739" y="111774"/>
                  </a:lnTo>
                  <a:lnTo>
                    <a:pt x="7127" y="118172"/>
                  </a:lnTo>
                  <a:lnTo>
                    <a:pt x="9711" y="124422"/>
                  </a:lnTo>
                  <a:lnTo>
                    <a:pt x="12427" y="130573"/>
                  </a:lnTo>
                  <a:lnTo>
                    <a:pt x="14237" y="136658"/>
                  </a:lnTo>
                  <a:lnTo>
                    <a:pt x="15443" y="142699"/>
                  </a:lnTo>
                  <a:lnTo>
                    <a:pt x="16248" y="148711"/>
                  </a:lnTo>
                  <a:lnTo>
                    <a:pt x="17776" y="153711"/>
                  </a:lnTo>
                  <a:lnTo>
                    <a:pt x="19788" y="158037"/>
                  </a:lnTo>
                  <a:lnTo>
                    <a:pt x="26377" y="168984"/>
                  </a:lnTo>
                  <a:lnTo>
                    <a:pt x="26665" y="164722"/>
                  </a:lnTo>
                  <a:lnTo>
                    <a:pt x="25714" y="162401"/>
                  </a:lnTo>
                  <a:lnTo>
                    <a:pt x="24087" y="159861"/>
                  </a:lnTo>
                  <a:lnTo>
                    <a:pt x="22010" y="157175"/>
                  </a:lnTo>
                  <a:lnTo>
                    <a:pt x="19634" y="155385"/>
                  </a:lnTo>
                  <a:lnTo>
                    <a:pt x="17057" y="154191"/>
                  </a:lnTo>
                  <a:lnTo>
                    <a:pt x="14347" y="153396"/>
                  </a:lnTo>
                  <a:lnTo>
                    <a:pt x="12540" y="151873"/>
                  </a:lnTo>
                  <a:lnTo>
                    <a:pt x="11336" y="149866"/>
                  </a:lnTo>
                  <a:lnTo>
                    <a:pt x="8927"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9" name="SMARTInkAnnotation365"/>
            <p:cNvSpPr/>
            <p:nvPr/>
          </p:nvSpPr>
          <p:spPr bwMode="auto">
            <a:xfrm>
              <a:off x="696515" y="4384844"/>
              <a:ext cx="26790" cy="124080"/>
            </a:xfrm>
            <a:custGeom>
              <a:avLst/>
              <a:gdLst/>
              <a:ahLst/>
              <a:cxnLst/>
              <a:rect l="0" t="0" r="0" b="0"/>
              <a:pathLst>
                <a:path w="26790" h="124080">
                  <a:moveTo>
                    <a:pt x="26789" y="8562"/>
                  </a:moveTo>
                  <a:lnTo>
                    <a:pt x="26789" y="874"/>
                  </a:lnTo>
                  <a:lnTo>
                    <a:pt x="25797" y="460"/>
                  </a:lnTo>
                  <a:lnTo>
                    <a:pt x="24143" y="184"/>
                  </a:lnTo>
                  <a:lnTo>
                    <a:pt x="22049" y="0"/>
                  </a:lnTo>
                  <a:lnTo>
                    <a:pt x="20652" y="1862"/>
                  </a:lnTo>
                  <a:lnTo>
                    <a:pt x="19721" y="5088"/>
                  </a:lnTo>
                  <a:lnTo>
                    <a:pt x="19101" y="9223"/>
                  </a:lnTo>
                  <a:lnTo>
                    <a:pt x="18687" y="12971"/>
                  </a:lnTo>
                  <a:lnTo>
                    <a:pt x="18411" y="16462"/>
                  </a:lnTo>
                  <a:lnTo>
                    <a:pt x="18227" y="19782"/>
                  </a:lnTo>
                  <a:lnTo>
                    <a:pt x="18023" y="31408"/>
                  </a:lnTo>
                  <a:lnTo>
                    <a:pt x="17860" y="124079"/>
                  </a:lnTo>
                  <a:lnTo>
                    <a:pt x="17860" y="119739"/>
                  </a:lnTo>
                  <a:lnTo>
                    <a:pt x="16867" y="117406"/>
                  </a:lnTo>
                  <a:lnTo>
                    <a:pt x="15214" y="114859"/>
                  </a:lnTo>
                  <a:lnTo>
                    <a:pt x="13119" y="112169"/>
                  </a:lnTo>
                  <a:lnTo>
                    <a:pt x="11723" y="109384"/>
                  </a:lnTo>
                  <a:lnTo>
                    <a:pt x="10792" y="106534"/>
                  </a:lnTo>
                  <a:lnTo>
                    <a:pt x="10171" y="103642"/>
                  </a:lnTo>
                  <a:lnTo>
                    <a:pt x="8765" y="100722"/>
                  </a:lnTo>
                  <a:lnTo>
                    <a:pt x="6836" y="97783"/>
                  </a:lnTo>
                  <a:lnTo>
                    <a:pt x="0" y="8892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0" name="SMARTInkAnnotation366"/>
            <p:cNvSpPr/>
            <p:nvPr/>
          </p:nvSpPr>
          <p:spPr bwMode="auto">
            <a:xfrm>
              <a:off x="687585" y="4134445"/>
              <a:ext cx="26423" cy="124813"/>
            </a:xfrm>
            <a:custGeom>
              <a:avLst/>
              <a:gdLst/>
              <a:ahLst/>
              <a:cxnLst/>
              <a:rect l="0" t="0" r="0" b="0"/>
              <a:pathLst>
                <a:path w="26423" h="124813">
                  <a:moveTo>
                    <a:pt x="17860" y="0"/>
                  </a:moveTo>
                  <a:lnTo>
                    <a:pt x="22600" y="0"/>
                  </a:lnTo>
                  <a:lnTo>
                    <a:pt x="23997" y="992"/>
                  </a:lnTo>
                  <a:lnTo>
                    <a:pt x="24928" y="2645"/>
                  </a:lnTo>
                  <a:lnTo>
                    <a:pt x="25548" y="4740"/>
                  </a:lnTo>
                  <a:lnTo>
                    <a:pt x="25962" y="7129"/>
                  </a:lnTo>
                  <a:lnTo>
                    <a:pt x="26238" y="9713"/>
                  </a:lnTo>
                  <a:lnTo>
                    <a:pt x="26422" y="12429"/>
                  </a:lnTo>
                  <a:lnTo>
                    <a:pt x="25552" y="16223"/>
                  </a:lnTo>
                  <a:lnTo>
                    <a:pt x="23980" y="20738"/>
                  </a:lnTo>
                  <a:lnTo>
                    <a:pt x="21940" y="25731"/>
                  </a:lnTo>
                  <a:lnTo>
                    <a:pt x="20580" y="31045"/>
                  </a:lnTo>
                  <a:lnTo>
                    <a:pt x="19673" y="36572"/>
                  </a:lnTo>
                  <a:lnTo>
                    <a:pt x="19069" y="42240"/>
                  </a:lnTo>
                  <a:lnTo>
                    <a:pt x="18666" y="48996"/>
                  </a:lnTo>
                  <a:lnTo>
                    <a:pt x="18218" y="64440"/>
                  </a:lnTo>
                  <a:lnTo>
                    <a:pt x="17106" y="71733"/>
                  </a:lnTo>
                  <a:lnTo>
                    <a:pt x="15373" y="78580"/>
                  </a:lnTo>
                  <a:lnTo>
                    <a:pt x="13226" y="85129"/>
                  </a:lnTo>
                  <a:lnTo>
                    <a:pt x="11794" y="91479"/>
                  </a:lnTo>
                  <a:lnTo>
                    <a:pt x="10839" y="97697"/>
                  </a:lnTo>
                  <a:lnTo>
                    <a:pt x="10203" y="103827"/>
                  </a:lnTo>
                  <a:lnTo>
                    <a:pt x="9779" y="108905"/>
                  </a:lnTo>
                  <a:lnTo>
                    <a:pt x="9496" y="113284"/>
                  </a:lnTo>
                  <a:lnTo>
                    <a:pt x="8963" y="124329"/>
                  </a:lnTo>
                  <a:lnTo>
                    <a:pt x="7960" y="124558"/>
                  </a:lnTo>
                  <a:lnTo>
                    <a:pt x="6299" y="124710"/>
                  </a:lnTo>
                  <a:lnTo>
                    <a:pt x="4199" y="124812"/>
                  </a:lnTo>
                  <a:lnTo>
                    <a:pt x="2800" y="123888"/>
                  </a:lnTo>
                  <a:lnTo>
                    <a:pt x="1867" y="122280"/>
                  </a:lnTo>
                  <a:lnTo>
                    <a:pt x="1245" y="120215"/>
                  </a:lnTo>
                  <a:lnTo>
                    <a:pt x="830" y="117846"/>
                  </a:lnTo>
                  <a:lnTo>
                    <a:pt x="553" y="115276"/>
                  </a:lnTo>
                  <a:lnTo>
                    <a:pt x="0"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1" name="SMARTInkAnnotation367"/>
            <p:cNvSpPr/>
            <p:nvPr/>
          </p:nvSpPr>
          <p:spPr bwMode="auto">
            <a:xfrm>
              <a:off x="714375" y="4188023"/>
              <a:ext cx="67304" cy="35611"/>
            </a:xfrm>
            <a:custGeom>
              <a:avLst/>
              <a:gdLst/>
              <a:ahLst/>
              <a:cxnLst/>
              <a:rect l="0" t="0" r="0" b="0"/>
              <a:pathLst>
                <a:path w="67304" h="35611">
                  <a:moveTo>
                    <a:pt x="0" y="26789"/>
                  </a:moveTo>
                  <a:lnTo>
                    <a:pt x="4740" y="26789"/>
                  </a:lnTo>
                  <a:lnTo>
                    <a:pt x="7129" y="27782"/>
                  </a:lnTo>
                  <a:lnTo>
                    <a:pt x="9713" y="29435"/>
                  </a:lnTo>
                  <a:lnTo>
                    <a:pt x="12428" y="31529"/>
                  </a:lnTo>
                  <a:lnTo>
                    <a:pt x="15231" y="32926"/>
                  </a:lnTo>
                  <a:lnTo>
                    <a:pt x="18091" y="33857"/>
                  </a:lnTo>
                  <a:lnTo>
                    <a:pt x="20990" y="34477"/>
                  </a:lnTo>
                  <a:lnTo>
                    <a:pt x="23915" y="34892"/>
                  </a:lnTo>
                  <a:lnTo>
                    <a:pt x="26857" y="35167"/>
                  </a:lnTo>
                  <a:lnTo>
                    <a:pt x="29811" y="35351"/>
                  </a:lnTo>
                  <a:lnTo>
                    <a:pt x="35739" y="35556"/>
                  </a:lnTo>
                  <a:lnTo>
                    <a:pt x="38708" y="35610"/>
                  </a:lnTo>
                  <a:lnTo>
                    <a:pt x="41680" y="34654"/>
                  </a:lnTo>
                  <a:lnTo>
                    <a:pt x="44654" y="33025"/>
                  </a:lnTo>
                  <a:lnTo>
                    <a:pt x="47628" y="30946"/>
                  </a:lnTo>
                  <a:lnTo>
                    <a:pt x="50604" y="29561"/>
                  </a:lnTo>
                  <a:lnTo>
                    <a:pt x="53579" y="28637"/>
                  </a:lnTo>
                  <a:lnTo>
                    <a:pt x="56555" y="28021"/>
                  </a:lnTo>
                  <a:lnTo>
                    <a:pt x="58539" y="26618"/>
                  </a:lnTo>
                  <a:lnTo>
                    <a:pt x="59862" y="24691"/>
                  </a:lnTo>
                  <a:lnTo>
                    <a:pt x="60744" y="22414"/>
                  </a:lnTo>
                  <a:lnTo>
                    <a:pt x="62324" y="19904"/>
                  </a:lnTo>
                  <a:lnTo>
                    <a:pt x="64369" y="17238"/>
                  </a:lnTo>
                  <a:lnTo>
                    <a:pt x="66725" y="14468"/>
                  </a:lnTo>
                  <a:lnTo>
                    <a:pt x="67303" y="12622"/>
                  </a:lnTo>
                  <a:lnTo>
                    <a:pt x="66697" y="11391"/>
                  </a:lnTo>
                  <a:lnTo>
                    <a:pt x="65300" y="10571"/>
                  </a:lnTo>
                  <a:lnTo>
                    <a:pt x="64369" y="9032"/>
                  </a:lnTo>
                  <a:lnTo>
                    <a:pt x="63748" y="7013"/>
                  </a:lnTo>
                  <a:lnTo>
                    <a:pt x="6250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2" name="SMARTInkAnnotation368"/>
            <p:cNvSpPr/>
            <p:nvPr/>
          </p:nvSpPr>
          <p:spPr bwMode="auto">
            <a:xfrm>
              <a:off x="785812" y="4134445"/>
              <a:ext cx="17860" cy="116087"/>
            </a:xfrm>
            <a:custGeom>
              <a:avLst/>
              <a:gdLst/>
              <a:ahLst/>
              <a:cxnLst/>
              <a:rect l="0" t="0" r="0" b="0"/>
              <a:pathLst>
                <a:path w="17860" h="116087">
                  <a:moveTo>
                    <a:pt x="17859" y="0"/>
                  </a:moveTo>
                  <a:lnTo>
                    <a:pt x="5431" y="0"/>
                  </a:lnTo>
                  <a:lnTo>
                    <a:pt x="3620" y="992"/>
                  </a:lnTo>
                  <a:lnTo>
                    <a:pt x="2414" y="2645"/>
                  </a:lnTo>
                  <a:lnTo>
                    <a:pt x="1609" y="4740"/>
                  </a:lnTo>
                  <a:lnTo>
                    <a:pt x="1073" y="8121"/>
                  </a:lnTo>
                  <a:lnTo>
                    <a:pt x="715" y="12359"/>
                  </a:lnTo>
                  <a:lnTo>
                    <a:pt x="477" y="17169"/>
                  </a:lnTo>
                  <a:lnTo>
                    <a:pt x="212" y="27805"/>
                  </a:lnTo>
                  <a:lnTo>
                    <a:pt x="0"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3" name="SMARTInkAnnotation369"/>
            <p:cNvSpPr/>
            <p:nvPr/>
          </p:nvSpPr>
          <p:spPr bwMode="auto">
            <a:xfrm>
              <a:off x="464343" y="4848820"/>
              <a:ext cx="80368" cy="17860"/>
            </a:xfrm>
            <a:custGeom>
              <a:avLst/>
              <a:gdLst/>
              <a:ahLst/>
              <a:cxnLst/>
              <a:rect l="0" t="0" r="0" b="0"/>
              <a:pathLst>
                <a:path w="80368" h="17860">
                  <a:moveTo>
                    <a:pt x="80367" y="17859"/>
                  </a:moveTo>
                  <a:lnTo>
                    <a:pt x="80367" y="10171"/>
                  </a:lnTo>
                  <a:lnTo>
                    <a:pt x="79375" y="8765"/>
                  </a:lnTo>
                  <a:lnTo>
                    <a:pt x="77722" y="6835"/>
                  </a:lnTo>
                  <a:lnTo>
                    <a:pt x="72679" y="1350"/>
                  </a:lnTo>
                  <a:lnTo>
                    <a:pt x="71273" y="900"/>
                  </a:lnTo>
                  <a:lnTo>
                    <a:pt x="69344" y="600"/>
                  </a:lnTo>
                  <a:lnTo>
                    <a:pt x="67065" y="400"/>
                  </a:lnTo>
                  <a:lnTo>
                    <a:pt x="64554" y="1259"/>
                  </a:lnTo>
                  <a:lnTo>
                    <a:pt x="61888" y="2823"/>
                  </a:lnTo>
                  <a:lnTo>
                    <a:pt x="59118" y="4859"/>
                  </a:lnTo>
                  <a:lnTo>
                    <a:pt x="56279" y="6216"/>
                  </a:lnTo>
                  <a:lnTo>
                    <a:pt x="53395" y="7120"/>
                  </a:lnTo>
                  <a:lnTo>
                    <a:pt x="46376" y="8572"/>
                  </a:lnTo>
                  <a:lnTo>
                    <a:pt x="44808" y="8692"/>
                  </a:lnTo>
                  <a:lnTo>
                    <a:pt x="42771" y="8770"/>
                  </a:lnTo>
                  <a:lnTo>
                    <a:pt x="35163" y="8883"/>
                  </a:lnTo>
                  <a:lnTo>
                    <a:pt x="14851" y="8927"/>
                  </a:lnTo>
                  <a:lnTo>
                    <a:pt x="11885" y="7935"/>
                  </a:lnTo>
                  <a:lnTo>
                    <a:pt x="8916" y="6282"/>
                  </a:lnTo>
                  <a:lnTo>
                    <a:pt x="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4" name="SMARTInkAnnotation370"/>
            <p:cNvSpPr/>
            <p:nvPr/>
          </p:nvSpPr>
          <p:spPr bwMode="auto">
            <a:xfrm>
              <a:off x="241133" y="4741664"/>
              <a:ext cx="17828" cy="214313"/>
            </a:xfrm>
            <a:custGeom>
              <a:avLst/>
              <a:gdLst/>
              <a:ahLst/>
              <a:cxnLst/>
              <a:rect l="0" t="0" r="0" b="0"/>
              <a:pathLst>
                <a:path w="17828" h="214313">
                  <a:moveTo>
                    <a:pt x="17827" y="0"/>
                  </a:moveTo>
                  <a:lnTo>
                    <a:pt x="17827" y="12428"/>
                  </a:lnTo>
                  <a:lnTo>
                    <a:pt x="16835" y="16223"/>
                  </a:lnTo>
                  <a:lnTo>
                    <a:pt x="15182" y="20737"/>
                  </a:lnTo>
                  <a:lnTo>
                    <a:pt x="13087" y="25731"/>
                  </a:lnTo>
                  <a:lnTo>
                    <a:pt x="11690" y="31044"/>
                  </a:lnTo>
                  <a:lnTo>
                    <a:pt x="10760" y="36571"/>
                  </a:lnTo>
                  <a:lnTo>
                    <a:pt x="10139" y="42240"/>
                  </a:lnTo>
                  <a:lnTo>
                    <a:pt x="9725" y="48004"/>
                  </a:lnTo>
                  <a:lnTo>
                    <a:pt x="9449" y="53830"/>
                  </a:lnTo>
                  <a:lnTo>
                    <a:pt x="9143" y="65596"/>
                  </a:lnTo>
                  <a:lnTo>
                    <a:pt x="9007" y="77440"/>
                  </a:lnTo>
                  <a:lnTo>
                    <a:pt x="7978" y="84369"/>
                  </a:lnTo>
                  <a:lnTo>
                    <a:pt x="6300" y="91964"/>
                  </a:lnTo>
                  <a:lnTo>
                    <a:pt x="4189" y="100004"/>
                  </a:lnTo>
                  <a:lnTo>
                    <a:pt x="2782" y="107349"/>
                  </a:lnTo>
                  <a:lnTo>
                    <a:pt x="1844" y="114230"/>
                  </a:lnTo>
                  <a:lnTo>
                    <a:pt x="1219" y="120801"/>
                  </a:lnTo>
                  <a:lnTo>
                    <a:pt x="802" y="128160"/>
                  </a:lnTo>
                  <a:lnTo>
                    <a:pt x="339" y="144272"/>
                  </a:lnTo>
                  <a:lnTo>
                    <a:pt x="0" y="184146"/>
                  </a:lnTo>
                  <a:lnTo>
                    <a:pt x="982" y="189241"/>
                  </a:lnTo>
                  <a:lnTo>
                    <a:pt x="2628" y="193629"/>
                  </a:lnTo>
                  <a:lnTo>
                    <a:pt x="4718" y="197547"/>
                  </a:lnTo>
                  <a:lnTo>
                    <a:pt x="6111" y="201151"/>
                  </a:lnTo>
                  <a:lnTo>
                    <a:pt x="7040" y="204546"/>
                  </a:lnTo>
                  <a:lnTo>
                    <a:pt x="8898" y="21431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5" name="SMARTInkAnnotation371"/>
            <p:cNvSpPr/>
            <p:nvPr/>
          </p:nvSpPr>
          <p:spPr bwMode="auto">
            <a:xfrm>
              <a:off x="258960" y="4893468"/>
              <a:ext cx="80369" cy="17861"/>
            </a:xfrm>
            <a:custGeom>
              <a:avLst/>
              <a:gdLst/>
              <a:ahLst/>
              <a:cxnLst/>
              <a:rect l="0" t="0" r="0" b="0"/>
              <a:pathLst>
                <a:path w="80369" h="17861">
                  <a:moveTo>
                    <a:pt x="0" y="17860"/>
                  </a:moveTo>
                  <a:lnTo>
                    <a:pt x="0" y="13119"/>
                  </a:lnTo>
                  <a:lnTo>
                    <a:pt x="993" y="11723"/>
                  </a:lnTo>
                  <a:lnTo>
                    <a:pt x="2646" y="10792"/>
                  </a:lnTo>
                  <a:lnTo>
                    <a:pt x="4741" y="10171"/>
                  </a:lnTo>
                  <a:lnTo>
                    <a:pt x="7130" y="9757"/>
                  </a:lnTo>
                  <a:lnTo>
                    <a:pt x="9714" y="9481"/>
                  </a:lnTo>
                  <a:lnTo>
                    <a:pt x="12429" y="9298"/>
                  </a:lnTo>
                  <a:lnTo>
                    <a:pt x="15232" y="9175"/>
                  </a:lnTo>
                  <a:lnTo>
                    <a:pt x="20991" y="9039"/>
                  </a:lnTo>
                  <a:lnTo>
                    <a:pt x="75656" y="8930"/>
                  </a:lnTo>
                  <a:lnTo>
                    <a:pt x="77226" y="7938"/>
                  </a:lnTo>
                  <a:lnTo>
                    <a:pt x="78273" y="6284"/>
                  </a:lnTo>
                  <a:lnTo>
                    <a:pt x="8036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6" name="SMARTInkAnnotation372"/>
            <p:cNvSpPr/>
            <p:nvPr/>
          </p:nvSpPr>
          <p:spPr bwMode="auto">
            <a:xfrm>
              <a:off x="339328" y="4795242"/>
              <a:ext cx="26790" cy="169095"/>
            </a:xfrm>
            <a:custGeom>
              <a:avLst/>
              <a:gdLst/>
              <a:ahLst/>
              <a:cxnLst/>
              <a:rect l="0" t="0" r="0" b="0"/>
              <a:pathLst>
                <a:path w="26790" h="169095">
                  <a:moveTo>
                    <a:pt x="0" y="0"/>
                  </a:moveTo>
                  <a:lnTo>
                    <a:pt x="4740" y="4740"/>
                  </a:lnTo>
                  <a:lnTo>
                    <a:pt x="6136" y="7129"/>
                  </a:lnTo>
                  <a:lnTo>
                    <a:pt x="7067" y="9713"/>
                  </a:lnTo>
                  <a:lnTo>
                    <a:pt x="7688" y="12428"/>
                  </a:lnTo>
                  <a:lnTo>
                    <a:pt x="8102" y="16223"/>
                  </a:lnTo>
                  <a:lnTo>
                    <a:pt x="8378" y="20738"/>
                  </a:lnTo>
                  <a:lnTo>
                    <a:pt x="8684" y="31044"/>
                  </a:lnTo>
                  <a:lnTo>
                    <a:pt x="8915" y="74158"/>
                  </a:lnTo>
                  <a:lnTo>
                    <a:pt x="8927" y="102953"/>
                  </a:lnTo>
                  <a:lnTo>
                    <a:pt x="9920" y="109315"/>
                  </a:lnTo>
                  <a:lnTo>
                    <a:pt x="11574" y="115541"/>
                  </a:lnTo>
                  <a:lnTo>
                    <a:pt x="13669" y="121676"/>
                  </a:lnTo>
                  <a:lnTo>
                    <a:pt x="15066" y="127750"/>
                  </a:lnTo>
                  <a:lnTo>
                    <a:pt x="15997" y="133784"/>
                  </a:lnTo>
                  <a:lnTo>
                    <a:pt x="16618" y="139791"/>
                  </a:lnTo>
                  <a:lnTo>
                    <a:pt x="17031" y="144788"/>
                  </a:lnTo>
                  <a:lnTo>
                    <a:pt x="17307" y="149111"/>
                  </a:lnTo>
                  <a:lnTo>
                    <a:pt x="17491" y="152985"/>
                  </a:lnTo>
                  <a:lnTo>
                    <a:pt x="18606" y="156560"/>
                  </a:lnTo>
                  <a:lnTo>
                    <a:pt x="20341" y="159936"/>
                  </a:lnTo>
                  <a:lnTo>
                    <a:pt x="26411" y="169094"/>
                  </a:lnTo>
                  <a:lnTo>
                    <a:pt x="26621" y="166765"/>
                  </a:lnTo>
                  <a:lnTo>
                    <a:pt x="26789" y="16073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7" name="SMARTInkAnnotation373"/>
            <p:cNvSpPr/>
            <p:nvPr/>
          </p:nvSpPr>
          <p:spPr bwMode="auto">
            <a:xfrm>
              <a:off x="3680804" y="4652367"/>
              <a:ext cx="126084" cy="151234"/>
            </a:xfrm>
            <a:custGeom>
              <a:avLst/>
              <a:gdLst/>
              <a:ahLst/>
              <a:cxnLst/>
              <a:rect l="0" t="0" r="0" b="0"/>
              <a:pathLst>
                <a:path w="126084" h="151234">
                  <a:moveTo>
                    <a:pt x="96453" y="0"/>
                  </a:moveTo>
                  <a:lnTo>
                    <a:pt x="83151" y="0"/>
                  </a:lnTo>
                  <a:lnTo>
                    <a:pt x="80640" y="992"/>
                  </a:lnTo>
                  <a:lnTo>
                    <a:pt x="77974" y="2645"/>
                  </a:lnTo>
                  <a:lnTo>
                    <a:pt x="75204" y="4740"/>
                  </a:lnTo>
                  <a:lnTo>
                    <a:pt x="72365" y="6137"/>
                  </a:lnTo>
                  <a:lnTo>
                    <a:pt x="69480" y="7067"/>
                  </a:lnTo>
                  <a:lnTo>
                    <a:pt x="66566" y="7688"/>
                  </a:lnTo>
                  <a:lnTo>
                    <a:pt x="63629" y="10087"/>
                  </a:lnTo>
                  <a:lnTo>
                    <a:pt x="60680" y="13670"/>
                  </a:lnTo>
                  <a:lnTo>
                    <a:pt x="57722" y="18043"/>
                  </a:lnTo>
                  <a:lnTo>
                    <a:pt x="53765" y="21950"/>
                  </a:lnTo>
                  <a:lnTo>
                    <a:pt x="49143" y="25548"/>
                  </a:lnTo>
                  <a:lnTo>
                    <a:pt x="44077" y="28938"/>
                  </a:lnTo>
                  <a:lnTo>
                    <a:pt x="39708" y="33183"/>
                  </a:lnTo>
                  <a:lnTo>
                    <a:pt x="35803" y="37997"/>
                  </a:lnTo>
                  <a:lnTo>
                    <a:pt x="32207" y="43190"/>
                  </a:lnTo>
                  <a:lnTo>
                    <a:pt x="28818" y="48637"/>
                  </a:lnTo>
                  <a:lnTo>
                    <a:pt x="25566" y="54253"/>
                  </a:lnTo>
                  <a:lnTo>
                    <a:pt x="22406" y="59981"/>
                  </a:lnTo>
                  <a:lnTo>
                    <a:pt x="19307" y="66776"/>
                  </a:lnTo>
                  <a:lnTo>
                    <a:pt x="16249" y="74283"/>
                  </a:lnTo>
                  <a:lnTo>
                    <a:pt x="13218" y="82264"/>
                  </a:lnTo>
                  <a:lnTo>
                    <a:pt x="10205" y="89569"/>
                  </a:lnTo>
                  <a:lnTo>
                    <a:pt x="7204" y="96423"/>
                  </a:lnTo>
                  <a:lnTo>
                    <a:pt x="4212" y="102978"/>
                  </a:lnTo>
                  <a:lnTo>
                    <a:pt x="2217" y="109331"/>
                  </a:lnTo>
                  <a:lnTo>
                    <a:pt x="887" y="115552"/>
                  </a:lnTo>
                  <a:lnTo>
                    <a:pt x="0" y="121683"/>
                  </a:lnTo>
                  <a:lnTo>
                    <a:pt x="401" y="126762"/>
                  </a:lnTo>
                  <a:lnTo>
                    <a:pt x="1661" y="131141"/>
                  </a:lnTo>
                  <a:lnTo>
                    <a:pt x="3493" y="135052"/>
                  </a:lnTo>
                  <a:lnTo>
                    <a:pt x="6698" y="138652"/>
                  </a:lnTo>
                  <a:lnTo>
                    <a:pt x="10820" y="142045"/>
                  </a:lnTo>
                  <a:lnTo>
                    <a:pt x="15551" y="145297"/>
                  </a:lnTo>
                  <a:lnTo>
                    <a:pt x="20690" y="147467"/>
                  </a:lnTo>
                  <a:lnTo>
                    <a:pt x="26101" y="148913"/>
                  </a:lnTo>
                  <a:lnTo>
                    <a:pt x="31693" y="149877"/>
                  </a:lnTo>
                  <a:lnTo>
                    <a:pt x="38397" y="150520"/>
                  </a:lnTo>
                  <a:lnTo>
                    <a:pt x="45842" y="150947"/>
                  </a:lnTo>
                  <a:lnTo>
                    <a:pt x="53783" y="151233"/>
                  </a:lnTo>
                  <a:lnTo>
                    <a:pt x="61061" y="150432"/>
                  </a:lnTo>
                  <a:lnTo>
                    <a:pt x="67898" y="148905"/>
                  </a:lnTo>
                  <a:lnTo>
                    <a:pt x="74440" y="146895"/>
                  </a:lnTo>
                  <a:lnTo>
                    <a:pt x="80785" y="145554"/>
                  </a:lnTo>
                  <a:lnTo>
                    <a:pt x="87000" y="144661"/>
                  </a:lnTo>
                  <a:lnTo>
                    <a:pt x="93128" y="144066"/>
                  </a:lnTo>
                  <a:lnTo>
                    <a:pt x="99197" y="143669"/>
                  </a:lnTo>
                  <a:lnTo>
                    <a:pt x="105228" y="143405"/>
                  </a:lnTo>
                  <a:lnTo>
                    <a:pt x="120551" y="143032"/>
                  </a:lnTo>
                  <a:lnTo>
                    <a:pt x="126015" y="142944"/>
                  </a:lnTo>
                  <a:lnTo>
                    <a:pt x="126083" y="142921"/>
                  </a:lnTo>
                  <a:lnTo>
                    <a:pt x="125136" y="142906"/>
                  </a:lnTo>
                  <a:lnTo>
                    <a:pt x="121439" y="140243"/>
                  </a:lnTo>
                  <a:lnTo>
                    <a:pt x="119063" y="138144"/>
                  </a:lnTo>
                  <a:lnTo>
                    <a:pt x="116487" y="136744"/>
                  </a:lnTo>
                  <a:lnTo>
                    <a:pt x="113778" y="135811"/>
                  </a:lnTo>
                  <a:lnTo>
                    <a:pt x="110980" y="135189"/>
                  </a:lnTo>
                  <a:lnTo>
                    <a:pt x="108122" y="134774"/>
                  </a:lnTo>
                  <a:lnTo>
                    <a:pt x="105224" y="134498"/>
                  </a:lnTo>
                  <a:lnTo>
                    <a:pt x="96453" y="1339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8" name="SMARTInkAnnotation374"/>
            <p:cNvSpPr/>
            <p:nvPr/>
          </p:nvSpPr>
          <p:spPr bwMode="auto">
            <a:xfrm>
              <a:off x="3884414" y="4705945"/>
              <a:ext cx="102678" cy="16619"/>
            </a:xfrm>
            <a:custGeom>
              <a:avLst/>
              <a:gdLst/>
              <a:ahLst/>
              <a:cxnLst/>
              <a:rect l="0" t="0" r="0" b="0"/>
              <a:pathLst>
                <a:path w="102678" h="16619">
                  <a:moveTo>
                    <a:pt x="0" y="8930"/>
                  </a:moveTo>
                  <a:lnTo>
                    <a:pt x="12429" y="8930"/>
                  </a:lnTo>
                  <a:lnTo>
                    <a:pt x="15232" y="9922"/>
                  </a:lnTo>
                  <a:lnTo>
                    <a:pt x="18092" y="11575"/>
                  </a:lnTo>
                  <a:lnTo>
                    <a:pt x="20991" y="13670"/>
                  </a:lnTo>
                  <a:lnTo>
                    <a:pt x="24908" y="15066"/>
                  </a:lnTo>
                  <a:lnTo>
                    <a:pt x="29504" y="15997"/>
                  </a:lnTo>
                  <a:lnTo>
                    <a:pt x="34552" y="16618"/>
                  </a:lnTo>
                  <a:lnTo>
                    <a:pt x="39902" y="16040"/>
                  </a:lnTo>
                  <a:lnTo>
                    <a:pt x="45453" y="14661"/>
                  </a:lnTo>
                  <a:lnTo>
                    <a:pt x="51138" y="12751"/>
                  </a:lnTo>
                  <a:lnTo>
                    <a:pt x="56913" y="11477"/>
                  </a:lnTo>
                  <a:lnTo>
                    <a:pt x="62747" y="10628"/>
                  </a:lnTo>
                  <a:lnTo>
                    <a:pt x="68620" y="10062"/>
                  </a:lnTo>
                  <a:lnTo>
                    <a:pt x="74520" y="9684"/>
                  </a:lnTo>
                  <a:lnTo>
                    <a:pt x="90321" y="9153"/>
                  </a:lnTo>
                  <a:lnTo>
                    <a:pt x="94713" y="9029"/>
                  </a:lnTo>
                  <a:lnTo>
                    <a:pt x="96876" y="8004"/>
                  </a:lnTo>
                  <a:lnTo>
                    <a:pt x="99311" y="6328"/>
                  </a:lnTo>
                  <a:lnTo>
                    <a:pt x="101926" y="4219"/>
                  </a:lnTo>
                  <a:lnTo>
                    <a:pt x="102677" y="2812"/>
                  </a:lnTo>
                  <a:lnTo>
                    <a:pt x="102186" y="1875"/>
                  </a:lnTo>
                  <a:lnTo>
                    <a:pt x="9822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9" name="SMARTInkAnnotation375"/>
            <p:cNvSpPr/>
            <p:nvPr/>
          </p:nvSpPr>
          <p:spPr bwMode="auto">
            <a:xfrm>
              <a:off x="4076315" y="4652476"/>
              <a:ext cx="138499" cy="151537"/>
            </a:xfrm>
            <a:custGeom>
              <a:avLst/>
              <a:gdLst/>
              <a:ahLst/>
              <a:cxnLst/>
              <a:rect l="0" t="0" r="0" b="0"/>
              <a:pathLst>
                <a:path w="138499" h="151537">
                  <a:moveTo>
                    <a:pt x="58131" y="8820"/>
                  </a:moveTo>
                  <a:lnTo>
                    <a:pt x="58131" y="1132"/>
                  </a:lnTo>
                  <a:lnTo>
                    <a:pt x="57139" y="718"/>
                  </a:lnTo>
                  <a:lnTo>
                    <a:pt x="53391" y="258"/>
                  </a:lnTo>
                  <a:lnTo>
                    <a:pt x="50442" y="0"/>
                  </a:lnTo>
                  <a:lnTo>
                    <a:pt x="47107" y="2584"/>
                  </a:lnTo>
                  <a:lnTo>
                    <a:pt x="44828" y="4663"/>
                  </a:lnTo>
                  <a:lnTo>
                    <a:pt x="42317" y="8033"/>
                  </a:lnTo>
                  <a:lnTo>
                    <a:pt x="39651" y="12264"/>
                  </a:lnTo>
                  <a:lnTo>
                    <a:pt x="36881" y="17069"/>
                  </a:lnTo>
                  <a:lnTo>
                    <a:pt x="34043" y="23249"/>
                  </a:lnTo>
                  <a:lnTo>
                    <a:pt x="31157" y="30346"/>
                  </a:lnTo>
                  <a:lnTo>
                    <a:pt x="28242" y="38054"/>
                  </a:lnTo>
                  <a:lnTo>
                    <a:pt x="24315" y="45176"/>
                  </a:lnTo>
                  <a:lnTo>
                    <a:pt x="19712" y="51909"/>
                  </a:lnTo>
                  <a:lnTo>
                    <a:pt x="14658" y="58382"/>
                  </a:lnTo>
                  <a:lnTo>
                    <a:pt x="11290" y="64682"/>
                  </a:lnTo>
                  <a:lnTo>
                    <a:pt x="9044" y="70866"/>
                  </a:lnTo>
                  <a:lnTo>
                    <a:pt x="7547" y="76973"/>
                  </a:lnTo>
                  <a:lnTo>
                    <a:pt x="5557" y="83029"/>
                  </a:lnTo>
                  <a:lnTo>
                    <a:pt x="3238" y="89050"/>
                  </a:lnTo>
                  <a:lnTo>
                    <a:pt x="700" y="95049"/>
                  </a:lnTo>
                  <a:lnTo>
                    <a:pt x="0" y="101033"/>
                  </a:lnTo>
                  <a:lnTo>
                    <a:pt x="525" y="107006"/>
                  </a:lnTo>
                  <a:lnTo>
                    <a:pt x="1868" y="112973"/>
                  </a:lnTo>
                  <a:lnTo>
                    <a:pt x="3755" y="117943"/>
                  </a:lnTo>
                  <a:lnTo>
                    <a:pt x="6005" y="122249"/>
                  </a:lnTo>
                  <a:lnTo>
                    <a:pt x="8498" y="126111"/>
                  </a:lnTo>
                  <a:lnTo>
                    <a:pt x="12143" y="129678"/>
                  </a:lnTo>
                  <a:lnTo>
                    <a:pt x="16559" y="133049"/>
                  </a:lnTo>
                  <a:lnTo>
                    <a:pt x="21486" y="136287"/>
                  </a:lnTo>
                  <a:lnTo>
                    <a:pt x="26756" y="139439"/>
                  </a:lnTo>
                  <a:lnTo>
                    <a:pt x="32253" y="142532"/>
                  </a:lnTo>
                  <a:lnTo>
                    <a:pt x="37903" y="145586"/>
                  </a:lnTo>
                  <a:lnTo>
                    <a:pt x="43653" y="147623"/>
                  </a:lnTo>
                  <a:lnTo>
                    <a:pt x="49471" y="148980"/>
                  </a:lnTo>
                  <a:lnTo>
                    <a:pt x="55334" y="149885"/>
                  </a:lnTo>
                  <a:lnTo>
                    <a:pt x="61227" y="150489"/>
                  </a:lnTo>
                  <a:lnTo>
                    <a:pt x="67140" y="150891"/>
                  </a:lnTo>
                  <a:lnTo>
                    <a:pt x="78010" y="151338"/>
                  </a:lnTo>
                  <a:lnTo>
                    <a:pt x="86149" y="151536"/>
                  </a:lnTo>
                  <a:lnTo>
                    <a:pt x="90700" y="150597"/>
                  </a:lnTo>
                  <a:lnTo>
                    <a:pt x="95719" y="148979"/>
                  </a:lnTo>
                  <a:lnTo>
                    <a:pt x="101049" y="146908"/>
                  </a:lnTo>
                  <a:lnTo>
                    <a:pt x="105594" y="145527"/>
                  </a:lnTo>
                  <a:lnTo>
                    <a:pt x="109617" y="144607"/>
                  </a:lnTo>
                  <a:lnTo>
                    <a:pt x="113291" y="143993"/>
                  </a:lnTo>
                  <a:lnTo>
                    <a:pt x="116732" y="141599"/>
                  </a:lnTo>
                  <a:lnTo>
                    <a:pt x="120019" y="138019"/>
                  </a:lnTo>
                  <a:lnTo>
                    <a:pt x="123202" y="133648"/>
                  </a:lnTo>
                  <a:lnTo>
                    <a:pt x="126316" y="129742"/>
                  </a:lnTo>
                  <a:lnTo>
                    <a:pt x="129385" y="126146"/>
                  </a:lnTo>
                  <a:lnTo>
                    <a:pt x="132422" y="122756"/>
                  </a:lnTo>
                  <a:lnTo>
                    <a:pt x="134448" y="119504"/>
                  </a:lnTo>
                  <a:lnTo>
                    <a:pt x="135798" y="116344"/>
                  </a:lnTo>
                  <a:lnTo>
                    <a:pt x="138498" y="10704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0" name="SMARTInkAnnotation376"/>
            <p:cNvSpPr/>
            <p:nvPr/>
          </p:nvSpPr>
          <p:spPr bwMode="auto">
            <a:xfrm>
              <a:off x="4250532" y="4697015"/>
              <a:ext cx="107157" cy="44282"/>
            </a:xfrm>
            <a:custGeom>
              <a:avLst/>
              <a:gdLst/>
              <a:ahLst/>
              <a:cxnLst/>
              <a:rect l="0" t="0" r="0" b="0"/>
              <a:pathLst>
                <a:path w="107157" h="44282">
                  <a:moveTo>
                    <a:pt x="0" y="35719"/>
                  </a:moveTo>
                  <a:lnTo>
                    <a:pt x="0" y="43408"/>
                  </a:lnTo>
                  <a:lnTo>
                    <a:pt x="992" y="43821"/>
                  </a:lnTo>
                  <a:lnTo>
                    <a:pt x="2645" y="44097"/>
                  </a:lnTo>
                  <a:lnTo>
                    <a:pt x="4740" y="44281"/>
                  </a:lnTo>
                  <a:lnTo>
                    <a:pt x="7129" y="43411"/>
                  </a:lnTo>
                  <a:lnTo>
                    <a:pt x="9713" y="41839"/>
                  </a:lnTo>
                  <a:lnTo>
                    <a:pt x="12428" y="39799"/>
                  </a:lnTo>
                  <a:lnTo>
                    <a:pt x="17216" y="38439"/>
                  </a:lnTo>
                  <a:lnTo>
                    <a:pt x="23383" y="37532"/>
                  </a:lnTo>
                  <a:lnTo>
                    <a:pt x="30471" y="36928"/>
                  </a:lnTo>
                  <a:lnTo>
                    <a:pt x="37181" y="35532"/>
                  </a:lnTo>
                  <a:lnTo>
                    <a:pt x="43639" y="33611"/>
                  </a:lnTo>
                  <a:lnTo>
                    <a:pt x="49929" y="31337"/>
                  </a:lnTo>
                  <a:lnTo>
                    <a:pt x="56106" y="29820"/>
                  </a:lnTo>
                  <a:lnTo>
                    <a:pt x="62209" y="28810"/>
                  </a:lnTo>
                  <a:lnTo>
                    <a:pt x="68261" y="28136"/>
                  </a:lnTo>
                  <a:lnTo>
                    <a:pt x="73289" y="27688"/>
                  </a:lnTo>
                  <a:lnTo>
                    <a:pt x="77633" y="27388"/>
                  </a:lnTo>
                  <a:lnTo>
                    <a:pt x="81521" y="27188"/>
                  </a:lnTo>
                  <a:lnTo>
                    <a:pt x="85105" y="26063"/>
                  </a:lnTo>
                  <a:lnTo>
                    <a:pt x="88487" y="24321"/>
                  </a:lnTo>
                  <a:lnTo>
                    <a:pt x="91733" y="22167"/>
                  </a:lnTo>
                  <a:lnTo>
                    <a:pt x="94890" y="20731"/>
                  </a:lnTo>
                  <a:lnTo>
                    <a:pt x="97986" y="19774"/>
                  </a:lnTo>
                  <a:lnTo>
                    <a:pt x="101043" y="19136"/>
                  </a:lnTo>
                  <a:lnTo>
                    <a:pt x="103080" y="17718"/>
                  </a:lnTo>
                  <a:lnTo>
                    <a:pt x="104439" y="15781"/>
                  </a:lnTo>
                  <a:lnTo>
                    <a:pt x="105344" y="13497"/>
                  </a:lnTo>
                  <a:lnTo>
                    <a:pt x="105948" y="10983"/>
                  </a:lnTo>
                  <a:lnTo>
                    <a:pt x="106351" y="8314"/>
                  </a:lnTo>
                  <a:lnTo>
                    <a:pt x="10715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1" name="SMARTInkAnnotation377"/>
            <p:cNvSpPr/>
            <p:nvPr/>
          </p:nvSpPr>
          <p:spPr bwMode="auto">
            <a:xfrm>
              <a:off x="4286250" y="4768453"/>
              <a:ext cx="107158" cy="8930"/>
            </a:xfrm>
            <a:custGeom>
              <a:avLst/>
              <a:gdLst/>
              <a:ahLst/>
              <a:cxnLst/>
              <a:rect l="0" t="0" r="0" b="0"/>
              <a:pathLst>
                <a:path w="107158" h="8930">
                  <a:moveTo>
                    <a:pt x="0" y="8929"/>
                  </a:moveTo>
                  <a:lnTo>
                    <a:pt x="63880" y="8929"/>
                  </a:lnTo>
                  <a:lnTo>
                    <a:pt x="67391" y="7938"/>
                  </a:lnTo>
                  <a:lnTo>
                    <a:pt x="70725" y="6284"/>
                  </a:lnTo>
                  <a:lnTo>
                    <a:pt x="73939" y="4189"/>
                  </a:lnTo>
                  <a:lnTo>
                    <a:pt x="78066" y="2792"/>
                  </a:lnTo>
                  <a:lnTo>
                    <a:pt x="82802" y="1862"/>
                  </a:lnTo>
                  <a:lnTo>
                    <a:pt x="87944" y="1241"/>
                  </a:lnTo>
                  <a:lnTo>
                    <a:pt x="91371" y="1819"/>
                  </a:lnTo>
                  <a:lnTo>
                    <a:pt x="93657" y="3197"/>
                  </a:lnTo>
                  <a:lnTo>
                    <a:pt x="97324" y="7797"/>
                  </a:lnTo>
                  <a:lnTo>
                    <a:pt x="97625" y="7182"/>
                  </a:lnTo>
                  <a:lnTo>
                    <a:pt x="97826" y="5780"/>
                  </a:lnTo>
                  <a:lnTo>
                    <a:pt x="97960" y="3854"/>
                  </a:lnTo>
                  <a:lnTo>
                    <a:pt x="99041" y="2569"/>
                  </a:lnTo>
                  <a:lnTo>
                    <a:pt x="100754" y="1712"/>
                  </a:lnTo>
                  <a:lnTo>
                    <a:pt x="10715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2" name="SMARTInkAnnotation378"/>
            <p:cNvSpPr/>
            <p:nvPr/>
          </p:nvSpPr>
          <p:spPr bwMode="auto">
            <a:xfrm>
              <a:off x="4474329" y="4643437"/>
              <a:ext cx="151250" cy="133935"/>
            </a:xfrm>
            <a:custGeom>
              <a:avLst/>
              <a:gdLst/>
              <a:ahLst/>
              <a:cxnLst/>
              <a:rect l="0" t="0" r="0" b="0"/>
              <a:pathLst>
                <a:path w="151250" h="133935">
                  <a:moveTo>
                    <a:pt x="79812" y="0"/>
                  </a:moveTo>
                  <a:lnTo>
                    <a:pt x="58821" y="0"/>
                  </a:lnTo>
                  <a:lnTo>
                    <a:pt x="55896" y="992"/>
                  </a:lnTo>
                  <a:lnTo>
                    <a:pt x="52955" y="2646"/>
                  </a:lnTo>
                  <a:lnTo>
                    <a:pt x="50001" y="4740"/>
                  </a:lnTo>
                  <a:lnTo>
                    <a:pt x="47039" y="7129"/>
                  </a:lnTo>
                  <a:lnTo>
                    <a:pt x="44073" y="9713"/>
                  </a:lnTo>
                  <a:lnTo>
                    <a:pt x="41103" y="12429"/>
                  </a:lnTo>
                  <a:lnTo>
                    <a:pt x="32512" y="20738"/>
                  </a:lnTo>
                  <a:lnTo>
                    <a:pt x="27442" y="25731"/>
                  </a:lnTo>
                  <a:lnTo>
                    <a:pt x="23071" y="31045"/>
                  </a:lnTo>
                  <a:lnTo>
                    <a:pt x="19164" y="36571"/>
                  </a:lnTo>
                  <a:lnTo>
                    <a:pt x="15568" y="42240"/>
                  </a:lnTo>
                  <a:lnTo>
                    <a:pt x="12178" y="48004"/>
                  </a:lnTo>
                  <a:lnTo>
                    <a:pt x="8926" y="53831"/>
                  </a:lnTo>
                  <a:lnTo>
                    <a:pt x="5765" y="59699"/>
                  </a:lnTo>
                  <a:lnTo>
                    <a:pt x="3658" y="65596"/>
                  </a:lnTo>
                  <a:lnTo>
                    <a:pt x="2254" y="71512"/>
                  </a:lnTo>
                  <a:lnTo>
                    <a:pt x="1318" y="77440"/>
                  </a:lnTo>
                  <a:lnTo>
                    <a:pt x="693" y="82385"/>
                  </a:lnTo>
                  <a:lnTo>
                    <a:pt x="277" y="86673"/>
                  </a:lnTo>
                  <a:lnTo>
                    <a:pt x="0" y="90524"/>
                  </a:lnTo>
                  <a:lnTo>
                    <a:pt x="807" y="95076"/>
                  </a:lnTo>
                  <a:lnTo>
                    <a:pt x="2337" y="100095"/>
                  </a:lnTo>
                  <a:lnTo>
                    <a:pt x="4349" y="105425"/>
                  </a:lnTo>
                  <a:lnTo>
                    <a:pt x="7676" y="109972"/>
                  </a:lnTo>
                  <a:lnTo>
                    <a:pt x="11877" y="113993"/>
                  </a:lnTo>
                  <a:lnTo>
                    <a:pt x="16663" y="117668"/>
                  </a:lnTo>
                  <a:lnTo>
                    <a:pt x="21838" y="120117"/>
                  </a:lnTo>
                  <a:lnTo>
                    <a:pt x="27272" y="121750"/>
                  </a:lnTo>
                  <a:lnTo>
                    <a:pt x="32879" y="122838"/>
                  </a:lnTo>
                  <a:lnTo>
                    <a:pt x="39594" y="124556"/>
                  </a:lnTo>
                  <a:lnTo>
                    <a:pt x="47047" y="126694"/>
                  </a:lnTo>
                  <a:lnTo>
                    <a:pt x="54992" y="129111"/>
                  </a:lnTo>
                  <a:lnTo>
                    <a:pt x="62273" y="130723"/>
                  </a:lnTo>
                  <a:lnTo>
                    <a:pt x="69112" y="131797"/>
                  </a:lnTo>
                  <a:lnTo>
                    <a:pt x="75655" y="132513"/>
                  </a:lnTo>
                  <a:lnTo>
                    <a:pt x="82002" y="132991"/>
                  </a:lnTo>
                  <a:lnTo>
                    <a:pt x="88218" y="133309"/>
                  </a:lnTo>
                  <a:lnTo>
                    <a:pt x="100415" y="133663"/>
                  </a:lnTo>
                  <a:lnTo>
                    <a:pt x="131095" y="133934"/>
                  </a:lnTo>
                  <a:lnTo>
                    <a:pt x="131860" y="132946"/>
                  </a:lnTo>
                  <a:lnTo>
                    <a:pt x="132710" y="129202"/>
                  </a:lnTo>
                  <a:lnTo>
                    <a:pt x="133188" y="126256"/>
                  </a:lnTo>
                  <a:lnTo>
                    <a:pt x="134248" y="123858"/>
                  </a:lnTo>
                  <a:lnTo>
                    <a:pt x="141061" y="109748"/>
                  </a:lnTo>
                  <a:lnTo>
                    <a:pt x="151249" y="8929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3" name="SMARTInkAnnotation379"/>
            <p:cNvSpPr/>
            <p:nvPr/>
          </p:nvSpPr>
          <p:spPr bwMode="auto">
            <a:xfrm>
              <a:off x="4718661" y="4705945"/>
              <a:ext cx="98892" cy="8931"/>
            </a:xfrm>
            <a:custGeom>
              <a:avLst/>
              <a:gdLst/>
              <a:ahLst/>
              <a:cxnLst/>
              <a:rect l="0" t="0" r="0" b="0"/>
              <a:pathLst>
                <a:path w="98892" h="8931">
                  <a:moveTo>
                    <a:pt x="5144" y="8930"/>
                  </a:moveTo>
                  <a:lnTo>
                    <a:pt x="0" y="8930"/>
                  </a:lnTo>
                  <a:lnTo>
                    <a:pt x="64760" y="8930"/>
                  </a:lnTo>
                  <a:lnTo>
                    <a:pt x="70685" y="7938"/>
                  </a:lnTo>
                  <a:lnTo>
                    <a:pt x="76619" y="6284"/>
                  </a:lnTo>
                  <a:lnTo>
                    <a:pt x="90921" y="1241"/>
                  </a:lnTo>
                  <a:lnTo>
                    <a:pt x="93086" y="827"/>
                  </a:lnTo>
                  <a:lnTo>
                    <a:pt x="95522" y="551"/>
                  </a:lnTo>
                  <a:lnTo>
                    <a:pt x="98138" y="368"/>
                  </a:lnTo>
                  <a:lnTo>
                    <a:pt x="98891" y="245"/>
                  </a:lnTo>
                  <a:lnTo>
                    <a:pt x="96200" y="72"/>
                  </a:lnTo>
                  <a:lnTo>
                    <a:pt x="94441"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4" name="SMARTInkAnnotation380"/>
            <p:cNvSpPr/>
            <p:nvPr/>
          </p:nvSpPr>
          <p:spPr bwMode="auto">
            <a:xfrm>
              <a:off x="4922509" y="4620433"/>
              <a:ext cx="140625" cy="139076"/>
            </a:xfrm>
            <a:custGeom>
              <a:avLst/>
              <a:gdLst/>
              <a:ahLst/>
              <a:cxnLst/>
              <a:rect l="0" t="0" r="0" b="0"/>
              <a:pathLst>
                <a:path w="140625" h="139076">
                  <a:moveTo>
                    <a:pt x="95976" y="5145"/>
                  </a:moveTo>
                  <a:lnTo>
                    <a:pt x="91236" y="405"/>
                  </a:lnTo>
                  <a:lnTo>
                    <a:pt x="88847" y="0"/>
                  </a:lnTo>
                  <a:lnTo>
                    <a:pt x="86263" y="723"/>
                  </a:lnTo>
                  <a:lnTo>
                    <a:pt x="83547" y="2197"/>
                  </a:lnTo>
                  <a:lnTo>
                    <a:pt x="80744" y="3179"/>
                  </a:lnTo>
                  <a:lnTo>
                    <a:pt x="77884" y="3835"/>
                  </a:lnTo>
                  <a:lnTo>
                    <a:pt x="74985" y="4271"/>
                  </a:lnTo>
                  <a:lnTo>
                    <a:pt x="71068" y="5555"/>
                  </a:lnTo>
                  <a:lnTo>
                    <a:pt x="66473" y="7402"/>
                  </a:lnTo>
                  <a:lnTo>
                    <a:pt x="61424" y="9627"/>
                  </a:lnTo>
                  <a:lnTo>
                    <a:pt x="57066" y="12101"/>
                  </a:lnTo>
                  <a:lnTo>
                    <a:pt x="53169" y="14744"/>
                  </a:lnTo>
                  <a:lnTo>
                    <a:pt x="49578" y="17497"/>
                  </a:lnTo>
                  <a:lnTo>
                    <a:pt x="45201" y="21317"/>
                  </a:lnTo>
                  <a:lnTo>
                    <a:pt x="40298" y="25848"/>
                  </a:lnTo>
                  <a:lnTo>
                    <a:pt x="29558" y="36175"/>
                  </a:lnTo>
                  <a:lnTo>
                    <a:pt x="18170" y="47378"/>
                  </a:lnTo>
                  <a:lnTo>
                    <a:pt x="13348" y="53144"/>
                  </a:lnTo>
                  <a:lnTo>
                    <a:pt x="9141" y="58973"/>
                  </a:lnTo>
                  <a:lnTo>
                    <a:pt x="5344" y="64842"/>
                  </a:lnTo>
                  <a:lnTo>
                    <a:pt x="2812" y="69748"/>
                  </a:lnTo>
                  <a:lnTo>
                    <a:pt x="1124" y="74011"/>
                  </a:lnTo>
                  <a:lnTo>
                    <a:pt x="0" y="77844"/>
                  </a:lnTo>
                  <a:lnTo>
                    <a:pt x="242" y="82384"/>
                  </a:lnTo>
                  <a:lnTo>
                    <a:pt x="1395" y="87396"/>
                  </a:lnTo>
                  <a:lnTo>
                    <a:pt x="3157" y="92721"/>
                  </a:lnTo>
                  <a:lnTo>
                    <a:pt x="5323" y="98256"/>
                  </a:lnTo>
                  <a:lnTo>
                    <a:pt x="7759" y="103929"/>
                  </a:lnTo>
                  <a:lnTo>
                    <a:pt x="10376" y="109696"/>
                  </a:lnTo>
                  <a:lnTo>
                    <a:pt x="14104" y="114533"/>
                  </a:lnTo>
                  <a:lnTo>
                    <a:pt x="18575" y="118750"/>
                  </a:lnTo>
                  <a:lnTo>
                    <a:pt x="23539" y="122553"/>
                  </a:lnTo>
                  <a:lnTo>
                    <a:pt x="28833" y="126081"/>
                  </a:lnTo>
                  <a:lnTo>
                    <a:pt x="34346" y="129425"/>
                  </a:lnTo>
                  <a:lnTo>
                    <a:pt x="40007" y="132647"/>
                  </a:lnTo>
                  <a:lnTo>
                    <a:pt x="46757" y="134794"/>
                  </a:lnTo>
                  <a:lnTo>
                    <a:pt x="54234" y="136226"/>
                  </a:lnTo>
                  <a:lnTo>
                    <a:pt x="62195" y="137181"/>
                  </a:lnTo>
                  <a:lnTo>
                    <a:pt x="69487" y="137817"/>
                  </a:lnTo>
                  <a:lnTo>
                    <a:pt x="76332" y="138242"/>
                  </a:lnTo>
                  <a:lnTo>
                    <a:pt x="89230" y="138713"/>
                  </a:lnTo>
                  <a:lnTo>
                    <a:pt x="114943" y="139040"/>
                  </a:lnTo>
                  <a:lnTo>
                    <a:pt x="125188" y="139075"/>
                  </a:lnTo>
                  <a:lnTo>
                    <a:pt x="127357" y="138088"/>
                  </a:lnTo>
                  <a:lnTo>
                    <a:pt x="128803" y="136437"/>
                  </a:lnTo>
                  <a:lnTo>
                    <a:pt x="129767" y="134345"/>
                  </a:lnTo>
                  <a:lnTo>
                    <a:pt x="130410" y="131957"/>
                  </a:lnTo>
                  <a:lnTo>
                    <a:pt x="130837" y="129374"/>
                  </a:lnTo>
                  <a:lnTo>
                    <a:pt x="131124" y="126660"/>
                  </a:lnTo>
                  <a:lnTo>
                    <a:pt x="131314" y="123858"/>
                  </a:lnTo>
                  <a:lnTo>
                    <a:pt x="131441" y="120997"/>
                  </a:lnTo>
                  <a:lnTo>
                    <a:pt x="131525" y="118099"/>
                  </a:lnTo>
                  <a:lnTo>
                    <a:pt x="132573" y="115174"/>
                  </a:lnTo>
                  <a:lnTo>
                    <a:pt x="134265" y="112231"/>
                  </a:lnTo>
                  <a:lnTo>
                    <a:pt x="140624" y="103371"/>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5" name="SMARTInkAnnotation381"/>
            <p:cNvSpPr/>
            <p:nvPr/>
          </p:nvSpPr>
          <p:spPr bwMode="auto">
            <a:xfrm>
              <a:off x="5098852" y="4688085"/>
              <a:ext cx="116027" cy="17861"/>
            </a:xfrm>
            <a:custGeom>
              <a:avLst/>
              <a:gdLst/>
              <a:ahLst/>
              <a:cxnLst/>
              <a:rect l="0" t="0" r="0" b="0"/>
              <a:pathLst>
                <a:path w="116027" h="17861">
                  <a:moveTo>
                    <a:pt x="0" y="17860"/>
                  </a:moveTo>
                  <a:lnTo>
                    <a:pt x="113769" y="17860"/>
                  </a:lnTo>
                  <a:lnTo>
                    <a:pt x="114542" y="16868"/>
                  </a:lnTo>
                  <a:lnTo>
                    <a:pt x="115057" y="15214"/>
                  </a:lnTo>
                  <a:lnTo>
                    <a:pt x="116026" y="9298"/>
                  </a:lnTo>
                  <a:lnTo>
                    <a:pt x="115054" y="8184"/>
                  </a:lnTo>
                  <a:lnTo>
                    <a:pt x="10715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6" name="SMARTInkAnnotation382"/>
            <p:cNvSpPr/>
            <p:nvPr/>
          </p:nvSpPr>
          <p:spPr bwMode="auto">
            <a:xfrm>
              <a:off x="5388756" y="4616648"/>
              <a:ext cx="141548" cy="133943"/>
            </a:xfrm>
            <a:custGeom>
              <a:avLst/>
              <a:gdLst/>
              <a:ahLst/>
              <a:cxnLst/>
              <a:rect l="0" t="0" r="0" b="0"/>
              <a:pathLst>
                <a:path w="141548" h="133943">
                  <a:moveTo>
                    <a:pt x="67283" y="0"/>
                  </a:moveTo>
                  <a:lnTo>
                    <a:pt x="53981" y="0"/>
                  </a:lnTo>
                  <a:lnTo>
                    <a:pt x="51470" y="992"/>
                  </a:lnTo>
                  <a:lnTo>
                    <a:pt x="48803" y="2646"/>
                  </a:lnTo>
                  <a:lnTo>
                    <a:pt x="46034" y="4740"/>
                  </a:lnTo>
                  <a:lnTo>
                    <a:pt x="42203" y="7129"/>
                  </a:lnTo>
                  <a:lnTo>
                    <a:pt x="37665" y="9713"/>
                  </a:lnTo>
                  <a:lnTo>
                    <a:pt x="32655" y="12429"/>
                  </a:lnTo>
                  <a:lnTo>
                    <a:pt x="28323" y="15231"/>
                  </a:lnTo>
                  <a:lnTo>
                    <a:pt x="24443" y="18091"/>
                  </a:lnTo>
                  <a:lnTo>
                    <a:pt x="20864" y="20991"/>
                  </a:lnTo>
                  <a:lnTo>
                    <a:pt x="17485" y="24908"/>
                  </a:lnTo>
                  <a:lnTo>
                    <a:pt x="14240" y="29504"/>
                  </a:lnTo>
                  <a:lnTo>
                    <a:pt x="11086" y="34552"/>
                  </a:lnTo>
                  <a:lnTo>
                    <a:pt x="8982" y="39902"/>
                  </a:lnTo>
                  <a:lnTo>
                    <a:pt x="7581" y="45453"/>
                  </a:lnTo>
                  <a:lnTo>
                    <a:pt x="6646" y="51138"/>
                  </a:lnTo>
                  <a:lnTo>
                    <a:pt x="5031" y="56912"/>
                  </a:lnTo>
                  <a:lnTo>
                    <a:pt x="2961" y="62746"/>
                  </a:lnTo>
                  <a:lnTo>
                    <a:pt x="589" y="68620"/>
                  </a:lnTo>
                  <a:lnTo>
                    <a:pt x="0" y="74520"/>
                  </a:lnTo>
                  <a:lnTo>
                    <a:pt x="600" y="80438"/>
                  </a:lnTo>
                  <a:lnTo>
                    <a:pt x="1992" y="86367"/>
                  </a:lnTo>
                  <a:lnTo>
                    <a:pt x="3912" y="91313"/>
                  </a:lnTo>
                  <a:lnTo>
                    <a:pt x="6185" y="95601"/>
                  </a:lnTo>
                  <a:lnTo>
                    <a:pt x="8692" y="99454"/>
                  </a:lnTo>
                  <a:lnTo>
                    <a:pt x="12348" y="103013"/>
                  </a:lnTo>
                  <a:lnTo>
                    <a:pt x="16769" y="106378"/>
                  </a:lnTo>
                  <a:lnTo>
                    <a:pt x="21701" y="109615"/>
                  </a:lnTo>
                  <a:lnTo>
                    <a:pt x="26973" y="112764"/>
                  </a:lnTo>
                  <a:lnTo>
                    <a:pt x="32472" y="115856"/>
                  </a:lnTo>
                  <a:lnTo>
                    <a:pt x="38123" y="118909"/>
                  </a:lnTo>
                  <a:lnTo>
                    <a:pt x="45859" y="120944"/>
                  </a:lnTo>
                  <a:lnTo>
                    <a:pt x="54985" y="122302"/>
                  </a:lnTo>
                  <a:lnTo>
                    <a:pt x="65038" y="123206"/>
                  </a:lnTo>
                  <a:lnTo>
                    <a:pt x="73724" y="124801"/>
                  </a:lnTo>
                  <a:lnTo>
                    <a:pt x="81499" y="126857"/>
                  </a:lnTo>
                  <a:lnTo>
                    <a:pt x="88667" y="129220"/>
                  </a:lnTo>
                  <a:lnTo>
                    <a:pt x="95430" y="130795"/>
                  </a:lnTo>
                  <a:lnTo>
                    <a:pt x="101922" y="131846"/>
                  </a:lnTo>
                  <a:lnTo>
                    <a:pt x="108236" y="132545"/>
                  </a:lnTo>
                  <a:lnTo>
                    <a:pt x="114429" y="133012"/>
                  </a:lnTo>
                  <a:lnTo>
                    <a:pt x="120542" y="133324"/>
                  </a:lnTo>
                  <a:lnTo>
                    <a:pt x="135981" y="133761"/>
                  </a:lnTo>
                  <a:lnTo>
                    <a:pt x="141472" y="133864"/>
                  </a:lnTo>
                  <a:lnTo>
                    <a:pt x="141547" y="133891"/>
                  </a:lnTo>
                  <a:lnTo>
                    <a:pt x="137993" y="133921"/>
                  </a:lnTo>
                  <a:lnTo>
                    <a:pt x="118770" y="133942"/>
                  </a:lnTo>
                  <a:lnTo>
                    <a:pt x="114506" y="132952"/>
                  </a:lnTo>
                  <a:lnTo>
                    <a:pt x="109679" y="131299"/>
                  </a:lnTo>
                  <a:lnTo>
                    <a:pt x="94072" y="12501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7" name="SMARTInkAnnotation383"/>
            <p:cNvSpPr/>
            <p:nvPr/>
          </p:nvSpPr>
          <p:spPr bwMode="auto">
            <a:xfrm>
              <a:off x="5430491" y="4429125"/>
              <a:ext cx="16619" cy="80368"/>
            </a:xfrm>
            <a:custGeom>
              <a:avLst/>
              <a:gdLst/>
              <a:ahLst/>
              <a:cxnLst/>
              <a:rect l="0" t="0" r="0" b="0"/>
              <a:pathLst>
                <a:path w="16619" h="80368">
                  <a:moveTo>
                    <a:pt x="7689" y="80367"/>
                  </a:moveTo>
                  <a:lnTo>
                    <a:pt x="2949" y="80367"/>
                  </a:lnTo>
                  <a:lnTo>
                    <a:pt x="1552" y="79374"/>
                  </a:lnTo>
                  <a:lnTo>
                    <a:pt x="620" y="77721"/>
                  </a:lnTo>
                  <a:lnTo>
                    <a:pt x="0" y="75626"/>
                  </a:lnTo>
                  <a:lnTo>
                    <a:pt x="579" y="73238"/>
                  </a:lnTo>
                  <a:lnTo>
                    <a:pt x="1956" y="70653"/>
                  </a:lnTo>
                  <a:lnTo>
                    <a:pt x="3867" y="67938"/>
                  </a:lnTo>
                  <a:lnTo>
                    <a:pt x="5141" y="65135"/>
                  </a:lnTo>
                  <a:lnTo>
                    <a:pt x="5991" y="62275"/>
                  </a:lnTo>
                  <a:lnTo>
                    <a:pt x="6556" y="59376"/>
                  </a:lnTo>
                  <a:lnTo>
                    <a:pt x="6934" y="55459"/>
                  </a:lnTo>
                  <a:lnTo>
                    <a:pt x="7185" y="50863"/>
                  </a:lnTo>
                  <a:lnTo>
                    <a:pt x="7465" y="41457"/>
                  </a:lnTo>
                  <a:lnTo>
                    <a:pt x="7589" y="33969"/>
                  </a:lnTo>
                  <a:lnTo>
                    <a:pt x="8614" y="30584"/>
                  </a:lnTo>
                  <a:lnTo>
                    <a:pt x="10290" y="27334"/>
                  </a:lnTo>
                  <a:lnTo>
                    <a:pt x="16248" y="18413"/>
                  </a:lnTo>
                  <a:lnTo>
                    <a:pt x="16371" y="17236"/>
                  </a:lnTo>
                  <a:lnTo>
                    <a:pt x="16454" y="15459"/>
                  </a:lnTo>
                  <a:lnTo>
                    <a:pt x="16585" y="10219"/>
                  </a:lnTo>
                  <a:lnTo>
                    <a:pt x="1661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8" name="SMARTInkAnnotation384"/>
            <p:cNvSpPr/>
            <p:nvPr/>
          </p:nvSpPr>
          <p:spPr bwMode="auto">
            <a:xfrm>
              <a:off x="5566981" y="4634507"/>
              <a:ext cx="67653" cy="16619"/>
            </a:xfrm>
            <a:custGeom>
              <a:avLst/>
              <a:gdLst/>
              <a:ahLst/>
              <a:cxnLst/>
              <a:rect l="0" t="0" r="0" b="0"/>
              <a:pathLst>
                <a:path w="67653" h="16619">
                  <a:moveTo>
                    <a:pt x="5144" y="0"/>
                  </a:moveTo>
                  <a:lnTo>
                    <a:pt x="0" y="0"/>
                  </a:lnTo>
                  <a:lnTo>
                    <a:pt x="2196" y="0"/>
                  </a:lnTo>
                  <a:lnTo>
                    <a:pt x="3179" y="993"/>
                  </a:lnTo>
                  <a:lnTo>
                    <a:pt x="3834" y="2646"/>
                  </a:lnTo>
                  <a:lnTo>
                    <a:pt x="4271" y="4740"/>
                  </a:lnTo>
                  <a:lnTo>
                    <a:pt x="5554" y="6137"/>
                  </a:lnTo>
                  <a:lnTo>
                    <a:pt x="7402" y="7068"/>
                  </a:lnTo>
                  <a:lnTo>
                    <a:pt x="9627" y="7689"/>
                  </a:lnTo>
                  <a:lnTo>
                    <a:pt x="12101" y="8103"/>
                  </a:lnTo>
                  <a:lnTo>
                    <a:pt x="14743" y="8378"/>
                  </a:lnTo>
                  <a:lnTo>
                    <a:pt x="21372" y="8821"/>
                  </a:lnTo>
                  <a:lnTo>
                    <a:pt x="24924" y="8882"/>
                  </a:lnTo>
                  <a:lnTo>
                    <a:pt x="48062" y="8929"/>
                  </a:lnTo>
                  <a:lnTo>
                    <a:pt x="48639" y="9921"/>
                  </a:lnTo>
                  <a:lnTo>
                    <a:pt x="49023" y="11575"/>
                  </a:lnTo>
                  <a:lnTo>
                    <a:pt x="49280" y="13670"/>
                  </a:lnTo>
                  <a:lnTo>
                    <a:pt x="50443" y="15066"/>
                  </a:lnTo>
                  <a:lnTo>
                    <a:pt x="52211" y="15997"/>
                  </a:lnTo>
                  <a:lnTo>
                    <a:pt x="54382" y="16618"/>
                  </a:lnTo>
                  <a:lnTo>
                    <a:pt x="55828" y="16040"/>
                  </a:lnTo>
                  <a:lnTo>
                    <a:pt x="56793" y="14662"/>
                  </a:lnTo>
                  <a:lnTo>
                    <a:pt x="57436" y="12752"/>
                  </a:lnTo>
                  <a:lnTo>
                    <a:pt x="58857" y="11478"/>
                  </a:lnTo>
                  <a:lnTo>
                    <a:pt x="60797" y="10628"/>
                  </a:lnTo>
                  <a:lnTo>
                    <a:pt x="67652" y="893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9" name="SMARTInkAnnotation385"/>
            <p:cNvSpPr/>
            <p:nvPr/>
          </p:nvSpPr>
          <p:spPr bwMode="auto">
            <a:xfrm>
              <a:off x="5706071" y="4536281"/>
              <a:ext cx="17828" cy="151247"/>
            </a:xfrm>
            <a:custGeom>
              <a:avLst/>
              <a:gdLst/>
              <a:ahLst/>
              <a:cxnLst/>
              <a:rect l="0" t="0" r="0" b="0"/>
              <a:pathLst>
                <a:path w="17828" h="151247">
                  <a:moveTo>
                    <a:pt x="8929" y="0"/>
                  </a:moveTo>
                  <a:lnTo>
                    <a:pt x="8929" y="59722"/>
                  </a:lnTo>
                  <a:lnTo>
                    <a:pt x="9921" y="65611"/>
                  </a:lnTo>
                  <a:lnTo>
                    <a:pt x="11575" y="71523"/>
                  </a:lnTo>
                  <a:lnTo>
                    <a:pt x="13670" y="77447"/>
                  </a:lnTo>
                  <a:lnTo>
                    <a:pt x="15066" y="83381"/>
                  </a:lnTo>
                  <a:lnTo>
                    <a:pt x="15997" y="89322"/>
                  </a:lnTo>
                  <a:lnTo>
                    <a:pt x="16618" y="95266"/>
                  </a:lnTo>
                  <a:lnTo>
                    <a:pt x="17032" y="100222"/>
                  </a:lnTo>
                  <a:lnTo>
                    <a:pt x="17308" y="104518"/>
                  </a:lnTo>
                  <a:lnTo>
                    <a:pt x="17492" y="108374"/>
                  </a:lnTo>
                  <a:lnTo>
                    <a:pt x="17696" y="117950"/>
                  </a:lnTo>
                  <a:lnTo>
                    <a:pt x="17827" y="135526"/>
                  </a:lnTo>
                  <a:lnTo>
                    <a:pt x="16845" y="138968"/>
                  </a:lnTo>
                  <a:lnTo>
                    <a:pt x="15199" y="142255"/>
                  </a:lnTo>
                  <a:lnTo>
                    <a:pt x="9296" y="151246"/>
                  </a:lnTo>
                  <a:lnTo>
                    <a:pt x="8182" y="150440"/>
                  </a:lnTo>
                  <a:lnTo>
                    <a:pt x="6446" y="148910"/>
                  </a:lnTo>
                  <a:lnTo>
                    <a:pt x="0"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0" name="SMARTInkAnnotation386"/>
            <p:cNvSpPr/>
            <p:nvPr/>
          </p:nvSpPr>
          <p:spPr bwMode="auto">
            <a:xfrm>
              <a:off x="5741789" y="4616648"/>
              <a:ext cx="71439" cy="26790"/>
            </a:xfrm>
            <a:custGeom>
              <a:avLst/>
              <a:gdLst/>
              <a:ahLst/>
              <a:cxnLst/>
              <a:rect l="0" t="0" r="0" b="0"/>
              <a:pathLst>
                <a:path w="71439" h="26790">
                  <a:moveTo>
                    <a:pt x="0" y="26789"/>
                  </a:moveTo>
                  <a:lnTo>
                    <a:pt x="0" y="22049"/>
                  </a:lnTo>
                  <a:lnTo>
                    <a:pt x="993" y="20652"/>
                  </a:lnTo>
                  <a:lnTo>
                    <a:pt x="2646" y="19721"/>
                  </a:lnTo>
                  <a:lnTo>
                    <a:pt x="4741" y="19100"/>
                  </a:lnTo>
                  <a:lnTo>
                    <a:pt x="8122" y="18687"/>
                  </a:lnTo>
                  <a:lnTo>
                    <a:pt x="12359" y="18411"/>
                  </a:lnTo>
                  <a:lnTo>
                    <a:pt x="17170" y="18227"/>
                  </a:lnTo>
                  <a:lnTo>
                    <a:pt x="21369" y="17113"/>
                  </a:lnTo>
                  <a:lnTo>
                    <a:pt x="25160" y="15377"/>
                  </a:lnTo>
                  <a:lnTo>
                    <a:pt x="28680" y="13227"/>
                  </a:lnTo>
                  <a:lnTo>
                    <a:pt x="32019" y="11795"/>
                  </a:lnTo>
                  <a:lnTo>
                    <a:pt x="35236" y="10840"/>
                  </a:lnTo>
                  <a:lnTo>
                    <a:pt x="38374" y="10204"/>
                  </a:lnTo>
                  <a:lnTo>
                    <a:pt x="41458" y="9779"/>
                  </a:lnTo>
                  <a:lnTo>
                    <a:pt x="44506" y="9495"/>
                  </a:lnTo>
                  <a:lnTo>
                    <a:pt x="47530" y="9307"/>
                  </a:lnTo>
                  <a:lnTo>
                    <a:pt x="50538" y="8189"/>
                  </a:lnTo>
                  <a:lnTo>
                    <a:pt x="53537" y="6451"/>
                  </a:lnTo>
                  <a:lnTo>
                    <a:pt x="56527" y="4302"/>
                  </a:lnTo>
                  <a:lnTo>
                    <a:pt x="59513" y="2868"/>
                  </a:lnTo>
                  <a:lnTo>
                    <a:pt x="62496" y="1912"/>
                  </a:lnTo>
                  <a:lnTo>
                    <a:pt x="7143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1" name="SMARTInkAnnotation387"/>
            <p:cNvSpPr/>
            <p:nvPr/>
          </p:nvSpPr>
          <p:spPr bwMode="auto">
            <a:xfrm>
              <a:off x="5804297" y="4563070"/>
              <a:ext cx="8928" cy="133946"/>
            </a:xfrm>
            <a:custGeom>
              <a:avLst/>
              <a:gdLst/>
              <a:ahLst/>
              <a:cxnLst/>
              <a:rect l="0" t="0" r="0" b="0"/>
              <a:pathLst>
                <a:path w="8928" h="133946">
                  <a:moveTo>
                    <a:pt x="0" y="0"/>
                  </a:moveTo>
                  <a:lnTo>
                    <a:pt x="0" y="55878"/>
                  </a:lnTo>
                  <a:lnTo>
                    <a:pt x="992" y="63049"/>
                  </a:lnTo>
                  <a:lnTo>
                    <a:pt x="2646" y="69814"/>
                  </a:lnTo>
                  <a:lnTo>
                    <a:pt x="4741" y="76308"/>
                  </a:lnTo>
                  <a:lnTo>
                    <a:pt x="6137" y="82622"/>
                  </a:lnTo>
                  <a:lnTo>
                    <a:pt x="7068" y="88816"/>
                  </a:lnTo>
                  <a:lnTo>
                    <a:pt x="7689" y="94929"/>
                  </a:lnTo>
                  <a:lnTo>
                    <a:pt x="8103" y="99997"/>
                  </a:lnTo>
                  <a:lnTo>
                    <a:pt x="8379" y="104368"/>
                  </a:lnTo>
                  <a:lnTo>
                    <a:pt x="8562" y="108273"/>
                  </a:lnTo>
                  <a:lnTo>
                    <a:pt x="8767" y="117905"/>
                  </a:lnTo>
                  <a:lnTo>
                    <a:pt x="8927" y="133667"/>
                  </a:lnTo>
                  <a:lnTo>
                    <a:pt x="7936" y="133760"/>
                  </a:lnTo>
                  <a:lnTo>
                    <a:pt x="6283" y="133821"/>
                  </a:lnTo>
                  <a:lnTo>
                    <a:pt x="0" y="1339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2" name="SMARTInkAnnotation388"/>
            <p:cNvSpPr/>
            <p:nvPr/>
          </p:nvSpPr>
          <p:spPr bwMode="auto">
            <a:xfrm>
              <a:off x="5402464" y="4152304"/>
              <a:ext cx="8928" cy="151756"/>
            </a:xfrm>
            <a:custGeom>
              <a:avLst/>
              <a:gdLst/>
              <a:ahLst/>
              <a:cxnLst/>
              <a:rect l="0" t="0" r="0" b="0"/>
              <a:pathLst>
                <a:path w="8928" h="151756">
                  <a:moveTo>
                    <a:pt x="8927" y="0"/>
                  </a:moveTo>
                  <a:lnTo>
                    <a:pt x="8927" y="25990"/>
                  </a:lnTo>
                  <a:lnTo>
                    <a:pt x="7935" y="31218"/>
                  </a:lnTo>
                  <a:lnTo>
                    <a:pt x="6281" y="36687"/>
                  </a:lnTo>
                  <a:lnTo>
                    <a:pt x="4187" y="42317"/>
                  </a:lnTo>
                  <a:lnTo>
                    <a:pt x="2790" y="49048"/>
                  </a:lnTo>
                  <a:lnTo>
                    <a:pt x="1860" y="56511"/>
                  </a:lnTo>
                  <a:lnTo>
                    <a:pt x="1238" y="64463"/>
                  </a:lnTo>
                  <a:lnTo>
                    <a:pt x="825" y="71749"/>
                  </a:lnTo>
                  <a:lnTo>
                    <a:pt x="365" y="85136"/>
                  </a:lnTo>
                  <a:lnTo>
                    <a:pt x="70" y="109899"/>
                  </a:lnTo>
                  <a:lnTo>
                    <a:pt x="0" y="145320"/>
                  </a:lnTo>
                  <a:lnTo>
                    <a:pt x="992" y="147482"/>
                  </a:lnTo>
                  <a:lnTo>
                    <a:pt x="2644" y="148923"/>
                  </a:lnTo>
                  <a:lnTo>
                    <a:pt x="8818" y="151755"/>
                  </a:lnTo>
                  <a:lnTo>
                    <a:pt x="8878" y="149137"/>
                  </a:lnTo>
                  <a:lnTo>
                    <a:pt x="8927"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3" name="SMARTInkAnnotation389"/>
            <p:cNvSpPr/>
            <p:nvPr/>
          </p:nvSpPr>
          <p:spPr bwMode="auto">
            <a:xfrm>
              <a:off x="5411391" y="4214812"/>
              <a:ext cx="97662" cy="53579"/>
            </a:xfrm>
            <a:custGeom>
              <a:avLst/>
              <a:gdLst/>
              <a:ahLst/>
              <a:cxnLst/>
              <a:rect l="0" t="0" r="0" b="0"/>
              <a:pathLst>
                <a:path w="97662" h="53579">
                  <a:moveTo>
                    <a:pt x="0" y="53578"/>
                  </a:moveTo>
                  <a:lnTo>
                    <a:pt x="52011" y="53578"/>
                  </a:lnTo>
                  <a:lnTo>
                    <a:pt x="57495" y="52586"/>
                  </a:lnTo>
                  <a:lnTo>
                    <a:pt x="63134" y="50933"/>
                  </a:lnTo>
                  <a:lnTo>
                    <a:pt x="68878" y="48838"/>
                  </a:lnTo>
                  <a:lnTo>
                    <a:pt x="73700" y="46449"/>
                  </a:lnTo>
                  <a:lnTo>
                    <a:pt x="77907" y="43865"/>
                  </a:lnTo>
                  <a:lnTo>
                    <a:pt x="81703" y="41149"/>
                  </a:lnTo>
                  <a:lnTo>
                    <a:pt x="85227" y="38347"/>
                  </a:lnTo>
                  <a:lnTo>
                    <a:pt x="88568" y="35487"/>
                  </a:lnTo>
                  <a:lnTo>
                    <a:pt x="91787" y="32588"/>
                  </a:lnTo>
                  <a:lnTo>
                    <a:pt x="93934" y="29663"/>
                  </a:lnTo>
                  <a:lnTo>
                    <a:pt x="95365" y="26720"/>
                  </a:lnTo>
                  <a:lnTo>
                    <a:pt x="96319" y="23767"/>
                  </a:lnTo>
                  <a:lnTo>
                    <a:pt x="96954" y="20805"/>
                  </a:lnTo>
                  <a:lnTo>
                    <a:pt x="97379" y="17839"/>
                  </a:lnTo>
                  <a:lnTo>
                    <a:pt x="97661" y="14870"/>
                  </a:lnTo>
                  <a:lnTo>
                    <a:pt x="96858" y="11897"/>
                  </a:lnTo>
                  <a:lnTo>
                    <a:pt x="95329" y="8924"/>
                  </a:lnTo>
                  <a:lnTo>
                    <a:pt x="8929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4" name="SMARTInkAnnotation390"/>
            <p:cNvSpPr/>
            <p:nvPr/>
          </p:nvSpPr>
          <p:spPr bwMode="auto">
            <a:xfrm>
              <a:off x="5491758" y="4179093"/>
              <a:ext cx="26790" cy="133947"/>
            </a:xfrm>
            <a:custGeom>
              <a:avLst/>
              <a:gdLst/>
              <a:ahLst/>
              <a:cxnLst/>
              <a:rect l="0" t="0" r="0" b="0"/>
              <a:pathLst>
                <a:path w="26790" h="133947">
                  <a:moveTo>
                    <a:pt x="0" y="0"/>
                  </a:moveTo>
                  <a:lnTo>
                    <a:pt x="0" y="7689"/>
                  </a:lnTo>
                  <a:lnTo>
                    <a:pt x="992" y="10087"/>
                  </a:lnTo>
                  <a:lnTo>
                    <a:pt x="2646" y="13670"/>
                  </a:lnTo>
                  <a:lnTo>
                    <a:pt x="4740" y="18043"/>
                  </a:lnTo>
                  <a:lnTo>
                    <a:pt x="6137" y="22943"/>
                  </a:lnTo>
                  <a:lnTo>
                    <a:pt x="7068" y="28194"/>
                  </a:lnTo>
                  <a:lnTo>
                    <a:pt x="7689" y="33679"/>
                  </a:lnTo>
                  <a:lnTo>
                    <a:pt x="9094" y="39320"/>
                  </a:lnTo>
                  <a:lnTo>
                    <a:pt x="11025" y="45065"/>
                  </a:lnTo>
                  <a:lnTo>
                    <a:pt x="13302" y="50879"/>
                  </a:lnTo>
                  <a:lnTo>
                    <a:pt x="14822" y="56740"/>
                  </a:lnTo>
                  <a:lnTo>
                    <a:pt x="15834" y="62631"/>
                  </a:lnTo>
                  <a:lnTo>
                    <a:pt x="16510" y="68544"/>
                  </a:lnTo>
                  <a:lnTo>
                    <a:pt x="17952" y="74469"/>
                  </a:lnTo>
                  <a:lnTo>
                    <a:pt x="19906" y="80404"/>
                  </a:lnTo>
                  <a:lnTo>
                    <a:pt x="22200" y="86345"/>
                  </a:lnTo>
                  <a:lnTo>
                    <a:pt x="23730" y="92290"/>
                  </a:lnTo>
                  <a:lnTo>
                    <a:pt x="24750" y="98238"/>
                  </a:lnTo>
                  <a:lnTo>
                    <a:pt x="25430" y="104187"/>
                  </a:lnTo>
                  <a:lnTo>
                    <a:pt x="25883" y="109146"/>
                  </a:lnTo>
                  <a:lnTo>
                    <a:pt x="26185" y="113443"/>
                  </a:lnTo>
                  <a:lnTo>
                    <a:pt x="26386" y="117301"/>
                  </a:lnTo>
                  <a:lnTo>
                    <a:pt x="26610" y="124233"/>
                  </a:lnTo>
                  <a:lnTo>
                    <a:pt x="26789" y="13394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5" name="SMARTInkAnnotation391"/>
            <p:cNvSpPr/>
            <p:nvPr/>
          </p:nvSpPr>
          <p:spPr bwMode="auto">
            <a:xfrm>
              <a:off x="5438180" y="4848820"/>
              <a:ext cx="8931" cy="169665"/>
            </a:xfrm>
            <a:custGeom>
              <a:avLst/>
              <a:gdLst/>
              <a:ahLst/>
              <a:cxnLst/>
              <a:rect l="0" t="0" r="0" b="0"/>
              <a:pathLst>
                <a:path w="8931" h="169665">
                  <a:moveTo>
                    <a:pt x="8930" y="0"/>
                  </a:moveTo>
                  <a:lnTo>
                    <a:pt x="368" y="0"/>
                  </a:lnTo>
                  <a:lnTo>
                    <a:pt x="109" y="4740"/>
                  </a:lnTo>
                  <a:lnTo>
                    <a:pt x="1" y="59959"/>
                  </a:lnTo>
                  <a:lnTo>
                    <a:pt x="993" y="65769"/>
                  </a:lnTo>
                  <a:lnTo>
                    <a:pt x="2646" y="71627"/>
                  </a:lnTo>
                  <a:lnTo>
                    <a:pt x="4741" y="77517"/>
                  </a:lnTo>
                  <a:lnTo>
                    <a:pt x="6137" y="83428"/>
                  </a:lnTo>
                  <a:lnTo>
                    <a:pt x="7068" y="89353"/>
                  </a:lnTo>
                  <a:lnTo>
                    <a:pt x="7689" y="95287"/>
                  </a:lnTo>
                  <a:lnTo>
                    <a:pt x="8103" y="101228"/>
                  </a:lnTo>
                  <a:lnTo>
                    <a:pt x="8379" y="107172"/>
                  </a:lnTo>
                  <a:lnTo>
                    <a:pt x="8685" y="119070"/>
                  </a:lnTo>
                  <a:lnTo>
                    <a:pt x="8898" y="144089"/>
                  </a:lnTo>
                  <a:lnTo>
                    <a:pt x="7916" y="147652"/>
                  </a:lnTo>
                  <a:lnTo>
                    <a:pt x="6269" y="151021"/>
                  </a:lnTo>
                  <a:lnTo>
                    <a:pt x="4180" y="154259"/>
                  </a:lnTo>
                  <a:lnTo>
                    <a:pt x="2786" y="157410"/>
                  </a:lnTo>
                  <a:lnTo>
                    <a:pt x="1858" y="160502"/>
                  </a:lnTo>
                  <a:lnTo>
                    <a:pt x="0" y="16966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6" name="SMARTInkAnnotation392"/>
            <p:cNvSpPr/>
            <p:nvPr/>
          </p:nvSpPr>
          <p:spPr bwMode="auto">
            <a:xfrm>
              <a:off x="5349369" y="5089921"/>
              <a:ext cx="35234" cy="158558"/>
            </a:xfrm>
            <a:custGeom>
              <a:avLst/>
              <a:gdLst/>
              <a:ahLst/>
              <a:cxnLst/>
              <a:rect l="0" t="0" r="0" b="0"/>
              <a:pathLst>
                <a:path w="35234" h="158558">
                  <a:moveTo>
                    <a:pt x="35233" y="0"/>
                  </a:moveTo>
                  <a:lnTo>
                    <a:pt x="35233" y="4741"/>
                  </a:lnTo>
                  <a:lnTo>
                    <a:pt x="34241" y="7129"/>
                  </a:lnTo>
                  <a:lnTo>
                    <a:pt x="32587" y="9714"/>
                  </a:lnTo>
                  <a:lnTo>
                    <a:pt x="30493" y="12429"/>
                  </a:lnTo>
                  <a:lnTo>
                    <a:pt x="29096" y="16224"/>
                  </a:lnTo>
                  <a:lnTo>
                    <a:pt x="28165" y="20738"/>
                  </a:lnTo>
                  <a:lnTo>
                    <a:pt x="27544" y="25732"/>
                  </a:lnTo>
                  <a:lnTo>
                    <a:pt x="27131" y="31045"/>
                  </a:lnTo>
                  <a:lnTo>
                    <a:pt x="26855" y="36572"/>
                  </a:lnTo>
                  <a:lnTo>
                    <a:pt x="26671" y="42241"/>
                  </a:lnTo>
                  <a:lnTo>
                    <a:pt x="25557" y="48005"/>
                  </a:lnTo>
                  <a:lnTo>
                    <a:pt x="23821" y="53831"/>
                  </a:lnTo>
                  <a:lnTo>
                    <a:pt x="21672" y="59700"/>
                  </a:lnTo>
                  <a:lnTo>
                    <a:pt x="20239" y="65597"/>
                  </a:lnTo>
                  <a:lnTo>
                    <a:pt x="19284" y="71513"/>
                  </a:lnTo>
                  <a:lnTo>
                    <a:pt x="18647" y="77441"/>
                  </a:lnTo>
                  <a:lnTo>
                    <a:pt x="17230" y="83377"/>
                  </a:lnTo>
                  <a:lnTo>
                    <a:pt x="15294" y="89319"/>
                  </a:lnTo>
                  <a:lnTo>
                    <a:pt x="13011" y="95265"/>
                  </a:lnTo>
                  <a:lnTo>
                    <a:pt x="10496" y="101214"/>
                  </a:lnTo>
                  <a:lnTo>
                    <a:pt x="5057" y="113114"/>
                  </a:lnTo>
                  <a:lnTo>
                    <a:pt x="3209" y="118073"/>
                  </a:lnTo>
                  <a:lnTo>
                    <a:pt x="1977" y="122372"/>
                  </a:lnTo>
                  <a:lnTo>
                    <a:pt x="1156" y="126230"/>
                  </a:lnTo>
                  <a:lnTo>
                    <a:pt x="609" y="130786"/>
                  </a:lnTo>
                  <a:lnTo>
                    <a:pt x="244" y="135808"/>
                  </a:lnTo>
                  <a:lnTo>
                    <a:pt x="0" y="141140"/>
                  </a:lnTo>
                  <a:lnTo>
                    <a:pt x="830" y="145688"/>
                  </a:lnTo>
                  <a:lnTo>
                    <a:pt x="2377" y="149711"/>
                  </a:lnTo>
                  <a:lnTo>
                    <a:pt x="7245" y="158557"/>
                  </a:lnTo>
                  <a:lnTo>
                    <a:pt x="8637" y="158291"/>
                  </a:lnTo>
                  <a:lnTo>
                    <a:pt x="10557" y="157121"/>
                  </a:lnTo>
                  <a:lnTo>
                    <a:pt x="12829" y="155349"/>
                  </a:lnTo>
                  <a:lnTo>
                    <a:pt x="15336" y="153176"/>
                  </a:lnTo>
                  <a:lnTo>
                    <a:pt x="17999" y="150734"/>
                  </a:lnTo>
                  <a:lnTo>
                    <a:pt x="23605" y="145376"/>
                  </a:lnTo>
                  <a:lnTo>
                    <a:pt x="29403" y="139688"/>
                  </a:lnTo>
                  <a:lnTo>
                    <a:pt x="31347" y="135789"/>
                  </a:lnTo>
                  <a:lnTo>
                    <a:pt x="32642" y="131206"/>
                  </a:lnTo>
                  <a:lnTo>
                    <a:pt x="35233"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7" name="SMARTInkAnnotation393"/>
            <p:cNvSpPr/>
            <p:nvPr/>
          </p:nvSpPr>
          <p:spPr bwMode="auto">
            <a:xfrm>
              <a:off x="5393532" y="5143500"/>
              <a:ext cx="107157" cy="35719"/>
            </a:xfrm>
            <a:custGeom>
              <a:avLst/>
              <a:gdLst/>
              <a:ahLst/>
              <a:cxnLst/>
              <a:rect l="0" t="0" r="0" b="0"/>
              <a:pathLst>
                <a:path w="107157" h="35719">
                  <a:moveTo>
                    <a:pt x="0" y="35718"/>
                  </a:moveTo>
                  <a:lnTo>
                    <a:pt x="25731" y="35718"/>
                  </a:lnTo>
                  <a:lnTo>
                    <a:pt x="31044" y="34726"/>
                  </a:lnTo>
                  <a:lnTo>
                    <a:pt x="36571" y="33073"/>
                  </a:lnTo>
                  <a:lnTo>
                    <a:pt x="42240" y="30978"/>
                  </a:lnTo>
                  <a:lnTo>
                    <a:pt x="48004" y="29581"/>
                  </a:lnTo>
                  <a:lnTo>
                    <a:pt x="53830" y="28650"/>
                  </a:lnTo>
                  <a:lnTo>
                    <a:pt x="59699" y="28030"/>
                  </a:lnTo>
                  <a:lnTo>
                    <a:pt x="65596" y="26624"/>
                  </a:lnTo>
                  <a:lnTo>
                    <a:pt x="71512" y="24694"/>
                  </a:lnTo>
                  <a:lnTo>
                    <a:pt x="77440" y="22416"/>
                  </a:lnTo>
                  <a:lnTo>
                    <a:pt x="82384" y="19904"/>
                  </a:lnTo>
                  <a:lnTo>
                    <a:pt x="86673" y="17238"/>
                  </a:lnTo>
                  <a:lnTo>
                    <a:pt x="90524" y="14469"/>
                  </a:lnTo>
                  <a:lnTo>
                    <a:pt x="94084" y="11630"/>
                  </a:lnTo>
                  <a:lnTo>
                    <a:pt x="97449" y="8745"/>
                  </a:lnTo>
                  <a:lnTo>
                    <a:pt x="10715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8" name="SMARTInkAnnotation394"/>
            <p:cNvSpPr/>
            <p:nvPr/>
          </p:nvSpPr>
          <p:spPr bwMode="auto">
            <a:xfrm>
              <a:off x="5456049" y="5161359"/>
              <a:ext cx="17851" cy="123064"/>
            </a:xfrm>
            <a:custGeom>
              <a:avLst/>
              <a:gdLst/>
              <a:ahLst/>
              <a:cxnLst/>
              <a:rect l="0" t="0" r="0" b="0"/>
              <a:pathLst>
                <a:path w="17851" h="123064">
                  <a:moveTo>
                    <a:pt x="8920" y="0"/>
                  </a:moveTo>
                  <a:lnTo>
                    <a:pt x="4180" y="9481"/>
                  </a:lnTo>
                  <a:lnTo>
                    <a:pt x="2783" y="15250"/>
                  </a:lnTo>
                  <a:lnTo>
                    <a:pt x="1853" y="22073"/>
                  </a:lnTo>
                  <a:lnTo>
                    <a:pt x="1231" y="29598"/>
                  </a:lnTo>
                  <a:lnTo>
                    <a:pt x="818" y="36600"/>
                  </a:lnTo>
                  <a:lnTo>
                    <a:pt x="359" y="49670"/>
                  </a:lnTo>
                  <a:lnTo>
                    <a:pt x="39" y="87312"/>
                  </a:lnTo>
                  <a:lnTo>
                    <a:pt x="0" y="107977"/>
                  </a:lnTo>
                  <a:lnTo>
                    <a:pt x="989" y="111672"/>
                  </a:lnTo>
                  <a:lnTo>
                    <a:pt x="2641" y="115128"/>
                  </a:lnTo>
                  <a:lnTo>
                    <a:pt x="7680" y="123063"/>
                  </a:lnTo>
                  <a:lnTo>
                    <a:pt x="9086" y="122721"/>
                  </a:lnTo>
                  <a:lnTo>
                    <a:pt x="11015" y="121502"/>
                  </a:lnTo>
                  <a:lnTo>
                    <a:pt x="17850"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9" name="SMARTInkAnnotation395"/>
            <p:cNvSpPr/>
            <p:nvPr/>
          </p:nvSpPr>
          <p:spPr bwMode="auto">
            <a:xfrm>
              <a:off x="4947415" y="4446984"/>
              <a:ext cx="17381" cy="96313"/>
            </a:xfrm>
            <a:custGeom>
              <a:avLst/>
              <a:gdLst/>
              <a:ahLst/>
              <a:cxnLst/>
              <a:rect l="0" t="0" r="0" b="0"/>
              <a:pathLst>
                <a:path w="17381" h="96313">
                  <a:moveTo>
                    <a:pt x="8561" y="0"/>
                  </a:moveTo>
                  <a:lnTo>
                    <a:pt x="3821" y="4740"/>
                  </a:lnTo>
                  <a:lnTo>
                    <a:pt x="2425" y="7129"/>
                  </a:lnTo>
                  <a:lnTo>
                    <a:pt x="1493" y="9713"/>
                  </a:lnTo>
                  <a:lnTo>
                    <a:pt x="873" y="12429"/>
                  </a:lnTo>
                  <a:lnTo>
                    <a:pt x="459" y="15231"/>
                  </a:lnTo>
                  <a:lnTo>
                    <a:pt x="183" y="18091"/>
                  </a:lnTo>
                  <a:lnTo>
                    <a:pt x="0" y="20990"/>
                  </a:lnTo>
                  <a:lnTo>
                    <a:pt x="869" y="24908"/>
                  </a:lnTo>
                  <a:lnTo>
                    <a:pt x="2441" y="29504"/>
                  </a:lnTo>
                  <a:lnTo>
                    <a:pt x="4481" y="34552"/>
                  </a:lnTo>
                  <a:lnTo>
                    <a:pt x="5841" y="39902"/>
                  </a:lnTo>
                  <a:lnTo>
                    <a:pt x="6748" y="45453"/>
                  </a:lnTo>
                  <a:lnTo>
                    <a:pt x="7353" y="51138"/>
                  </a:lnTo>
                  <a:lnTo>
                    <a:pt x="7755" y="56912"/>
                  </a:lnTo>
                  <a:lnTo>
                    <a:pt x="8024" y="62746"/>
                  </a:lnTo>
                  <a:lnTo>
                    <a:pt x="8203" y="68619"/>
                  </a:lnTo>
                  <a:lnTo>
                    <a:pt x="9315" y="73528"/>
                  </a:lnTo>
                  <a:lnTo>
                    <a:pt x="11048" y="77792"/>
                  </a:lnTo>
                  <a:lnTo>
                    <a:pt x="13196" y="81626"/>
                  </a:lnTo>
                  <a:lnTo>
                    <a:pt x="14628" y="85176"/>
                  </a:lnTo>
                  <a:lnTo>
                    <a:pt x="15582" y="88534"/>
                  </a:lnTo>
                  <a:lnTo>
                    <a:pt x="17114" y="96312"/>
                  </a:lnTo>
                  <a:lnTo>
                    <a:pt x="17240" y="95958"/>
                  </a:lnTo>
                  <a:lnTo>
                    <a:pt x="17323" y="94730"/>
                  </a:lnTo>
                  <a:lnTo>
                    <a:pt x="17380" y="92919"/>
                  </a:lnTo>
                  <a:lnTo>
                    <a:pt x="16425" y="91711"/>
                  </a:lnTo>
                  <a:lnTo>
                    <a:pt x="14796" y="90907"/>
                  </a:lnTo>
                  <a:lnTo>
                    <a:pt x="12717" y="90370"/>
                  </a:lnTo>
                  <a:lnTo>
                    <a:pt x="11332" y="89020"/>
                  </a:lnTo>
                  <a:lnTo>
                    <a:pt x="10409" y="87128"/>
                  </a:lnTo>
                  <a:lnTo>
                    <a:pt x="8561" y="8036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0" name="SMARTInkAnnotation396"/>
            <p:cNvSpPr/>
            <p:nvPr/>
          </p:nvSpPr>
          <p:spPr bwMode="auto">
            <a:xfrm>
              <a:off x="4911328" y="4268390"/>
              <a:ext cx="17828" cy="125017"/>
            </a:xfrm>
            <a:custGeom>
              <a:avLst/>
              <a:gdLst/>
              <a:ahLst/>
              <a:cxnLst/>
              <a:rect l="0" t="0" r="0" b="0"/>
              <a:pathLst>
                <a:path w="17828" h="125017">
                  <a:moveTo>
                    <a:pt x="8930" y="0"/>
                  </a:moveTo>
                  <a:lnTo>
                    <a:pt x="4190" y="0"/>
                  </a:lnTo>
                  <a:lnTo>
                    <a:pt x="2793" y="993"/>
                  </a:lnTo>
                  <a:lnTo>
                    <a:pt x="1863" y="2646"/>
                  </a:lnTo>
                  <a:lnTo>
                    <a:pt x="1241" y="4741"/>
                  </a:lnTo>
                  <a:lnTo>
                    <a:pt x="828" y="7129"/>
                  </a:lnTo>
                  <a:lnTo>
                    <a:pt x="552" y="9713"/>
                  </a:lnTo>
                  <a:lnTo>
                    <a:pt x="368" y="12429"/>
                  </a:lnTo>
                  <a:lnTo>
                    <a:pt x="1238" y="16224"/>
                  </a:lnTo>
                  <a:lnTo>
                    <a:pt x="2810" y="20738"/>
                  </a:lnTo>
                  <a:lnTo>
                    <a:pt x="4850" y="25732"/>
                  </a:lnTo>
                  <a:lnTo>
                    <a:pt x="6210" y="31045"/>
                  </a:lnTo>
                  <a:lnTo>
                    <a:pt x="7117" y="36572"/>
                  </a:lnTo>
                  <a:lnTo>
                    <a:pt x="7721" y="42240"/>
                  </a:lnTo>
                  <a:lnTo>
                    <a:pt x="8124" y="48004"/>
                  </a:lnTo>
                  <a:lnTo>
                    <a:pt x="8393" y="53831"/>
                  </a:lnTo>
                  <a:lnTo>
                    <a:pt x="8692" y="65597"/>
                  </a:lnTo>
                  <a:lnTo>
                    <a:pt x="8824" y="77440"/>
                  </a:lnTo>
                  <a:lnTo>
                    <a:pt x="9851" y="82385"/>
                  </a:lnTo>
                  <a:lnTo>
                    <a:pt x="11529" y="86674"/>
                  </a:lnTo>
                  <a:lnTo>
                    <a:pt x="13639" y="90524"/>
                  </a:lnTo>
                  <a:lnTo>
                    <a:pt x="15046" y="94084"/>
                  </a:lnTo>
                  <a:lnTo>
                    <a:pt x="15984" y="97450"/>
                  </a:lnTo>
                  <a:lnTo>
                    <a:pt x="16609" y="100685"/>
                  </a:lnTo>
                  <a:lnTo>
                    <a:pt x="17026" y="103834"/>
                  </a:lnTo>
                  <a:lnTo>
                    <a:pt x="17304" y="106926"/>
                  </a:lnTo>
                  <a:lnTo>
                    <a:pt x="17490" y="109979"/>
                  </a:lnTo>
                  <a:lnTo>
                    <a:pt x="17695" y="116018"/>
                  </a:lnTo>
                  <a:lnTo>
                    <a:pt x="17827" y="123238"/>
                  </a:lnTo>
                  <a:lnTo>
                    <a:pt x="16846" y="123831"/>
                  </a:lnTo>
                  <a:lnTo>
                    <a:pt x="15199" y="124225"/>
                  </a:lnTo>
                  <a:lnTo>
                    <a:pt x="13110" y="124489"/>
                  </a:lnTo>
                  <a:lnTo>
                    <a:pt x="10724" y="124665"/>
                  </a:lnTo>
                  <a:lnTo>
                    <a:pt x="8142" y="124782"/>
                  </a:lnTo>
                  <a:lnTo>
                    <a:pt x="0" y="12501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1" name="SMARTInkAnnotation397"/>
            <p:cNvSpPr/>
            <p:nvPr/>
          </p:nvSpPr>
          <p:spPr bwMode="auto">
            <a:xfrm>
              <a:off x="4902399" y="4330898"/>
              <a:ext cx="116087" cy="35720"/>
            </a:xfrm>
            <a:custGeom>
              <a:avLst/>
              <a:gdLst/>
              <a:ahLst/>
              <a:cxnLst/>
              <a:rect l="0" t="0" r="0" b="0"/>
              <a:pathLst>
                <a:path w="116087" h="35720">
                  <a:moveTo>
                    <a:pt x="0" y="35719"/>
                  </a:moveTo>
                  <a:lnTo>
                    <a:pt x="17169" y="35719"/>
                  </a:lnTo>
                  <a:lnTo>
                    <a:pt x="22360" y="34726"/>
                  </a:lnTo>
                  <a:lnTo>
                    <a:pt x="27805" y="33073"/>
                  </a:lnTo>
                  <a:lnTo>
                    <a:pt x="33419" y="30978"/>
                  </a:lnTo>
                  <a:lnTo>
                    <a:pt x="39147" y="29582"/>
                  </a:lnTo>
                  <a:lnTo>
                    <a:pt x="44949" y="28651"/>
                  </a:lnTo>
                  <a:lnTo>
                    <a:pt x="50802" y="28030"/>
                  </a:lnTo>
                  <a:lnTo>
                    <a:pt x="56689" y="26624"/>
                  </a:lnTo>
                  <a:lnTo>
                    <a:pt x="62597" y="24695"/>
                  </a:lnTo>
                  <a:lnTo>
                    <a:pt x="68520" y="22416"/>
                  </a:lnTo>
                  <a:lnTo>
                    <a:pt x="74453" y="19905"/>
                  </a:lnTo>
                  <a:lnTo>
                    <a:pt x="80394" y="17239"/>
                  </a:lnTo>
                  <a:lnTo>
                    <a:pt x="86338" y="14469"/>
                  </a:lnTo>
                  <a:lnTo>
                    <a:pt x="91293" y="11631"/>
                  </a:lnTo>
                  <a:lnTo>
                    <a:pt x="95588" y="8746"/>
                  </a:lnTo>
                  <a:lnTo>
                    <a:pt x="99444" y="5830"/>
                  </a:lnTo>
                  <a:lnTo>
                    <a:pt x="103007" y="3887"/>
                  </a:lnTo>
                  <a:lnTo>
                    <a:pt x="106375" y="2591"/>
                  </a:lnTo>
                  <a:lnTo>
                    <a:pt x="11608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2" name="SMARTInkAnnotation398"/>
            <p:cNvSpPr/>
            <p:nvPr/>
          </p:nvSpPr>
          <p:spPr bwMode="auto">
            <a:xfrm>
              <a:off x="5000625" y="4286250"/>
              <a:ext cx="8921" cy="107157"/>
            </a:xfrm>
            <a:custGeom>
              <a:avLst/>
              <a:gdLst/>
              <a:ahLst/>
              <a:cxnLst/>
              <a:rect l="0" t="0" r="0" b="0"/>
              <a:pathLst>
                <a:path w="8921" h="107157">
                  <a:moveTo>
                    <a:pt x="0" y="0"/>
                  </a:moveTo>
                  <a:lnTo>
                    <a:pt x="0" y="33419"/>
                  </a:lnTo>
                  <a:lnTo>
                    <a:pt x="992" y="38154"/>
                  </a:lnTo>
                  <a:lnTo>
                    <a:pt x="2646" y="42304"/>
                  </a:lnTo>
                  <a:lnTo>
                    <a:pt x="4741" y="46061"/>
                  </a:lnTo>
                  <a:lnTo>
                    <a:pt x="6137" y="50551"/>
                  </a:lnTo>
                  <a:lnTo>
                    <a:pt x="7068" y="55529"/>
                  </a:lnTo>
                  <a:lnTo>
                    <a:pt x="7689" y="60831"/>
                  </a:lnTo>
                  <a:lnTo>
                    <a:pt x="8103" y="66351"/>
                  </a:lnTo>
                  <a:lnTo>
                    <a:pt x="8379" y="72015"/>
                  </a:lnTo>
                  <a:lnTo>
                    <a:pt x="8767" y="86822"/>
                  </a:lnTo>
                  <a:lnTo>
                    <a:pt x="8920" y="105247"/>
                  </a:lnTo>
                  <a:lnTo>
                    <a:pt x="7932" y="105883"/>
                  </a:lnTo>
                  <a:lnTo>
                    <a:pt x="6280" y="106307"/>
                  </a:lnTo>
                  <a:lnTo>
                    <a:pt x="0"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3" name="SMARTInkAnnotation399"/>
            <p:cNvSpPr/>
            <p:nvPr/>
          </p:nvSpPr>
          <p:spPr bwMode="auto">
            <a:xfrm>
              <a:off x="4947047" y="4929187"/>
              <a:ext cx="26790" cy="53579"/>
            </a:xfrm>
            <a:custGeom>
              <a:avLst/>
              <a:gdLst/>
              <a:ahLst/>
              <a:cxnLst/>
              <a:rect l="0" t="0" r="0" b="0"/>
              <a:pathLst>
                <a:path w="26790" h="53579">
                  <a:moveTo>
                    <a:pt x="0" y="0"/>
                  </a:moveTo>
                  <a:lnTo>
                    <a:pt x="13302" y="0"/>
                  </a:lnTo>
                  <a:lnTo>
                    <a:pt x="14822" y="1984"/>
                  </a:lnTo>
                  <a:lnTo>
                    <a:pt x="15834" y="5292"/>
                  </a:lnTo>
                  <a:lnTo>
                    <a:pt x="16510" y="9481"/>
                  </a:lnTo>
                  <a:lnTo>
                    <a:pt x="17952" y="12274"/>
                  </a:lnTo>
                  <a:lnTo>
                    <a:pt x="19906" y="14136"/>
                  </a:lnTo>
                  <a:lnTo>
                    <a:pt x="22200" y="15377"/>
                  </a:lnTo>
                  <a:lnTo>
                    <a:pt x="23730" y="17197"/>
                  </a:lnTo>
                  <a:lnTo>
                    <a:pt x="24750" y="19402"/>
                  </a:lnTo>
                  <a:lnTo>
                    <a:pt x="25430" y="21864"/>
                  </a:lnTo>
                  <a:lnTo>
                    <a:pt x="25883" y="24498"/>
                  </a:lnTo>
                  <a:lnTo>
                    <a:pt x="26185" y="27246"/>
                  </a:lnTo>
                  <a:lnTo>
                    <a:pt x="26387" y="30070"/>
                  </a:lnTo>
                  <a:lnTo>
                    <a:pt x="26521" y="32945"/>
                  </a:lnTo>
                  <a:lnTo>
                    <a:pt x="26670" y="38786"/>
                  </a:lnTo>
                  <a:lnTo>
                    <a:pt x="26789" y="5357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4" name="SMARTInkAnnotation400"/>
            <p:cNvSpPr/>
            <p:nvPr/>
          </p:nvSpPr>
          <p:spPr bwMode="auto">
            <a:xfrm>
              <a:off x="4911328" y="5045273"/>
              <a:ext cx="8931" cy="169583"/>
            </a:xfrm>
            <a:custGeom>
              <a:avLst/>
              <a:gdLst/>
              <a:ahLst/>
              <a:cxnLst/>
              <a:rect l="0" t="0" r="0" b="0"/>
              <a:pathLst>
                <a:path w="8931" h="169583">
                  <a:moveTo>
                    <a:pt x="8930" y="0"/>
                  </a:moveTo>
                  <a:lnTo>
                    <a:pt x="8930" y="169582"/>
                  </a:lnTo>
                  <a:lnTo>
                    <a:pt x="0" y="16073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5" name="SMARTInkAnnotation401"/>
            <p:cNvSpPr/>
            <p:nvPr/>
          </p:nvSpPr>
          <p:spPr bwMode="auto">
            <a:xfrm>
              <a:off x="4911328" y="5179218"/>
              <a:ext cx="89298" cy="17861"/>
            </a:xfrm>
            <a:custGeom>
              <a:avLst/>
              <a:gdLst/>
              <a:ahLst/>
              <a:cxnLst/>
              <a:rect l="0" t="0" r="0" b="0"/>
              <a:pathLst>
                <a:path w="89298" h="17861">
                  <a:moveTo>
                    <a:pt x="0" y="17860"/>
                  </a:moveTo>
                  <a:lnTo>
                    <a:pt x="20991" y="17860"/>
                  </a:lnTo>
                  <a:lnTo>
                    <a:pt x="23916" y="16868"/>
                  </a:lnTo>
                  <a:lnTo>
                    <a:pt x="26858" y="15214"/>
                  </a:lnTo>
                  <a:lnTo>
                    <a:pt x="29812" y="13119"/>
                  </a:lnTo>
                  <a:lnTo>
                    <a:pt x="33765" y="11723"/>
                  </a:lnTo>
                  <a:lnTo>
                    <a:pt x="38386" y="10792"/>
                  </a:lnTo>
                  <a:lnTo>
                    <a:pt x="43450" y="10171"/>
                  </a:lnTo>
                  <a:lnTo>
                    <a:pt x="47818" y="8765"/>
                  </a:lnTo>
                  <a:lnTo>
                    <a:pt x="51723" y="6835"/>
                  </a:lnTo>
                  <a:lnTo>
                    <a:pt x="55318" y="4557"/>
                  </a:lnTo>
                  <a:lnTo>
                    <a:pt x="59699" y="3038"/>
                  </a:lnTo>
                  <a:lnTo>
                    <a:pt x="64604" y="2026"/>
                  </a:lnTo>
                  <a:lnTo>
                    <a:pt x="69859" y="1350"/>
                  </a:lnTo>
                  <a:lnTo>
                    <a:pt x="74354" y="900"/>
                  </a:lnTo>
                  <a:lnTo>
                    <a:pt x="78343" y="600"/>
                  </a:lnTo>
                  <a:lnTo>
                    <a:pt x="8929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6" name="SMARTInkAnnotation402"/>
            <p:cNvSpPr/>
            <p:nvPr/>
          </p:nvSpPr>
          <p:spPr bwMode="auto">
            <a:xfrm>
              <a:off x="4987696" y="5125640"/>
              <a:ext cx="39719" cy="125017"/>
            </a:xfrm>
            <a:custGeom>
              <a:avLst/>
              <a:gdLst/>
              <a:ahLst/>
              <a:cxnLst/>
              <a:rect l="0" t="0" r="0" b="0"/>
              <a:pathLst>
                <a:path w="39719" h="125017">
                  <a:moveTo>
                    <a:pt x="30789" y="0"/>
                  </a:moveTo>
                  <a:lnTo>
                    <a:pt x="9798" y="41982"/>
                  </a:lnTo>
                  <a:lnTo>
                    <a:pt x="6873" y="48824"/>
                  </a:lnTo>
                  <a:lnTo>
                    <a:pt x="3931" y="56362"/>
                  </a:lnTo>
                  <a:lnTo>
                    <a:pt x="977" y="64363"/>
                  </a:lnTo>
                  <a:lnTo>
                    <a:pt x="0" y="71683"/>
                  </a:lnTo>
                  <a:lnTo>
                    <a:pt x="341" y="78546"/>
                  </a:lnTo>
                  <a:lnTo>
                    <a:pt x="1561" y="85106"/>
                  </a:lnTo>
                  <a:lnTo>
                    <a:pt x="3366" y="91464"/>
                  </a:lnTo>
                  <a:lnTo>
                    <a:pt x="5562" y="97687"/>
                  </a:lnTo>
                  <a:lnTo>
                    <a:pt x="8018" y="103821"/>
                  </a:lnTo>
                  <a:lnTo>
                    <a:pt x="10646" y="108901"/>
                  </a:lnTo>
                  <a:lnTo>
                    <a:pt x="13392" y="113280"/>
                  </a:lnTo>
                  <a:lnTo>
                    <a:pt x="16214" y="117193"/>
                  </a:lnTo>
                  <a:lnTo>
                    <a:pt x="19089" y="119800"/>
                  </a:lnTo>
                  <a:lnTo>
                    <a:pt x="21997" y="121538"/>
                  </a:lnTo>
                  <a:lnTo>
                    <a:pt x="24927" y="122698"/>
                  </a:lnTo>
                  <a:lnTo>
                    <a:pt x="27873" y="123470"/>
                  </a:lnTo>
                  <a:lnTo>
                    <a:pt x="30830" y="123985"/>
                  </a:lnTo>
                  <a:lnTo>
                    <a:pt x="39718" y="12501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7" name="SMARTInkAnnotation403"/>
            <p:cNvSpPr/>
            <p:nvPr/>
          </p:nvSpPr>
          <p:spPr bwMode="auto">
            <a:xfrm>
              <a:off x="4464844" y="4411265"/>
              <a:ext cx="17719" cy="114278"/>
            </a:xfrm>
            <a:custGeom>
              <a:avLst/>
              <a:gdLst/>
              <a:ahLst/>
              <a:cxnLst/>
              <a:rect l="0" t="0" r="0" b="0"/>
              <a:pathLst>
                <a:path w="17719" h="114278">
                  <a:moveTo>
                    <a:pt x="0" y="0"/>
                  </a:moveTo>
                  <a:lnTo>
                    <a:pt x="0" y="42240"/>
                  </a:lnTo>
                  <a:lnTo>
                    <a:pt x="992" y="48004"/>
                  </a:lnTo>
                  <a:lnTo>
                    <a:pt x="2645" y="53831"/>
                  </a:lnTo>
                  <a:lnTo>
                    <a:pt x="4740" y="59700"/>
                  </a:lnTo>
                  <a:lnTo>
                    <a:pt x="7129" y="65597"/>
                  </a:lnTo>
                  <a:lnTo>
                    <a:pt x="9713" y="71512"/>
                  </a:lnTo>
                  <a:lnTo>
                    <a:pt x="12428" y="77440"/>
                  </a:lnTo>
                  <a:lnTo>
                    <a:pt x="14239" y="82385"/>
                  </a:lnTo>
                  <a:lnTo>
                    <a:pt x="15445" y="86673"/>
                  </a:lnTo>
                  <a:lnTo>
                    <a:pt x="16249" y="90524"/>
                  </a:lnTo>
                  <a:lnTo>
                    <a:pt x="16787" y="94084"/>
                  </a:lnTo>
                  <a:lnTo>
                    <a:pt x="17144" y="97449"/>
                  </a:lnTo>
                  <a:lnTo>
                    <a:pt x="17382" y="100685"/>
                  </a:lnTo>
                  <a:lnTo>
                    <a:pt x="17541" y="103834"/>
                  </a:lnTo>
                  <a:lnTo>
                    <a:pt x="17718" y="109979"/>
                  </a:lnTo>
                  <a:lnTo>
                    <a:pt x="16773" y="112015"/>
                  </a:lnTo>
                  <a:lnTo>
                    <a:pt x="15150" y="113372"/>
                  </a:lnTo>
                  <a:lnTo>
                    <a:pt x="13076" y="114277"/>
                  </a:lnTo>
                  <a:lnTo>
                    <a:pt x="11694" y="113887"/>
                  </a:lnTo>
                  <a:lnTo>
                    <a:pt x="10773" y="112636"/>
                  </a:lnTo>
                  <a:lnTo>
                    <a:pt x="10158" y="110810"/>
                  </a:lnTo>
                  <a:lnTo>
                    <a:pt x="8756" y="108599"/>
                  </a:lnTo>
                  <a:lnTo>
                    <a:pt x="6830" y="106134"/>
                  </a:lnTo>
                  <a:lnTo>
                    <a:pt x="0" y="9822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8" name="SMARTInkAnnotation404"/>
            <p:cNvSpPr/>
            <p:nvPr/>
          </p:nvSpPr>
          <p:spPr bwMode="auto">
            <a:xfrm>
              <a:off x="4430367" y="4179093"/>
              <a:ext cx="7689" cy="142876"/>
            </a:xfrm>
            <a:custGeom>
              <a:avLst/>
              <a:gdLst/>
              <a:ahLst/>
              <a:cxnLst/>
              <a:rect l="0" t="0" r="0" b="0"/>
              <a:pathLst>
                <a:path w="7689" h="142876">
                  <a:moveTo>
                    <a:pt x="7688" y="0"/>
                  </a:moveTo>
                  <a:lnTo>
                    <a:pt x="7688" y="55543"/>
                  </a:lnTo>
                  <a:lnTo>
                    <a:pt x="6696" y="62825"/>
                  </a:lnTo>
                  <a:lnTo>
                    <a:pt x="5042" y="69665"/>
                  </a:lnTo>
                  <a:lnTo>
                    <a:pt x="2948" y="76209"/>
                  </a:lnTo>
                  <a:lnTo>
                    <a:pt x="1552" y="82556"/>
                  </a:lnTo>
                  <a:lnTo>
                    <a:pt x="621" y="88772"/>
                  </a:lnTo>
                  <a:lnTo>
                    <a:pt x="0" y="94900"/>
                  </a:lnTo>
                  <a:lnTo>
                    <a:pt x="578" y="100970"/>
                  </a:lnTo>
                  <a:lnTo>
                    <a:pt x="1956" y="107001"/>
                  </a:lnTo>
                  <a:lnTo>
                    <a:pt x="3867" y="113006"/>
                  </a:lnTo>
                  <a:lnTo>
                    <a:pt x="5141" y="118001"/>
                  </a:lnTo>
                  <a:lnTo>
                    <a:pt x="5990" y="122325"/>
                  </a:lnTo>
                  <a:lnTo>
                    <a:pt x="6556" y="126198"/>
                  </a:lnTo>
                  <a:lnTo>
                    <a:pt x="6933" y="129773"/>
                  </a:lnTo>
                  <a:lnTo>
                    <a:pt x="7185" y="133148"/>
                  </a:lnTo>
                  <a:lnTo>
                    <a:pt x="7688"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9" name="SMARTInkAnnotation405"/>
            <p:cNvSpPr/>
            <p:nvPr/>
          </p:nvSpPr>
          <p:spPr bwMode="auto">
            <a:xfrm>
              <a:off x="4438055" y="4268390"/>
              <a:ext cx="89297" cy="26790"/>
            </a:xfrm>
            <a:custGeom>
              <a:avLst/>
              <a:gdLst/>
              <a:ahLst/>
              <a:cxnLst/>
              <a:rect l="0" t="0" r="0" b="0"/>
              <a:pathLst>
                <a:path w="89297" h="26790">
                  <a:moveTo>
                    <a:pt x="0" y="26789"/>
                  </a:moveTo>
                  <a:lnTo>
                    <a:pt x="12428" y="26789"/>
                  </a:lnTo>
                  <a:lnTo>
                    <a:pt x="16223" y="25797"/>
                  </a:lnTo>
                  <a:lnTo>
                    <a:pt x="20737" y="24144"/>
                  </a:lnTo>
                  <a:lnTo>
                    <a:pt x="25731" y="22049"/>
                  </a:lnTo>
                  <a:lnTo>
                    <a:pt x="31045" y="20652"/>
                  </a:lnTo>
                  <a:lnTo>
                    <a:pt x="36571" y="19721"/>
                  </a:lnTo>
                  <a:lnTo>
                    <a:pt x="42240" y="19101"/>
                  </a:lnTo>
                  <a:lnTo>
                    <a:pt x="47011" y="17695"/>
                  </a:lnTo>
                  <a:lnTo>
                    <a:pt x="51185" y="15765"/>
                  </a:lnTo>
                  <a:lnTo>
                    <a:pt x="54959" y="13487"/>
                  </a:lnTo>
                  <a:lnTo>
                    <a:pt x="59460" y="10975"/>
                  </a:lnTo>
                  <a:lnTo>
                    <a:pt x="69752" y="5539"/>
                  </a:lnTo>
                  <a:lnTo>
                    <a:pt x="74283" y="3693"/>
                  </a:lnTo>
                  <a:lnTo>
                    <a:pt x="78295" y="2462"/>
                  </a:lnTo>
                  <a:lnTo>
                    <a:pt x="8929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0" name="SMARTInkAnnotation406"/>
            <p:cNvSpPr/>
            <p:nvPr/>
          </p:nvSpPr>
          <p:spPr bwMode="auto">
            <a:xfrm>
              <a:off x="4527351" y="4205882"/>
              <a:ext cx="8931" cy="125017"/>
            </a:xfrm>
            <a:custGeom>
              <a:avLst/>
              <a:gdLst/>
              <a:ahLst/>
              <a:cxnLst/>
              <a:rect l="0" t="0" r="0" b="0"/>
              <a:pathLst>
                <a:path w="8931" h="125017">
                  <a:moveTo>
                    <a:pt x="0" y="0"/>
                  </a:moveTo>
                  <a:lnTo>
                    <a:pt x="0" y="81598"/>
                  </a:lnTo>
                  <a:lnTo>
                    <a:pt x="993" y="86149"/>
                  </a:lnTo>
                  <a:lnTo>
                    <a:pt x="2646" y="91167"/>
                  </a:lnTo>
                  <a:lnTo>
                    <a:pt x="4741" y="96497"/>
                  </a:lnTo>
                  <a:lnTo>
                    <a:pt x="6137" y="101042"/>
                  </a:lnTo>
                  <a:lnTo>
                    <a:pt x="7068" y="105064"/>
                  </a:lnTo>
                  <a:lnTo>
                    <a:pt x="8562" y="113909"/>
                  </a:lnTo>
                  <a:lnTo>
                    <a:pt x="8767" y="117764"/>
                  </a:lnTo>
                  <a:lnTo>
                    <a:pt x="8930" y="12501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1" name="SMARTInkAnnotation407"/>
            <p:cNvSpPr/>
            <p:nvPr/>
          </p:nvSpPr>
          <p:spPr bwMode="auto">
            <a:xfrm>
              <a:off x="4116586" y="4482703"/>
              <a:ext cx="17861" cy="88765"/>
            </a:xfrm>
            <a:custGeom>
              <a:avLst/>
              <a:gdLst/>
              <a:ahLst/>
              <a:cxnLst/>
              <a:rect l="0" t="0" r="0" b="0"/>
              <a:pathLst>
                <a:path w="17861" h="88765">
                  <a:moveTo>
                    <a:pt x="0" y="0"/>
                  </a:moveTo>
                  <a:lnTo>
                    <a:pt x="0" y="74017"/>
                  </a:lnTo>
                  <a:lnTo>
                    <a:pt x="993" y="77126"/>
                  </a:lnTo>
                  <a:lnTo>
                    <a:pt x="2646" y="80191"/>
                  </a:lnTo>
                  <a:lnTo>
                    <a:pt x="8562" y="88764"/>
                  </a:lnTo>
                  <a:lnTo>
                    <a:pt x="9677" y="87949"/>
                  </a:lnTo>
                  <a:lnTo>
                    <a:pt x="11412" y="86414"/>
                  </a:lnTo>
                  <a:lnTo>
                    <a:pt x="17860" y="8036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2" name="SMARTInkAnnotation408"/>
            <p:cNvSpPr/>
            <p:nvPr/>
          </p:nvSpPr>
          <p:spPr bwMode="auto">
            <a:xfrm>
              <a:off x="4045149" y="4241601"/>
              <a:ext cx="17860" cy="151806"/>
            </a:xfrm>
            <a:custGeom>
              <a:avLst/>
              <a:gdLst/>
              <a:ahLst/>
              <a:cxnLst/>
              <a:rect l="0" t="0" r="0" b="0"/>
              <a:pathLst>
                <a:path w="17860" h="151806">
                  <a:moveTo>
                    <a:pt x="17859" y="0"/>
                  </a:moveTo>
                  <a:lnTo>
                    <a:pt x="17859" y="141505"/>
                  </a:lnTo>
                  <a:lnTo>
                    <a:pt x="16867" y="144938"/>
                  </a:lnTo>
                  <a:lnTo>
                    <a:pt x="15214" y="147227"/>
                  </a:lnTo>
                  <a:lnTo>
                    <a:pt x="13119" y="148753"/>
                  </a:lnTo>
                  <a:lnTo>
                    <a:pt x="10730" y="149770"/>
                  </a:lnTo>
                  <a:lnTo>
                    <a:pt x="8146" y="150448"/>
                  </a:lnTo>
                  <a:lnTo>
                    <a:pt x="0" y="15180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3" name="SMARTInkAnnotation409"/>
            <p:cNvSpPr/>
            <p:nvPr/>
          </p:nvSpPr>
          <p:spPr bwMode="auto">
            <a:xfrm>
              <a:off x="4054078" y="4313039"/>
              <a:ext cx="107158" cy="49794"/>
            </a:xfrm>
            <a:custGeom>
              <a:avLst/>
              <a:gdLst/>
              <a:ahLst/>
              <a:cxnLst/>
              <a:rect l="0" t="0" r="0" b="0"/>
              <a:pathLst>
                <a:path w="107158" h="49794">
                  <a:moveTo>
                    <a:pt x="0" y="44648"/>
                  </a:moveTo>
                  <a:lnTo>
                    <a:pt x="4741" y="44648"/>
                  </a:lnTo>
                  <a:lnTo>
                    <a:pt x="6138" y="45641"/>
                  </a:lnTo>
                  <a:lnTo>
                    <a:pt x="7068" y="47294"/>
                  </a:lnTo>
                  <a:lnTo>
                    <a:pt x="7689" y="49388"/>
                  </a:lnTo>
                  <a:lnTo>
                    <a:pt x="10087" y="49793"/>
                  </a:lnTo>
                  <a:lnTo>
                    <a:pt x="13670" y="49070"/>
                  </a:lnTo>
                  <a:lnTo>
                    <a:pt x="18043" y="47595"/>
                  </a:lnTo>
                  <a:lnTo>
                    <a:pt x="21951" y="46613"/>
                  </a:lnTo>
                  <a:lnTo>
                    <a:pt x="25548" y="45958"/>
                  </a:lnTo>
                  <a:lnTo>
                    <a:pt x="28939" y="45522"/>
                  </a:lnTo>
                  <a:lnTo>
                    <a:pt x="33184" y="44238"/>
                  </a:lnTo>
                  <a:lnTo>
                    <a:pt x="37997" y="42390"/>
                  </a:lnTo>
                  <a:lnTo>
                    <a:pt x="43191" y="40166"/>
                  </a:lnTo>
                  <a:lnTo>
                    <a:pt x="54253" y="35049"/>
                  </a:lnTo>
                  <a:lnTo>
                    <a:pt x="77525" y="23680"/>
                  </a:lnTo>
                  <a:lnTo>
                    <a:pt x="82441" y="20748"/>
                  </a:lnTo>
                  <a:lnTo>
                    <a:pt x="86711" y="17800"/>
                  </a:lnTo>
                  <a:lnTo>
                    <a:pt x="90550" y="14843"/>
                  </a:lnTo>
                  <a:lnTo>
                    <a:pt x="94101" y="11879"/>
                  </a:lnTo>
                  <a:lnTo>
                    <a:pt x="97461" y="8912"/>
                  </a:lnTo>
                  <a:lnTo>
                    <a:pt x="10715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4" name="SMARTInkAnnotation410"/>
            <p:cNvSpPr/>
            <p:nvPr/>
          </p:nvSpPr>
          <p:spPr bwMode="auto">
            <a:xfrm>
              <a:off x="4152340" y="4241601"/>
              <a:ext cx="26755" cy="160735"/>
            </a:xfrm>
            <a:custGeom>
              <a:avLst/>
              <a:gdLst/>
              <a:ahLst/>
              <a:cxnLst/>
              <a:rect l="0" t="0" r="0" b="0"/>
              <a:pathLst>
                <a:path w="26755" h="160735">
                  <a:moveTo>
                    <a:pt x="17824" y="0"/>
                  </a:moveTo>
                  <a:lnTo>
                    <a:pt x="13084" y="4740"/>
                  </a:lnTo>
                  <a:lnTo>
                    <a:pt x="11688" y="7129"/>
                  </a:lnTo>
                  <a:lnTo>
                    <a:pt x="10757" y="9713"/>
                  </a:lnTo>
                  <a:lnTo>
                    <a:pt x="10136" y="12429"/>
                  </a:lnTo>
                  <a:lnTo>
                    <a:pt x="8730" y="16223"/>
                  </a:lnTo>
                  <a:lnTo>
                    <a:pt x="6801" y="20738"/>
                  </a:lnTo>
                  <a:lnTo>
                    <a:pt x="4522" y="25731"/>
                  </a:lnTo>
                  <a:lnTo>
                    <a:pt x="3003" y="31045"/>
                  </a:lnTo>
                  <a:lnTo>
                    <a:pt x="1990" y="36572"/>
                  </a:lnTo>
                  <a:lnTo>
                    <a:pt x="1315" y="42240"/>
                  </a:lnTo>
                  <a:lnTo>
                    <a:pt x="865" y="48004"/>
                  </a:lnTo>
                  <a:lnTo>
                    <a:pt x="566" y="53831"/>
                  </a:lnTo>
                  <a:lnTo>
                    <a:pt x="365" y="59700"/>
                  </a:lnTo>
                  <a:lnTo>
                    <a:pt x="44" y="89514"/>
                  </a:lnTo>
                  <a:lnTo>
                    <a:pt x="0" y="102953"/>
                  </a:lnTo>
                  <a:lnTo>
                    <a:pt x="980" y="109315"/>
                  </a:lnTo>
                  <a:lnTo>
                    <a:pt x="2627" y="115541"/>
                  </a:lnTo>
                  <a:lnTo>
                    <a:pt x="4716" y="121676"/>
                  </a:lnTo>
                  <a:lnTo>
                    <a:pt x="6109" y="127750"/>
                  </a:lnTo>
                  <a:lnTo>
                    <a:pt x="7038" y="133784"/>
                  </a:lnTo>
                  <a:lnTo>
                    <a:pt x="7657" y="139791"/>
                  </a:lnTo>
                  <a:lnTo>
                    <a:pt x="8070" y="144788"/>
                  </a:lnTo>
                  <a:lnTo>
                    <a:pt x="8344" y="149112"/>
                  </a:lnTo>
                  <a:lnTo>
                    <a:pt x="8786" y="158438"/>
                  </a:lnTo>
                  <a:lnTo>
                    <a:pt x="9814" y="159204"/>
                  </a:lnTo>
                  <a:lnTo>
                    <a:pt x="11492" y="159714"/>
                  </a:lnTo>
                  <a:lnTo>
                    <a:pt x="13603" y="160054"/>
                  </a:lnTo>
                  <a:lnTo>
                    <a:pt x="16002" y="160281"/>
                  </a:lnTo>
                  <a:lnTo>
                    <a:pt x="18594" y="160433"/>
                  </a:lnTo>
                  <a:lnTo>
                    <a:pt x="26754" y="16073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5" name="SMARTInkAnnotation411"/>
            <p:cNvSpPr/>
            <p:nvPr/>
          </p:nvSpPr>
          <p:spPr bwMode="auto">
            <a:xfrm>
              <a:off x="3679032" y="4477558"/>
              <a:ext cx="8930" cy="76583"/>
            </a:xfrm>
            <a:custGeom>
              <a:avLst/>
              <a:gdLst/>
              <a:ahLst/>
              <a:cxnLst/>
              <a:rect l="0" t="0" r="0" b="0"/>
              <a:pathLst>
                <a:path w="8930" h="76583">
                  <a:moveTo>
                    <a:pt x="8929" y="5145"/>
                  </a:moveTo>
                  <a:lnTo>
                    <a:pt x="8929" y="0"/>
                  </a:lnTo>
                  <a:lnTo>
                    <a:pt x="8929" y="42638"/>
                  </a:lnTo>
                  <a:lnTo>
                    <a:pt x="7937" y="47007"/>
                  </a:lnTo>
                  <a:lnTo>
                    <a:pt x="6284" y="51905"/>
                  </a:lnTo>
                  <a:lnTo>
                    <a:pt x="1241" y="64542"/>
                  </a:lnTo>
                  <a:lnTo>
                    <a:pt x="827" y="66571"/>
                  </a:lnTo>
                  <a:lnTo>
                    <a:pt x="551" y="68916"/>
                  </a:lnTo>
                  <a:lnTo>
                    <a:pt x="0" y="7658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6" name="SMARTInkAnnotation412"/>
            <p:cNvSpPr/>
            <p:nvPr/>
          </p:nvSpPr>
          <p:spPr bwMode="auto">
            <a:xfrm>
              <a:off x="3625453" y="4234281"/>
              <a:ext cx="26381" cy="159126"/>
            </a:xfrm>
            <a:custGeom>
              <a:avLst/>
              <a:gdLst/>
              <a:ahLst/>
              <a:cxnLst/>
              <a:rect l="0" t="0" r="0" b="0"/>
              <a:pathLst>
                <a:path w="26381" h="159126">
                  <a:moveTo>
                    <a:pt x="0" y="16250"/>
                  </a:moveTo>
                  <a:lnTo>
                    <a:pt x="0" y="11509"/>
                  </a:lnTo>
                  <a:lnTo>
                    <a:pt x="993" y="9121"/>
                  </a:lnTo>
                  <a:lnTo>
                    <a:pt x="2646" y="6536"/>
                  </a:lnTo>
                  <a:lnTo>
                    <a:pt x="4741" y="3821"/>
                  </a:lnTo>
                  <a:lnTo>
                    <a:pt x="7130" y="2010"/>
                  </a:lnTo>
                  <a:lnTo>
                    <a:pt x="9714" y="804"/>
                  </a:lnTo>
                  <a:lnTo>
                    <a:pt x="12429" y="0"/>
                  </a:lnTo>
                  <a:lnTo>
                    <a:pt x="14239" y="455"/>
                  </a:lnTo>
                  <a:lnTo>
                    <a:pt x="15446" y="1751"/>
                  </a:lnTo>
                  <a:lnTo>
                    <a:pt x="16251" y="3607"/>
                  </a:lnTo>
                  <a:lnTo>
                    <a:pt x="19790" y="10962"/>
                  </a:lnTo>
                  <a:lnTo>
                    <a:pt x="22123" y="15701"/>
                  </a:lnTo>
                  <a:lnTo>
                    <a:pt x="23679" y="21837"/>
                  </a:lnTo>
                  <a:lnTo>
                    <a:pt x="24716" y="28904"/>
                  </a:lnTo>
                  <a:lnTo>
                    <a:pt x="25407" y="36592"/>
                  </a:lnTo>
                  <a:lnTo>
                    <a:pt x="25868" y="43702"/>
                  </a:lnTo>
                  <a:lnTo>
                    <a:pt x="26380" y="56893"/>
                  </a:lnTo>
                  <a:lnTo>
                    <a:pt x="25524" y="64182"/>
                  </a:lnTo>
                  <a:lnTo>
                    <a:pt x="23962" y="72017"/>
                  </a:lnTo>
                  <a:lnTo>
                    <a:pt x="21928" y="80217"/>
                  </a:lnTo>
                  <a:lnTo>
                    <a:pt x="20572" y="87668"/>
                  </a:lnTo>
                  <a:lnTo>
                    <a:pt x="19668" y="94619"/>
                  </a:lnTo>
                  <a:lnTo>
                    <a:pt x="19065" y="101238"/>
                  </a:lnTo>
                  <a:lnTo>
                    <a:pt x="18664" y="107636"/>
                  </a:lnTo>
                  <a:lnTo>
                    <a:pt x="18217" y="120035"/>
                  </a:lnTo>
                  <a:lnTo>
                    <a:pt x="17106" y="126120"/>
                  </a:lnTo>
                  <a:lnTo>
                    <a:pt x="15373" y="132160"/>
                  </a:lnTo>
                  <a:lnTo>
                    <a:pt x="13226" y="138172"/>
                  </a:lnTo>
                  <a:lnTo>
                    <a:pt x="11794" y="143172"/>
                  </a:lnTo>
                  <a:lnTo>
                    <a:pt x="10839" y="147497"/>
                  </a:lnTo>
                  <a:lnTo>
                    <a:pt x="9308" y="156828"/>
                  </a:lnTo>
                  <a:lnTo>
                    <a:pt x="8189" y="157593"/>
                  </a:lnTo>
                  <a:lnTo>
                    <a:pt x="6452" y="158104"/>
                  </a:lnTo>
                  <a:lnTo>
                    <a:pt x="0" y="15912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7" name="SMARTInkAnnotation413"/>
            <p:cNvSpPr/>
            <p:nvPr/>
          </p:nvSpPr>
          <p:spPr bwMode="auto">
            <a:xfrm>
              <a:off x="3643313" y="4313039"/>
              <a:ext cx="71438" cy="26790"/>
            </a:xfrm>
            <a:custGeom>
              <a:avLst/>
              <a:gdLst/>
              <a:ahLst/>
              <a:cxnLst/>
              <a:rect l="0" t="0" r="0" b="0"/>
              <a:pathLst>
                <a:path w="71438" h="26790">
                  <a:moveTo>
                    <a:pt x="0" y="26789"/>
                  </a:moveTo>
                  <a:lnTo>
                    <a:pt x="25731" y="26789"/>
                  </a:lnTo>
                  <a:lnTo>
                    <a:pt x="30053" y="25796"/>
                  </a:lnTo>
                  <a:lnTo>
                    <a:pt x="33926" y="24143"/>
                  </a:lnTo>
                  <a:lnTo>
                    <a:pt x="37500" y="22048"/>
                  </a:lnTo>
                  <a:lnTo>
                    <a:pt x="41867" y="20652"/>
                  </a:lnTo>
                  <a:lnTo>
                    <a:pt x="46763" y="19721"/>
                  </a:lnTo>
                  <a:lnTo>
                    <a:pt x="52011" y="19100"/>
                  </a:lnTo>
                  <a:lnTo>
                    <a:pt x="56502" y="17694"/>
                  </a:lnTo>
                  <a:lnTo>
                    <a:pt x="60488" y="15765"/>
                  </a:lnTo>
                  <a:lnTo>
                    <a:pt x="64138" y="13486"/>
                  </a:lnTo>
                  <a:lnTo>
                    <a:pt x="66571" y="10975"/>
                  </a:lnTo>
                  <a:lnTo>
                    <a:pt x="68193" y="8309"/>
                  </a:lnTo>
                  <a:lnTo>
                    <a:pt x="7143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8" name="SMARTInkAnnotation414"/>
            <p:cNvSpPr/>
            <p:nvPr/>
          </p:nvSpPr>
          <p:spPr bwMode="auto">
            <a:xfrm>
              <a:off x="3697301" y="4259460"/>
              <a:ext cx="26380" cy="125017"/>
            </a:xfrm>
            <a:custGeom>
              <a:avLst/>
              <a:gdLst/>
              <a:ahLst/>
              <a:cxnLst/>
              <a:rect l="0" t="0" r="0" b="0"/>
              <a:pathLst>
                <a:path w="26380" h="125017">
                  <a:moveTo>
                    <a:pt x="26379" y="0"/>
                  </a:moveTo>
                  <a:lnTo>
                    <a:pt x="26379" y="4741"/>
                  </a:lnTo>
                  <a:lnTo>
                    <a:pt x="25387" y="7129"/>
                  </a:lnTo>
                  <a:lnTo>
                    <a:pt x="23733" y="9714"/>
                  </a:lnTo>
                  <a:lnTo>
                    <a:pt x="21639" y="12429"/>
                  </a:lnTo>
                  <a:lnTo>
                    <a:pt x="19250" y="15232"/>
                  </a:lnTo>
                  <a:lnTo>
                    <a:pt x="16666" y="18092"/>
                  </a:lnTo>
                  <a:lnTo>
                    <a:pt x="13951" y="20991"/>
                  </a:lnTo>
                  <a:lnTo>
                    <a:pt x="12140" y="24908"/>
                  </a:lnTo>
                  <a:lnTo>
                    <a:pt x="10933" y="29504"/>
                  </a:lnTo>
                  <a:lnTo>
                    <a:pt x="10129" y="34552"/>
                  </a:lnTo>
                  <a:lnTo>
                    <a:pt x="8600" y="39902"/>
                  </a:lnTo>
                  <a:lnTo>
                    <a:pt x="6589" y="45453"/>
                  </a:lnTo>
                  <a:lnTo>
                    <a:pt x="4256" y="51138"/>
                  </a:lnTo>
                  <a:lnTo>
                    <a:pt x="2701" y="56912"/>
                  </a:lnTo>
                  <a:lnTo>
                    <a:pt x="1664" y="62747"/>
                  </a:lnTo>
                  <a:lnTo>
                    <a:pt x="973" y="68620"/>
                  </a:lnTo>
                  <a:lnTo>
                    <a:pt x="512" y="74520"/>
                  </a:lnTo>
                  <a:lnTo>
                    <a:pt x="205" y="80438"/>
                  </a:lnTo>
                  <a:lnTo>
                    <a:pt x="0" y="86368"/>
                  </a:lnTo>
                  <a:lnTo>
                    <a:pt x="855" y="91313"/>
                  </a:lnTo>
                  <a:lnTo>
                    <a:pt x="2418" y="95602"/>
                  </a:lnTo>
                  <a:lnTo>
                    <a:pt x="4452" y="99454"/>
                  </a:lnTo>
                  <a:lnTo>
                    <a:pt x="5807" y="103013"/>
                  </a:lnTo>
                  <a:lnTo>
                    <a:pt x="6712" y="106380"/>
                  </a:lnTo>
                  <a:lnTo>
                    <a:pt x="7314" y="109615"/>
                  </a:lnTo>
                  <a:lnTo>
                    <a:pt x="8708" y="112764"/>
                  </a:lnTo>
                  <a:lnTo>
                    <a:pt x="10630" y="115856"/>
                  </a:lnTo>
                  <a:lnTo>
                    <a:pt x="16102" y="123207"/>
                  </a:lnTo>
                  <a:lnTo>
                    <a:pt x="17543" y="123810"/>
                  </a:lnTo>
                  <a:lnTo>
                    <a:pt x="19496" y="124212"/>
                  </a:lnTo>
                  <a:lnTo>
                    <a:pt x="26379" y="12501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9" name="SMARTInkAnnotation415"/>
            <p:cNvSpPr/>
            <p:nvPr/>
          </p:nvSpPr>
          <p:spPr bwMode="auto">
            <a:xfrm>
              <a:off x="3455789" y="4741664"/>
              <a:ext cx="133947" cy="17850"/>
            </a:xfrm>
            <a:custGeom>
              <a:avLst/>
              <a:gdLst/>
              <a:ahLst/>
              <a:cxnLst/>
              <a:rect l="0" t="0" r="0" b="0"/>
              <a:pathLst>
                <a:path w="133947" h="17850">
                  <a:moveTo>
                    <a:pt x="133946" y="0"/>
                  </a:moveTo>
                  <a:lnTo>
                    <a:pt x="129205" y="0"/>
                  </a:lnTo>
                  <a:lnTo>
                    <a:pt x="126817" y="992"/>
                  </a:lnTo>
                  <a:lnTo>
                    <a:pt x="124233" y="2645"/>
                  </a:lnTo>
                  <a:lnTo>
                    <a:pt x="121517" y="4740"/>
                  </a:lnTo>
                  <a:lnTo>
                    <a:pt x="118714" y="6136"/>
                  </a:lnTo>
                  <a:lnTo>
                    <a:pt x="115854" y="7067"/>
                  </a:lnTo>
                  <a:lnTo>
                    <a:pt x="112955" y="7688"/>
                  </a:lnTo>
                  <a:lnTo>
                    <a:pt x="109037" y="8102"/>
                  </a:lnTo>
                  <a:lnTo>
                    <a:pt x="104442" y="8377"/>
                  </a:lnTo>
                  <a:lnTo>
                    <a:pt x="95036" y="8684"/>
                  </a:lnTo>
                  <a:lnTo>
                    <a:pt x="87548" y="8820"/>
                  </a:lnTo>
                  <a:lnTo>
                    <a:pt x="84163" y="9849"/>
                  </a:lnTo>
                  <a:lnTo>
                    <a:pt x="80913" y="11526"/>
                  </a:lnTo>
                  <a:lnTo>
                    <a:pt x="77755" y="13637"/>
                  </a:lnTo>
                  <a:lnTo>
                    <a:pt x="73664" y="15045"/>
                  </a:lnTo>
                  <a:lnTo>
                    <a:pt x="68953" y="15983"/>
                  </a:lnTo>
                  <a:lnTo>
                    <a:pt x="63829" y="16608"/>
                  </a:lnTo>
                  <a:lnTo>
                    <a:pt x="59420" y="17025"/>
                  </a:lnTo>
                  <a:lnTo>
                    <a:pt x="55488" y="17303"/>
                  </a:lnTo>
                  <a:lnTo>
                    <a:pt x="51875" y="17488"/>
                  </a:lnTo>
                  <a:lnTo>
                    <a:pt x="45215" y="17694"/>
                  </a:lnTo>
                  <a:lnTo>
                    <a:pt x="33241" y="17810"/>
                  </a:lnTo>
                  <a:lnTo>
                    <a:pt x="16157" y="17849"/>
                  </a:lnTo>
                  <a:lnTo>
                    <a:pt x="12756" y="16860"/>
                  </a:lnTo>
                  <a:lnTo>
                    <a:pt x="9496" y="15209"/>
                  </a:lnTo>
                  <a:lnTo>
                    <a:pt x="0" y="892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0" name="SMARTInkAnnotation416"/>
            <p:cNvSpPr/>
            <p:nvPr/>
          </p:nvSpPr>
          <p:spPr bwMode="auto">
            <a:xfrm>
              <a:off x="3303984" y="4661296"/>
              <a:ext cx="8928" cy="173509"/>
            </a:xfrm>
            <a:custGeom>
              <a:avLst/>
              <a:gdLst/>
              <a:ahLst/>
              <a:cxnLst/>
              <a:rect l="0" t="0" r="0" b="0"/>
              <a:pathLst>
                <a:path w="8928" h="173509">
                  <a:moveTo>
                    <a:pt x="0" y="0"/>
                  </a:moveTo>
                  <a:lnTo>
                    <a:pt x="0" y="76209"/>
                  </a:lnTo>
                  <a:lnTo>
                    <a:pt x="992" y="82556"/>
                  </a:lnTo>
                  <a:lnTo>
                    <a:pt x="2646" y="88772"/>
                  </a:lnTo>
                  <a:lnTo>
                    <a:pt x="4741" y="94900"/>
                  </a:lnTo>
                  <a:lnTo>
                    <a:pt x="6137" y="101963"/>
                  </a:lnTo>
                  <a:lnTo>
                    <a:pt x="7068" y="109647"/>
                  </a:lnTo>
                  <a:lnTo>
                    <a:pt x="7689" y="117747"/>
                  </a:lnTo>
                  <a:lnTo>
                    <a:pt x="8103" y="125131"/>
                  </a:lnTo>
                  <a:lnTo>
                    <a:pt x="8562" y="138627"/>
                  </a:lnTo>
                  <a:lnTo>
                    <a:pt x="8857" y="156331"/>
                  </a:lnTo>
                  <a:lnTo>
                    <a:pt x="8924" y="173508"/>
                  </a:lnTo>
                  <a:lnTo>
                    <a:pt x="8927" y="172034"/>
                  </a:lnTo>
                  <a:lnTo>
                    <a:pt x="7936" y="171245"/>
                  </a:lnTo>
                  <a:lnTo>
                    <a:pt x="6283" y="170718"/>
                  </a:lnTo>
                  <a:lnTo>
                    <a:pt x="4189" y="170367"/>
                  </a:lnTo>
                  <a:lnTo>
                    <a:pt x="2792" y="169140"/>
                  </a:lnTo>
                  <a:lnTo>
                    <a:pt x="1862" y="167331"/>
                  </a:lnTo>
                  <a:lnTo>
                    <a:pt x="0" y="16073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1" name="SMARTInkAnnotation417"/>
            <p:cNvSpPr/>
            <p:nvPr/>
          </p:nvSpPr>
          <p:spPr bwMode="auto">
            <a:xfrm>
              <a:off x="3312914" y="4741664"/>
              <a:ext cx="80368" cy="53579"/>
            </a:xfrm>
            <a:custGeom>
              <a:avLst/>
              <a:gdLst/>
              <a:ahLst/>
              <a:cxnLst/>
              <a:rect l="0" t="0" r="0" b="0"/>
              <a:pathLst>
                <a:path w="80368" h="53579">
                  <a:moveTo>
                    <a:pt x="0" y="53578"/>
                  </a:moveTo>
                  <a:lnTo>
                    <a:pt x="12429" y="53578"/>
                  </a:lnTo>
                  <a:lnTo>
                    <a:pt x="16224" y="52586"/>
                  </a:lnTo>
                  <a:lnTo>
                    <a:pt x="20737" y="50932"/>
                  </a:lnTo>
                  <a:lnTo>
                    <a:pt x="25731" y="48837"/>
                  </a:lnTo>
                  <a:lnTo>
                    <a:pt x="31045" y="46449"/>
                  </a:lnTo>
                  <a:lnTo>
                    <a:pt x="42240" y="41149"/>
                  </a:lnTo>
                  <a:lnTo>
                    <a:pt x="47012" y="38346"/>
                  </a:lnTo>
                  <a:lnTo>
                    <a:pt x="51185" y="35486"/>
                  </a:lnTo>
                  <a:lnTo>
                    <a:pt x="54959" y="32587"/>
                  </a:lnTo>
                  <a:lnTo>
                    <a:pt x="58468" y="29662"/>
                  </a:lnTo>
                  <a:lnTo>
                    <a:pt x="61799" y="26720"/>
                  </a:lnTo>
                  <a:lnTo>
                    <a:pt x="68146" y="20805"/>
                  </a:lnTo>
                  <a:lnTo>
                    <a:pt x="74274" y="14869"/>
                  </a:lnTo>
                  <a:lnTo>
                    <a:pt x="76305" y="11897"/>
                  </a:lnTo>
                  <a:lnTo>
                    <a:pt x="77659" y="8923"/>
                  </a:lnTo>
                  <a:lnTo>
                    <a:pt x="8036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2" name="SMARTInkAnnotation418"/>
            <p:cNvSpPr/>
            <p:nvPr/>
          </p:nvSpPr>
          <p:spPr bwMode="auto">
            <a:xfrm>
              <a:off x="3375802" y="4714875"/>
              <a:ext cx="26410" cy="87413"/>
            </a:xfrm>
            <a:custGeom>
              <a:avLst/>
              <a:gdLst/>
              <a:ahLst/>
              <a:cxnLst/>
              <a:rect l="0" t="0" r="0" b="0"/>
              <a:pathLst>
                <a:path w="26410" h="87413">
                  <a:moveTo>
                    <a:pt x="26409" y="0"/>
                  </a:moveTo>
                  <a:lnTo>
                    <a:pt x="21669" y="0"/>
                  </a:lnTo>
                  <a:lnTo>
                    <a:pt x="19280" y="992"/>
                  </a:lnTo>
                  <a:lnTo>
                    <a:pt x="16696" y="2645"/>
                  </a:lnTo>
                  <a:lnTo>
                    <a:pt x="13981" y="4740"/>
                  </a:lnTo>
                  <a:lnTo>
                    <a:pt x="12170" y="8121"/>
                  </a:lnTo>
                  <a:lnTo>
                    <a:pt x="10964" y="12358"/>
                  </a:lnTo>
                  <a:lnTo>
                    <a:pt x="10159" y="17169"/>
                  </a:lnTo>
                  <a:lnTo>
                    <a:pt x="9623" y="22360"/>
                  </a:lnTo>
                  <a:lnTo>
                    <a:pt x="9265" y="27804"/>
                  </a:lnTo>
                  <a:lnTo>
                    <a:pt x="9027" y="33419"/>
                  </a:lnTo>
                  <a:lnTo>
                    <a:pt x="7875" y="38154"/>
                  </a:lnTo>
                  <a:lnTo>
                    <a:pt x="6116" y="42304"/>
                  </a:lnTo>
                  <a:lnTo>
                    <a:pt x="3951" y="46061"/>
                  </a:lnTo>
                  <a:lnTo>
                    <a:pt x="2507" y="50551"/>
                  </a:lnTo>
                  <a:lnTo>
                    <a:pt x="1544" y="55529"/>
                  </a:lnTo>
                  <a:lnTo>
                    <a:pt x="903" y="60832"/>
                  </a:lnTo>
                  <a:lnTo>
                    <a:pt x="476" y="65359"/>
                  </a:lnTo>
                  <a:lnTo>
                    <a:pt x="190" y="69369"/>
                  </a:lnTo>
                  <a:lnTo>
                    <a:pt x="0" y="73035"/>
                  </a:lnTo>
                  <a:lnTo>
                    <a:pt x="866" y="76472"/>
                  </a:lnTo>
                  <a:lnTo>
                    <a:pt x="2435" y="79754"/>
                  </a:lnTo>
                  <a:lnTo>
                    <a:pt x="7342" y="87412"/>
                  </a:lnTo>
                  <a:lnTo>
                    <a:pt x="8737" y="87048"/>
                  </a:lnTo>
                  <a:lnTo>
                    <a:pt x="10659" y="85813"/>
                  </a:lnTo>
                  <a:lnTo>
                    <a:pt x="17480" y="8036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3" name="SMARTInkAnnotation419"/>
            <p:cNvSpPr/>
            <p:nvPr/>
          </p:nvSpPr>
          <p:spPr bwMode="auto">
            <a:xfrm>
              <a:off x="3723690" y="4920257"/>
              <a:ext cx="8921" cy="98228"/>
            </a:xfrm>
            <a:custGeom>
              <a:avLst/>
              <a:gdLst/>
              <a:ahLst/>
              <a:cxnLst/>
              <a:rect l="0" t="0" r="0" b="0"/>
              <a:pathLst>
                <a:path w="8921" h="98228">
                  <a:moveTo>
                    <a:pt x="8920" y="0"/>
                  </a:moveTo>
                  <a:lnTo>
                    <a:pt x="4179" y="0"/>
                  </a:lnTo>
                  <a:lnTo>
                    <a:pt x="2783" y="993"/>
                  </a:lnTo>
                  <a:lnTo>
                    <a:pt x="1851" y="2646"/>
                  </a:lnTo>
                  <a:lnTo>
                    <a:pt x="1231" y="4741"/>
                  </a:lnTo>
                  <a:lnTo>
                    <a:pt x="817" y="7129"/>
                  </a:lnTo>
                  <a:lnTo>
                    <a:pt x="541" y="9714"/>
                  </a:lnTo>
                  <a:lnTo>
                    <a:pt x="358" y="12429"/>
                  </a:lnTo>
                  <a:lnTo>
                    <a:pt x="235" y="15232"/>
                  </a:lnTo>
                  <a:lnTo>
                    <a:pt x="99" y="20991"/>
                  </a:lnTo>
                  <a:lnTo>
                    <a:pt x="0" y="46398"/>
                  </a:lnTo>
                  <a:lnTo>
                    <a:pt x="988" y="50776"/>
                  </a:lnTo>
                  <a:lnTo>
                    <a:pt x="2640" y="55679"/>
                  </a:lnTo>
                  <a:lnTo>
                    <a:pt x="4733" y="60932"/>
                  </a:lnTo>
                  <a:lnTo>
                    <a:pt x="6129" y="65426"/>
                  </a:lnTo>
                  <a:lnTo>
                    <a:pt x="7059" y="69414"/>
                  </a:lnTo>
                  <a:lnTo>
                    <a:pt x="7679" y="73065"/>
                  </a:lnTo>
                  <a:lnTo>
                    <a:pt x="8093" y="76491"/>
                  </a:lnTo>
                  <a:lnTo>
                    <a:pt x="8369" y="79768"/>
                  </a:lnTo>
                  <a:lnTo>
                    <a:pt x="8811" y="87414"/>
                  </a:lnTo>
                  <a:lnTo>
                    <a:pt x="8871" y="91106"/>
                  </a:lnTo>
                  <a:lnTo>
                    <a:pt x="8920" y="9822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4" name="SMARTInkAnnotation420"/>
            <p:cNvSpPr/>
            <p:nvPr/>
          </p:nvSpPr>
          <p:spPr bwMode="auto">
            <a:xfrm>
              <a:off x="3643313" y="5116710"/>
              <a:ext cx="53579" cy="219077"/>
            </a:xfrm>
            <a:custGeom>
              <a:avLst/>
              <a:gdLst/>
              <a:ahLst/>
              <a:cxnLst/>
              <a:rect l="0" t="0" r="0" b="0"/>
              <a:pathLst>
                <a:path w="53579" h="219077">
                  <a:moveTo>
                    <a:pt x="53578" y="0"/>
                  </a:moveTo>
                  <a:lnTo>
                    <a:pt x="48837" y="4741"/>
                  </a:lnTo>
                  <a:lnTo>
                    <a:pt x="47441" y="8122"/>
                  </a:lnTo>
                  <a:lnTo>
                    <a:pt x="46511" y="12359"/>
                  </a:lnTo>
                  <a:lnTo>
                    <a:pt x="45890" y="17170"/>
                  </a:lnTo>
                  <a:lnTo>
                    <a:pt x="44483" y="21369"/>
                  </a:lnTo>
                  <a:lnTo>
                    <a:pt x="42555" y="25160"/>
                  </a:lnTo>
                  <a:lnTo>
                    <a:pt x="40276" y="28679"/>
                  </a:lnTo>
                  <a:lnTo>
                    <a:pt x="37764" y="34003"/>
                  </a:lnTo>
                  <a:lnTo>
                    <a:pt x="35098" y="40528"/>
                  </a:lnTo>
                  <a:lnTo>
                    <a:pt x="32329" y="47855"/>
                  </a:lnTo>
                  <a:lnTo>
                    <a:pt x="30482" y="54723"/>
                  </a:lnTo>
                  <a:lnTo>
                    <a:pt x="29251" y="61287"/>
                  </a:lnTo>
                  <a:lnTo>
                    <a:pt x="28431" y="67647"/>
                  </a:lnTo>
                  <a:lnTo>
                    <a:pt x="27883" y="74864"/>
                  </a:lnTo>
                  <a:lnTo>
                    <a:pt x="27519" y="82652"/>
                  </a:lnTo>
                  <a:lnTo>
                    <a:pt x="27276" y="90820"/>
                  </a:lnTo>
                  <a:lnTo>
                    <a:pt x="26121" y="99242"/>
                  </a:lnTo>
                  <a:lnTo>
                    <a:pt x="24360" y="107834"/>
                  </a:lnTo>
                  <a:lnTo>
                    <a:pt x="22193" y="116538"/>
                  </a:lnTo>
                  <a:lnTo>
                    <a:pt x="19756" y="125317"/>
                  </a:lnTo>
                  <a:lnTo>
                    <a:pt x="14403" y="143009"/>
                  </a:lnTo>
                  <a:lnTo>
                    <a:pt x="12578" y="150902"/>
                  </a:lnTo>
                  <a:lnTo>
                    <a:pt x="11362" y="158148"/>
                  </a:lnTo>
                  <a:lnTo>
                    <a:pt x="10551" y="164963"/>
                  </a:lnTo>
                  <a:lnTo>
                    <a:pt x="10011" y="171492"/>
                  </a:lnTo>
                  <a:lnTo>
                    <a:pt x="9650" y="177828"/>
                  </a:lnTo>
                  <a:lnTo>
                    <a:pt x="9250" y="189168"/>
                  </a:lnTo>
                  <a:lnTo>
                    <a:pt x="9024" y="201130"/>
                  </a:lnTo>
                  <a:lnTo>
                    <a:pt x="8972" y="207792"/>
                  </a:lnTo>
                  <a:lnTo>
                    <a:pt x="7966" y="209966"/>
                  </a:lnTo>
                  <a:lnTo>
                    <a:pt x="6302" y="211415"/>
                  </a:lnTo>
                  <a:lnTo>
                    <a:pt x="4202" y="212381"/>
                  </a:lnTo>
                  <a:lnTo>
                    <a:pt x="2801" y="214017"/>
                  </a:lnTo>
                  <a:lnTo>
                    <a:pt x="1867" y="216100"/>
                  </a:lnTo>
                  <a:lnTo>
                    <a:pt x="1245" y="218481"/>
                  </a:lnTo>
                  <a:lnTo>
                    <a:pt x="830" y="219076"/>
                  </a:lnTo>
                  <a:lnTo>
                    <a:pt x="553" y="218480"/>
                  </a:lnTo>
                  <a:lnTo>
                    <a:pt x="0" y="21431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5" name="SMARTInkAnnotation421"/>
            <p:cNvSpPr/>
            <p:nvPr/>
          </p:nvSpPr>
          <p:spPr bwMode="auto">
            <a:xfrm>
              <a:off x="3643313" y="5259585"/>
              <a:ext cx="125016" cy="44618"/>
            </a:xfrm>
            <a:custGeom>
              <a:avLst/>
              <a:gdLst/>
              <a:ahLst/>
              <a:cxnLst/>
              <a:rect l="0" t="0" r="0" b="0"/>
              <a:pathLst>
                <a:path w="125016" h="44618">
                  <a:moveTo>
                    <a:pt x="0" y="35719"/>
                  </a:moveTo>
                  <a:lnTo>
                    <a:pt x="0" y="40460"/>
                  </a:lnTo>
                  <a:lnTo>
                    <a:pt x="992" y="41856"/>
                  </a:lnTo>
                  <a:lnTo>
                    <a:pt x="2645" y="42787"/>
                  </a:lnTo>
                  <a:lnTo>
                    <a:pt x="4741" y="43408"/>
                  </a:lnTo>
                  <a:lnTo>
                    <a:pt x="7129" y="43822"/>
                  </a:lnTo>
                  <a:lnTo>
                    <a:pt x="9713" y="44098"/>
                  </a:lnTo>
                  <a:lnTo>
                    <a:pt x="12428" y="44281"/>
                  </a:lnTo>
                  <a:lnTo>
                    <a:pt x="15231" y="44404"/>
                  </a:lnTo>
                  <a:lnTo>
                    <a:pt x="20990" y="44540"/>
                  </a:lnTo>
                  <a:lnTo>
                    <a:pt x="39292" y="44617"/>
                  </a:lnTo>
                  <a:lnTo>
                    <a:pt x="46038" y="43635"/>
                  </a:lnTo>
                  <a:lnTo>
                    <a:pt x="52520" y="41989"/>
                  </a:lnTo>
                  <a:lnTo>
                    <a:pt x="58826" y="39899"/>
                  </a:lnTo>
                  <a:lnTo>
                    <a:pt x="66007" y="36521"/>
                  </a:lnTo>
                  <a:lnTo>
                    <a:pt x="73770" y="32286"/>
                  </a:lnTo>
                  <a:lnTo>
                    <a:pt x="81922" y="27477"/>
                  </a:lnTo>
                  <a:lnTo>
                    <a:pt x="88349" y="23279"/>
                  </a:lnTo>
                  <a:lnTo>
                    <a:pt x="93626" y="19488"/>
                  </a:lnTo>
                  <a:lnTo>
                    <a:pt x="98136" y="15968"/>
                  </a:lnTo>
                  <a:lnTo>
                    <a:pt x="103127" y="12630"/>
                  </a:lnTo>
                  <a:lnTo>
                    <a:pt x="108439" y="9413"/>
                  </a:lnTo>
                  <a:lnTo>
                    <a:pt x="125015"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6" name="SMARTInkAnnotation422"/>
            <p:cNvSpPr/>
            <p:nvPr/>
          </p:nvSpPr>
          <p:spPr bwMode="auto">
            <a:xfrm>
              <a:off x="3734436" y="5250656"/>
              <a:ext cx="33893" cy="133946"/>
            </a:xfrm>
            <a:custGeom>
              <a:avLst/>
              <a:gdLst/>
              <a:ahLst/>
              <a:cxnLst/>
              <a:rect l="0" t="0" r="0" b="0"/>
              <a:pathLst>
                <a:path w="33893" h="133946">
                  <a:moveTo>
                    <a:pt x="33892" y="0"/>
                  </a:moveTo>
                  <a:lnTo>
                    <a:pt x="24411" y="9481"/>
                  </a:lnTo>
                  <a:lnTo>
                    <a:pt x="20626" y="15250"/>
                  </a:lnTo>
                  <a:lnTo>
                    <a:pt x="17111" y="22073"/>
                  </a:lnTo>
                  <a:lnTo>
                    <a:pt x="13775" y="29598"/>
                  </a:lnTo>
                  <a:lnTo>
                    <a:pt x="10559" y="37591"/>
                  </a:lnTo>
                  <a:lnTo>
                    <a:pt x="4340" y="54410"/>
                  </a:lnTo>
                  <a:lnTo>
                    <a:pt x="2284" y="63063"/>
                  </a:lnTo>
                  <a:lnTo>
                    <a:pt x="914" y="71807"/>
                  </a:lnTo>
                  <a:lnTo>
                    <a:pt x="0" y="80614"/>
                  </a:lnTo>
                  <a:lnTo>
                    <a:pt x="383" y="87477"/>
                  </a:lnTo>
                  <a:lnTo>
                    <a:pt x="1631" y="93044"/>
                  </a:lnTo>
                  <a:lnTo>
                    <a:pt x="3455" y="97748"/>
                  </a:lnTo>
                  <a:lnTo>
                    <a:pt x="5663" y="102869"/>
                  </a:lnTo>
                  <a:lnTo>
                    <a:pt x="10763" y="113850"/>
                  </a:lnTo>
                  <a:lnTo>
                    <a:pt x="13511" y="118563"/>
                  </a:lnTo>
                  <a:lnTo>
                    <a:pt x="16336" y="122698"/>
                  </a:lnTo>
                  <a:lnTo>
                    <a:pt x="19212" y="126447"/>
                  </a:lnTo>
                  <a:lnTo>
                    <a:pt x="22121" y="128947"/>
                  </a:lnTo>
                  <a:lnTo>
                    <a:pt x="25052" y="130613"/>
                  </a:lnTo>
                  <a:lnTo>
                    <a:pt x="33892" y="1339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7" name="SMARTInkAnnotation423"/>
            <p:cNvSpPr/>
            <p:nvPr/>
          </p:nvSpPr>
          <p:spPr bwMode="auto">
            <a:xfrm>
              <a:off x="4661984" y="3509367"/>
              <a:ext cx="177572" cy="284307"/>
            </a:xfrm>
            <a:custGeom>
              <a:avLst/>
              <a:gdLst/>
              <a:ahLst/>
              <a:cxnLst/>
              <a:rect l="0" t="0" r="0" b="0"/>
              <a:pathLst>
                <a:path w="177572" h="284307">
                  <a:moveTo>
                    <a:pt x="124329" y="0"/>
                  </a:moveTo>
                  <a:lnTo>
                    <a:pt x="119589" y="0"/>
                  </a:lnTo>
                  <a:lnTo>
                    <a:pt x="117200" y="992"/>
                  </a:lnTo>
                  <a:lnTo>
                    <a:pt x="111900" y="4740"/>
                  </a:lnTo>
                  <a:lnTo>
                    <a:pt x="108106" y="8121"/>
                  </a:lnTo>
                  <a:lnTo>
                    <a:pt x="98597" y="17169"/>
                  </a:lnTo>
                  <a:lnTo>
                    <a:pt x="82088" y="33419"/>
                  </a:lnTo>
                  <a:lnTo>
                    <a:pt x="75333" y="39147"/>
                  </a:lnTo>
                  <a:lnTo>
                    <a:pt x="67852" y="44949"/>
                  </a:lnTo>
                  <a:lnTo>
                    <a:pt x="59889" y="50802"/>
                  </a:lnTo>
                  <a:lnTo>
                    <a:pt x="52596" y="57680"/>
                  </a:lnTo>
                  <a:lnTo>
                    <a:pt x="45749" y="65243"/>
                  </a:lnTo>
                  <a:lnTo>
                    <a:pt x="39200" y="73260"/>
                  </a:lnTo>
                  <a:lnTo>
                    <a:pt x="32850" y="82575"/>
                  </a:lnTo>
                  <a:lnTo>
                    <a:pt x="26632" y="92753"/>
                  </a:lnTo>
                  <a:lnTo>
                    <a:pt x="20503" y="103507"/>
                  </a:lnTo>
                  <a:lnTo>
                    <a:pt x="15424" y="113653"/>
                  </a:lnTo>
                  <a:lnTo>
                    <a:pt x="11046" y="123394"/>
                  </a:lnTo>
                  <a:lnTo>
                    <a:pt x="7135" y="132864"/>
                  </a:lnTo>
                  <a:lnTo>
                    <a:pt x="4528" y="143146"/>
                  </a:lnTo>
                  <a:lnTo>
                    <a:pt x="2790" y="153970"/>
                  </a:lnTo>
                  <a:lnTo>
                    <a:pt x="1631" y="165154"/>
                  </a:lnTo>
                  <a:lnTo>
                    <a:pt x="858" y="175587"/>
                  </a:lnTo>
                  <a:lnTo>
                    <a:pt x="344" y="185519"/>
                  </a:lnTo>
                  <a:lnTo>
                    <a:pt x="0" y="195117"/>
                  </a:lnTo>
                  <a:lnTo>
                    <a:pt x="1756" y="203499"/>
                  </a:lnTo>
                  <a:lnTo>
                    <a:pt x="4910" y="211072"/>
                  </a:lnTo>
                  <a:lnTo>
                    <a:pt x="8998" y="218105"/>
                  </a:lnTo>
                  <a:lnTo>
                    <a:pt x="14699" y="224779"/>
                  </a:lnTo>
                  <a:lnTo>
                    <a:pt x="21477" y="231212"/>
                  </a:lnTo>
                  <a:lnTo>
                    <a:pt x="28972" y="237485"/>
                  </a:lnTo>
                  <a:lnTo>
                    <a:pt x="36945" y="243651"/>
                  </a:lnTo>
                  <a:lnTo>
                    <a:pt x="45237" y="249746"/>
                  </a:lnTo>
                  <a:lnTo>
                    <a:pt x="53742" y="255795"/>
                  </a:lnTo>
                  <a:lnTo>
                    <a:pt x="63380" y="260819"/>
                  </a:lnTo>
                  <a:lnTo>
                    <a:pt x="73774" y="265160"/>
                  </a:lnTo>
                  <a:lnTo>
                    <a:pt x="84673" y="269047"/>
                  </a:lnTo>
                  <a:lnTo>
                    <a:pt x="95907" y="271638"/>
                  </a:lnTo>
                  <a:lnTo>
                    <a:pt x="107366" y="273366"/>
                  </a:lnTo>
                  <a:lnTo>
                    <a:pt x="118973" y="274517"/>
                  </a:lnTo>
                  <a:lnTo>
                    <a:pt x="128696" y="276277"/>
                  </a:lnTo>
                  <a:lnTo>
                    <a:pt x="137162" y="278442"/>
                  </a:lnTo>
                  <a:lnTo>
                    <a:pt x="144791" y="280878"/>
                  </a:lnTo>
                  <a:lnTo>
                    <a:pt x="151861" y="282502"/>
                  </a:lnTo>
                  <a:lnTo>
                    <a:pt x="158559" y="283585"/>
                  </a:lnTo>
                  <a:lnTo>
                    <a:pt x="165008" y="284306"/>
                  </a:lnTo>
                  <a:lnTo>
                    <a:pt x="169308" y="283796"/>
                  </a:lnTo>
                  <a:lnTo>
                    <a:pt x="172174" y="282462"/>
                  </a:lnTo>
                  <a:lnTo>
                    <a:pt x="174085" y="280581"/>
                  </a:lnTo>
                  <a:lnTo>
                    <a:pt x="175359" y="278335"/>
                  </a:lnTo>
                  <a:lnTo>
                    <a:pt x="177571" y="269462"/>
                  </a:lnTo>
                  <a:lnTo>
                    <a:pt x="175112" y="263297"/>
                  </a:lnTo>
                  <a:lnTo>
                    <a:pt x="173067" y="258875"/>
                  </a:lnTo>
                  <a:lnTo>
                    <a:pt x="170712" y="255927"/>
                  </a:lnTo>
                  <a:lnTo>
                    <a:pt x="168150" y="253962"/>
                  </a:lnTo>
                  <a:lnTo>
                    <a:pt x="162656" y="250786"/>
                  </a:lnTo>
                  <a:lnTo>
                    <a:pt x="159803" y="248550"/>
                  </a:lnTo>
                  <a:lnTo>
                    <a:pt x="151118" y="241101"/>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8" name="SMARTInkAnnotation424"/>
            <p:cNvSpPr/>
            <p:nvPr/>
          </p:nvSpPr>
          <p:spPr bwMode="auto">
            <a:xfrm>
              <a:off x="4911328" y="3679031"/>
              <a:ext cx="106990" cy="151651"/>
            </a:xfrm>
            <a:custGeom>
              <a:avLst/>
              <a:gdLst/>
              <a:ahLst/>
              <a:cxnLst/>
              <a:rect l="0" t="0" r="0" b="0"/>
              <a:pathLst>
                <a:path w="106990" h="151651">
                  <a:moveTo>
                    <a:pt x="35719" y="0"/>
                  </a:moveTo>
                  <a:lnTo>
                    <a:pt x="30979" y="0"/>
                  </a:lnTo>
                  <a:lnTo>
                    <a:pt x="29582" y="992"/>
                  </a:lnTo>
                  <a:lnTo>
                    <a:pt x="28652" y="2645"/>
                  </a:lnTo>
                  <a:lnTo>
                    <a:pt x="28030" y="4741"/>
                  </a:lnTo>
                  <a:lnTo>
                    <a:pt x="26625" y="7129"/>
                  </a:lnTo>
                  <a:lnTo>
                    <a:pt x="24695" y="9713"/>
                  </a:lnTo>
                  <a:lnTo>
                    <a:pt x="22417" y="12428"/>
                  </a:lnTo>
                  <a:lnTo>
                    <a:pt x="20898" y="15231"/>
                  </a:lnTo>
                  <a:lnTo>
                    <a:pt x="19885" y="18091"/>
                  </a:lnTo>
                  <a:lnTo>
                    <a:pt x="19210" y="20990"/>
                  </a:lnTo>
                  <a:lnTo>
                    <a:pt x="17768" y="24908"/>
                  </a:lnTo>
                  <a:lnTo>
                    <a:pt x="15814" y="29504"/>
                  </a:lnTo>
                  <a:lnTo>
                    <a:pt x="13519" y="34552"/>
                  </a:lnTo>
                  <a:lnTo>
                    <a:pt x="11990" y="38909"/>
                  </a:lnTo>
                  <a:lnTo>
                    <a:pt x="10969" y="42807"/>
                  </a:lnTo>
                  <a:lnTo>
                    <a:pt x="10290" y="46397"/>
                  </a:lnTo>
                  <a:lnTo>
                    <a:pt x="10829" y="49783"/>
                  </a:lnTo>
                  <a:lnTo>
                    <a:pt x="12181" y="53033"/>
                  </a:lnTo>
                  <a:lnTo>
                    <a:pt x="14074" y="56191"/>
                  </a:lnTo>
                  <a:lnTo>
                    <a:pt x="16328" y="60281"/>
                  </a:lnTo>
                  <a:lnTo>
                    <a:pt x="21478" y="70117"/>
                  </a:lnTo>
                  <a:lnTo>
                    <a:pt x="24241" y="74526"/>
                  </a:lnTo>
                  <a:lnTo>
                    <a:pt x="27075" y="78457"/>
                  </a:lnTo>
                  <a:lnTo>
                    <a:pt x="29956" y="82071"/>
                  </a:lnTo>
                  <a:lnTo>
                    <a:pt x="33862" y="84479"/>
                  </a:lnTo>
                  <a:lnTo>
                    <a:pt x="38450" y="86085"/>
                  </a:lnTo>
                  <a:lnTo>
                    <a:pt x="43493" y="87156"/>
                  </a:lnTo>
                  <a:lnTo>
                    <a:pt x="48839" y="88861"/>
                  </a:lnTo>
                  <a:lnTo>
                    <a:pt x="54387" y="90991"/>
                  </a:lnTo>
                  <a:lnTo>
                    <a:pt x="60071" y="93403"/>
                  </a:lnTo>
                  <a:lnTo>
                    <a:pt x="65844" y="95011"/>
                  </a:lnTo>
                  <a:lnTo>
                    <a:pt x="71678" y="96083"/>
                  </a:lnTo>
                  <a:lnTo>
                    <a:pt x="77551" y="96797"/>
                  </a:lnTo>
                  <a:lnTo>
                    <a:pt x="82459" y="98266"/>
                  </a:lnTo>
                  <a:lnTo>
                    <a:pt x="86723" y="100237"/>
                  </a:lnTo>
                  <a:lnTo>
                    <a:pt x="90558" y="102543"/>
                  </a:lnTo>
                  <a:lnTo>
                    <a:pt x="94106" y="105073"/>
                  </a:lnTo>
                  <a:lnTo>
                    <a:pt x="97464" y="107751"/>
                  </a:lnTo>
                  <a:lnTo>
                    <a:pt x="100695" y="110530"/>
                  </a:lnTo>
                  <a:lnTo>
                    <a:pt x="102849" y="113374"/>
                  </a:lnTo>
                  <a:lnTo>
                    <a:pt x="104285" y="116262"/>
                  </a:lnTo>
                  <a:lnTo>
                    <a:pt x="105242" y="119180"/>
                  </a:lnTo>
                  <a:lnTo>
                    <a:pt x="105880" y="122117"/>
                  </a:lnTo>
                  <a:lnTo>
                    <a:pt x="106306" y="125068"/>
                  </a:lnTo>
                  <a:lnTo>
                    <a:pt x="106589" y="128027"/>
                  </a:lnTo>
                  <a:lnTo>
                    <a:pt x="106779" y="130992"/>
                  </a:lnTo>
                  <a:lnTo>
                    <a:pt x="106905" y="133961"/>
                  </a:lnTo>
                  <a:lnTo>
                    <a:pt x="106989" y="136932"/>
                  </a:lnTo>
                  <a:lnTo>
                    <a:pt x="106053" y="139905"/>
                  </a:lnTo>
                  <a:lnTo>
                    <a:pt x="104437" y="142879"/>
                  </a:lnTo>
                  <a:lnTo>
                    <a:pt x="102367" y="145854"/>
                  </a:lnTo>
                  <a:lnTo>
                    <a:pt x="99002" y="147838"/>
                  </a:lnTo>
                  <a:lnTo>
                    <a:pt x="94775" y="149160"/>
                  </a:lnTo>
                  <a:lnTo>
                    <a:pt x="89972" y="150041"/>
                  </a:lnTo>
                  <a:lnTo>
                    <a:pt x="84787" y="150629"/>
                  </a:lnTo>
                  <a:lnTo>
                    <a:pt x="79345" y="151021"/>
                  </a:lnTo>
                  <a:lnTo>
                    <a:pt x="73733" y="151282"/>
                  </a:lnTo>
                  <a:lnTo>
                    <a:pt x="62206" y="151572"/>
                  </a:lnTo>
                  <a:lnTo>
                    <a:pt x="56354" y="151650"/>
                  </a:lnTo>
                  <a:lnTo>
                    <a:pt x="50468" y="150709"/>
                  </a:lnTo>
                  <a:lnTo>
                    <a:pt x="44559" y="149089"/>
                  </a:lnTo>
                  <a:lnTo>
                    <a:pt x="38636" y="147018"/>
                  </a:lnTo>
                  <a:lnTo>
                    <a:pt x="33695" y="144644"/>
                  </a:lnTo>
                  <a:lnTo>
                    <a:pt x="29409" y="142071"/>
                  </a:lnTo>
                  <a:lnTo>
                    <a:pt x="25560" y="139362"/>
                  </a:lnTo>
                  <a:lnTo>
                    <a:pt x="21009" y="135572"/>
                  </a:lnTo>
                  <a:lnTo>
                    <a:pt x="15990" y="131061"/>
                  </a:lnTo>
                  <a:lnTo>
                    <a:pt x="0"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9" name="SMARTInkAnnotation425"/>
            <p:cNvSpPr/>
            <p:nvPr/>
          </p:nvSpPr>
          <p:spPr bwMode="auto">
            <a:xfrm>
              <a:off x="4938117" y="3670101"/>
              <a:ext cx="133947" cy="17860"/>
            </a:xfrm>
            <a:custGeom>
              <a:avLst/>
              <a:gdLst/>
              <a:ahLst/>
              <a:cxnLst/>
              <a:rect l="0" t="0" r="0" b="0"/>
              <a:pathLst>
                <a:path w="133947" h="17860">
                  <a:moveTo>
                    <a:pt x="0" y="17859"/>
                  </a:moveTo>
                  <a:lnTo>
                    <a:pt x="20991" y="17859"/>
                  </a:lnTo>
                  <a:lnTo>
                    <a:pt x="25901" y="16867"/>
                  </a:lnTo>
                  <a:lnTo>
                    <a:pt x="32151" y="15214"/>
                  </a:lnTo>
                  <a:lnTo>
                    <a:pt x="39293" y="13119"/>
                  </a:lnTo>
                  <a:lnTo>
                    <a:pt x="46040" y="11723"/>
                  </a:lnTo>
                  <a:lnTo>
                    <a:pt x="52522" y="10792"/>
                  </a:lnTo>
                  <a:lnTo>
                    <a:pt x="58827" y="10171"/>
                  </a:lnTo>
                  <a:lnTo>
                    <a:pt x="65015" y="9757"/>
                  </a:lnTo>
                  <a:lnTo>
                    <a:pt x="71125" y="9481"/>
                  </a:lnTo>
                  <a:lnTo>
                    <a:pt x="83205" y="9175"/>
                  </a:lnTo>
                  <a:lnTo>
                    <a:pt x="95189" y="9039"/>
                  </a:lnTo>
                  <a:lnTo>
                    <a:pt x="101162" y="8010"/>
                  </a:lnTo>
                  <a:lnTo>
                    <a:pt x="107129" y="6332"/>
                  </a:lnTo>
                  <a:lnTo>
                    <a:pt x="113092" y="4222"/>
                  </a:lnTo>
                  <a:lnTo>
                    <a:pt x="118058" y="2815"/>
                  </a:lnTo>
                  <a:lnTo>
                    <a:pt x="122362" y="1876"/>
                  </a:lnTo>
                  <a:lnTo>
                    <a:pt x="13394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0" name="SMARTInkAnnotation426"/>
            <p:cNvSpPr/>
            <p:nvPr/>
          </p:nvSpPr>
          <p:spPr bwMode="auto">
            <a:xfrm>
              <a:off x="5134571" y="3554015"/>
              <a:ext cx="35677" cy="205384"/>
            </a:xfrm>
            <a:custGeom>
              <a:avLst/>
              <a:gdLst/>
              <a:ahLst/>
              <a:cxnLst/>
              <a:rect l="0" t="0" r="0" b="0"/>
              <a:pathLst>
                <a:path w="35677" h="205384">
                  <a:moveTo>
                    <a:pt x="8929" y="0"/>
                  </a:moveTo>
                  <a:lnTo>
                    <a:pt x="8929" y="12429"/>
                  </a:lnTo>
                  <a:lnTo>
                    <a:pt x="9921" y="16224"/>
                  </a:lnTo>
                  <a:lnTo>
                    <a:pt x="11575" y="20737"/>
                  </a:lnTo>
                  <a:lnTo>
                    <a:pt x="13670" y="25732"/>
                  </a:lnTo>
                  <a:lnTo>
                    <a:pt x="15066" y="31045"/>
                  </a:lnTo>
                  <a:lnTo>
                    <a:pt x="15997" y="36572"/>
                  </a:lnTo>
                  <a:lnTo>
                    <a:pt x="16618" y="42240"/>
                  </a:lnTo>
                  <a:lnTo>
                    <a:pt x="18024" y="48004"/>
                  </a:lnTo>
                  <a:lnTo>
                    <a:pt x="19954" y="53831"/>
                  </a:lnTo>
                  <a:lnTo>
                    <a:pt x="22232" y="59700"/>
                  </a:lnTo>
                  <a:lnTo>
                    <a:pt x="24744" y="65597"/>
                  </a:lnTo>
                  <a:lnTo>
                    <a:pt x="30179" y="77440"/>
                  </a:lnTo>
                  <a:lnTo>
                    <a:pt x="32026" y="83377"/>
                  </a:lnTo>
                  <a:lnTo>
                    <a:pt x="33257" y="89319"/>
                  </a:lnTo>
                  <a:lnTo>
                    <a:pt x="34077" y="95265"/>
                  </a:lnTo>
                  <a:lnTo>
                    <a:pt x="34624" y="102206"/>
                  </a:lnTo>
                  <a:lnTo>
                    <a:pt x="34989" y="109809"/>
                  </a:lnTo>
                  <a:lnTo>
                    <a:pt x="35394" y="125203"/>
                  </a:lnTo>
                  <a:lnTo>
                    <a:pt x="35676" y="157391"/>
                  </a:lnTo>
                  <a:lnTo>
                    <a:pt x="34698" y="163466"/>
                  </a:lnTo>
                  <a:lnTo>
                    <a:pt x="33054" y="169501"/>
                  </a:lnTo>
                  <a:lnTo>
                    <a:pt x="30966" y="175508"/>
                  </a:lnTo>
                  <a:lnTo>
                    <a:pt x="28581" y="181498"/>
                  </a:lnTo>
                  <a:lnTo>
                    <a:pt x="26000" y="187475"/>
                  </a:lnTo>
                  <a:lnTo>
                    <a:pt x="23286" y="193445"/>
                  </a:lnTo>
                  <a:lnTo>
                    <a:pt x="20484" y="197424"/>
                  </a:lnTo>
                  <a:lnTo>
                    <a:pt x="17626" y="200077"/>
                  </a:lnTo>
                  <a:lnTo>
                    <a:pt x="10647" y="204335"/>
                  </a:lnTo>
                  <a:lnTo>
                    <a:pt x="9082" y="204685"/>
                  </a:lnTo>
                  <a:lnTo>
                    <a:pt x="7047" y="204917"/>
                  </a:lnTo>
                  <a:lnTo>
                    <a:pt x="0" y="20538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1" name="SMARTInkAnnotation427"/>
            <p:cNvSpPr/>
            <p:nvPr/>
          </p:nvSpPr>
          <p:spPr bwMode="auto">
            <a:xfrm>
              <a:off x="5188149" y="3616523"/>
              <a:ext cx="107157" cy="44649"/>
            </a:xfrm>
            <a:custGeom>
              <a:avLst/>
              <a:gdLst/>
              <a:ahLst/>
              <a:cxnLst/>
              <a:rect l="0" t="0" r="0" b="0"/>
              <a:pathLst>
                <a:path w="107157" h="44649">
                  <a:moveTo>
                    <a:pt x="0" y="44648"/>
                  </a:moveTo>
                  <a:lnTo>
                    <a:pt x="9481" y="44648"/>
                  </a:lnTo>
                  <a:lnTo>
                    <a:pt x="13266" y="43656"/>
                  </a:lnTo>
                  <a:lnTo>
                    <a:pt x="16781" y="42003"/>
                  </a:lnTo>
                  <a:lnTo>
                    <a:pt x="20117" y="39908"/>
                  </a:lnTo>
                  <a:lnTo>
                    <a:pt x="25318" y="38512"/>
                  </a:lnTo>
                  <a:lnTo>
                    <a:pt x="31761" y="37581"/>
                  </a:lnTo>
                  <a:lnTo>
                    <a:pt x="39033" y="36960"/>
                  </a:lnTo>
                  <a:lnTo>
                    <a:pt x="45866" y="35554"/>
                  </a:lnTo>
                  <a:lnTo>
                    <a:pt x="52405" y="33625"/>
                  </a:lnTo>
                  <a:lnTo>
                    <a:pt x="58750" y="31346"/>
                  </a:lnTo>
                  <a:lnTo>
                    <a:pt x="64963" y="28835"/>
                  </a:lnTo>
                  <a:lnTo>
                    <a:pt x="71090" y="26169"/>
                  </a:lnTo>
                  <a:lnTo>
                    <a:pt x="77159" y="23399"/>
                  </a:lnTo>
                  <a:lnTo>
                    <a:pt x="82197" y="20560"/>
                  </a:lnTo>
                  <a:lnTo>
                    <a:pt x="86548" y="17675"/>
                  </a:lnTo>
                  <a:lnTo>
                    <a:pt x="90441" y="14761"/>
                  </a:lnTo>
                  <a:lnTo>
                    <a:pt x="94028" y="11824"/>
                  </a:lnTo>
                  <a:lnTo>
                    <a:pt x="97412" y="8875"/>
                  </a:lnTo>
                  <a:lnTo>
                    <a:pt x="10715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2" name="SMARTInkAnnotation428"/>
            <p:cNvSpPr/>
            <p:nvPr/>
          </p:nvSpPr>
          <p:spPr bwMode="auto">
            <a:xfrm>
              <a:off x="5286375" y="3527226"/>
              <a:ext cx="17851" cy="185711"/>
            </a:xfrm>
            <a:custGeom>
              <a:avLst/>
              <a:gdLst/>
              <a:ahLst/>
              <a:cxnLst/>
              <a:rect l="0" t="0" r="0" b="0"/>
              <a:pathLst>
                <a:path w="17851" h="185711">
                  <a:moveTo>
                    <a:pt x="0" y="0"/>
                  </a:moveTo>
                  <a:lnTo>
                    <a:pt x="0" y="25731"/>
                  </a:lnTo>
                  <a:lnTo>
                    <a:pt x="992" y="31045"/>
                  </a:lnTo>
                  <a:lnTo>
                    <a:pt x="2646" y="36571"/>
                  </a:lnTo>
                  <a:lnTo>
                    <a:pt x="4740" y="42240"/>
                  </a:lnTo>
                  <a:lnTo>
                    <a:pt x="6137" y="48996"/>
                  </a:lnTo>
                  <a:lnTo>
                    <a:pt x="7068" y="56477"/>
                  </a:lnTo>
                  <a:lnTo>
                    <a:pt x="7689" y="64440"/>
                  </a:lnTo>
                  <a:lnTo>
                    <a:pt x="8103" y="71733"/>
                  </a:lnTo>
                  <a:lnTo>
                    <a:pt x="8563" y="85129"/>
                  </a:lnTo>
                  <a:lnTo>
                    <a:pt x="9677" y="92472"/>
                  </a:lnTo>
                  <a:lnTo>
                    <a:pt x="11413" y="100343"/>
                  </a:lnTo>
                  <a:lnTo>
                    <a:pt x="13561" y="108567"/>
                  </a:lnTo>
                  <a:lnTo>
                    <a:pt x="14995" y="116034"/>
                  </a:lnTo>
                  <a:lnTo>
                    <a:pt x="15949" y="122997"/>
                  </a:lnTo>
                  <a:lnTo>
                    <a:pt x="16586" y="129623"/>
                  </a:lnTo>
                  <a:lnTo>
                    <a:pt x="17010" y="136024"/>
                  </a:lnTo>
                  <a:lnTo>
                    <a:pt x="17294" y="142277"/>
                  </a:lnTo>
                  <a:lnTo>
                    <a:pt x="17692" y="157911"/>
                  </a:lnTo>
                  <a:lnTo>
                    <a:pt x="17850" y="181405"/>
                  </a:lnTo>
                  <a:lnTo>
                    <a:pt x="16860" y="183444"/>
                  </a:lnTo>
                  <a:lnTo>
                    <a:pt x="15209" y="184804"/>
                  </a:lnTo>
                  <a:lnTo>
                    <a:pt x="13117" y="185710"/>
                  </a:lnTo>
                  <a:lnTo>
                    <a:pt x="11720" y="185322"/>
                  </a:lnTo>
                  <a:lnTo>
                    <a:pt x="10790" y="184072"/>
                  </a:lnTo>
                  <a:lnTo>
                    <a:pt x="9297" y="179676"/>
                  </a:lnTo>
                  <a:lnTo>
                    <a:pt x="9094" y="176429"/>
                  </a:lnTo>
                  <a:lnTo>
                    <a:pt x="8930" y="16966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3" name="SMARTInkAnnotation429"/>
            <p:cNvSpPr/>
            <p:nvPr/>
          </p:nvSpPr>
          <p:spPr bwMode="auto">
            <a:xfrm>
              <a:off x="5384602" y="3661171"/>
              <a:ext cx="26790" cy="120875"/>
            </a:xfrm>
            <a:custGeom>
              <a:avLst/>
              <a:gdLst/>
              <a:ahLst/>
              <a:cxnLst/>
              <a:rect l="0" t="0" r="0" b="0"/>
              <a:pathLst>
                <a:path w="26790" h="120875">
                  <a:moveTo>
                    <a:pt x="26789" y="0"/>
                  </a:moveTo>
                  <a:lnTo>
                    <a:pt x="22049" y="4741"/>
                  </a:lnTo>
                  <a:lnTo>
                    <a:pt x="20652" y="7130"/>
                  </a:lnTo>
                  <a:lnTo>
                    <a:pt x="19722" y="9714"/>
                  </a:lnTo>
                  <a:lnTo>
                    <a:pt x="19100" y="12429"/>
                  </a:lnTo>
                  <a:lnTo>
                    <a:pt x="18687" y="16224"/>
                  </a:lnTo>
                  <a:lnTo>
                    <a:pt x="18411" y="20737"/>
                  </a:lnTo>
                  <a:lnTo>
                    <a:pt x="18105" y="31045"/>
                  </a:lnTo>
                  <a:lnTo>
                    <a:pt x="17866" y="82385"/>
                  </a:lnTo>
                  <a:lnTo>
                    <a:pt x="17862" y="90525"/>
                  </a:lnTo>
                  <a:lnTo>
                    <a:pt x="16869" y="94084"/>
                  </a:lnTo>
                  <a:lnTo>
                    <a:pt x="15215" y="97450"/>
                  </a:lnTo>
                  <a:lnTo>
                    <a:pt x="13120" y="100685"/>
                  </a:lnTo>
                  <a:lnTo>
                    <a:pt x="11723" y="103835"/>
                  </a:lnTo>
                  <a:lnTo>
                    <a:pt x="10792" y="106926"/>
                  </a:lnTo>
                  <a:lnTo>
                    <a:pt x="9297" y="114277"/>
                  </a:lnTo>
                  <a:lnTo>
                    <a:pt x="8183" y="115872"/>
                  </a:lnTo>
                  <a:lnTo>
                    <a:pt x="6447" y="117928"/>
                  </a:lnTo>
                  <a:lnTo>
                    <a:pt x="4298" y="120291"/>
                  </a:lnTo>
                  <a:lnTo>
                    <a:pt x="2865" y="120874"/>
                  </a:lnTo>
                  <a:lnTo>
                    <a:pt x="1910" y="120270"/>
                  </a:lnTo>
                  <a:lnTo>
                    <a:pt x="0"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4" name="SMARTInkAnnotation430"/>
            <p:cNvSpPr/>
            <p:nvPr/>
          </p:nvSpPr>
          <p:spPr bwMode="auto">
            <a:xfrm>
              <a:off x="5483306" y="3670101"/>
              <a:ext cx="106486" cy="75314"/>
            </a:xfrm>
            <a:custGeom>
              <a:avLst/>
              <a:gdLst/>
              <a:ahLst/>
              <a:cxnLst/>
              <a:rect l="0" t="0" r="0" b="0"/>
              <a:pathLst>
                <a:path w="106486" h="75314">
                  <a:moveTo>
                    <a:pt x="17382" y="0"/>
                  </a:moveTo>
                  <a:lnTo>
                    <a:pt x="4953" y="12429"/>
                  </a:lnTo>
                  <a:lnTo>
                    <a:pt x="3143" y="16223"/>
                  </a:lnTo>
                  <a:lnTo>
                    <a:pt x="1936" y="20737"/>
                  </a:lnTo>
                  <a:lnTo>
                    <a:pt x="1132" y="25731"/>
                  </a:lnTo>
                  <a:lnTo>
                    <a:pt x="596" y="31045"/>
                  </a:lnTo>
                  <a:lnTo>
                    <a:pt x="238" y="36571"/>
                  </a:lnTo>
                  <a:lnTo>
                    <a:pt x="0" y="42240"/>
                  </a:lnTo>
                  <a:lnTo>
                    <a:pt x="833" y="47012"/>
                  </a:lnTo>
                  <a:lnTo>
                    <a:pt x="2381" y="51185"/>
                  </a:lnTo>
                  <a:lnTo>
                    <a:pt x="4405" y="54959"/>
                  </a:lnTo>
                  <a:lnTo>
                    <a:pt x="7739" y="58467"/>
                  </a:lnTo>
                  <a:lnTo>
                    <a:pt x="11945" y="61799"/>
                  </a:lnTo>
                  <a:lnTo>
                    <a:pt x="16734" y="65012"/>
                  </a:lnTo>
                  <a:lnTo>
                    <a:pt x="21911" y="68146"/>
                  </a:lnTo>
                  <a:lnTo>
                    <a:pt x="27347" y="71227"/>
                  </a:lnTo>
                  <a:lnTo>
                    <a:pt x="32954" y="74274"/>
                  </a:lnTo>
                  <a:lnTo>
                    <a:pt x="39670" y="75313"/>
                  </a:lnTo>
                  <a:lnTo>
                    <a:pt x="47123" y="75014"/>
                  </a:lnTo>
                  <a:lnTo>
                    <a:pt x="55069" y="73821"/>
                  </a:lnTo>
                  <a:lnTo>
                    <a:pt x="61359" y="73027"/>
                  </a:lnTo>
                  <a:lnTo>
                    <a:pt x="66544" y="72497"/>
                  </a:lnTo>
                  <a:lnTo>
                    <a:pt x="70992" y="72144"/>
                  </a:lnTo>
                  <a:lnTo>
                    <a:pt x="75942" y="70916"/>
                  </a:lnTo>
                  <a:lnTo>
                    <a:pt x="81227" y="69106"/>
                  </a:lnTo>
                  <a:lnTo>
                    <a:pt x="86734" y="66906"/>
                  </a:lnTo>
                  <a:lnTo>
                    <a:pt x="91398" y="64448"/>
                  </a:lnTo>
                  <a:lnTo>
                    <a:pt x="95499" y="61817"/>
                  </a:lnTo>
                  <a:lnTo>
                    <a:pt x="99226" y="59070"/>
                  </a:lnTo>
                  <a:lnTo>
                    <a:pt x="101710" y="55255"/>
                  </a:lnTo>
                  <a:lnTo>
                    <a:pt x="103366" y="50728"/>
                  </a:lnTo>
                  <a:lnTo>
                    <a:pt x="104470" y="45725"/>
                  </a:lnTo>
                  <a:lnTo>
                    <a:pt x="105207" y="41397"/>
                  </a:lnTo>
                  <a:lnTo>
                    <a:pt x="105697" y="37520"/>
                  </a:lnTo>
                  <a:lnTo>
                    <a:pt x="106024" y="33943"/>
                  </a:lnTo>
                  <a:lnTo>
                    <a:pt x="106243" y="30566"/>
                  </a:lnTo>
                  <a:lnTo>
                    <a:pt x="106388" y="27322"/>
                  </a:lnTo>
                  <a:lnTo>
                    <a:pt x="106485" y="24168"/>
                  </a:lnTo>
                  <a:lnTo>
                    <a:pt x="105558" y="21073"/>
                  </a:lnTo>
                  <a:lnTo>
                    <a:pt x="103947" y="18018"/>
                  </a:lnTo>
                  <a:lnTo>
                    <a:pt x="101881" y="14988"/>
                  </a:lnTo>
                  <a:lnTo>
                    <a:pt x="99512" y="11977"/>
                  </a:lnTo>
                  <a:lnTo>
                    <a:pt x="96940" y="8977"/>
                  </a:lnTo>
                  <a:lnTo>
                    <a:pt x="90423" y="1774"/>
                  </a:lnTo>
                  <a:lnTo>
                    <a:pt x="88896" y="1183"/>
                  </a:lnTo>
                  <a:lnTo>
                    <a:pt x="86886" y="788"/>
                  </a:lnTo>
                  <a:lnTo>
                    <a:pt x="84554" y="525"/>
                  </a:lnTo>
                  <a:lnTo>
                    <a:pt x="82007" y="350"/>
                  </a:lnTo>
                  <a:lnTo>
                    <a:pt x="79317" y="234"/>
                  </a:lnTo>
                  <a:lnTo>
                    <a:pt x="76531" y="156"/>
                  </a:lnTo>
                  <a:lnTo>
                    <a:pt x="44171"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5" name="SMARTInkAnnotation431"/>
            <p:cNvSpPr/>
            <p:nvPr/>
          </p:nvSpPr>
          <p:spPr bwMode="auto">
            <a:xfrm>
              <a:off x="8036718" y="3670101"/>
              <a:ext cx="106484" cy="133930"/>
            </a:xfrm>
            <a:custGeom>
              <a:avLst/>
              <a:gdLst/>
              <a:ahLst/>
              <a:cxnLst/>
              <a:rect l="0" t="0" r="0" b="0"/>
              <a:pathLst>
                <a:path w="106484" h="133930">
                  <a:moveTo>
                    <a:pt x="26789" y="0"/>
                  </a:moveTo>
                  <a:lnTo>
                    <a:pt x="22049" y="4741"/>
                  </a:lnTo>
                  <a:lnTo>
                    <a:pt x="20652" y="7129"/>
                  </a:lnTo>
                  <a:lnTo>
                    <a:pt x="19722" y="9713"/>
                  </a:lnTo>
                  <a:lnTo>
                    <a:pt x="19101" y="12429"/>
                  </a:lnTo>
                  <a:lnTo>
                    <a:pt x="18687" y="15231"/>
                  </a:lnTo>
                  <a:lnTo>
                    <a:pt x="18412" y="18092"/>
                  </a:lnTo>
                  <a:lnTo>
                    <a:pt x="17969" y="25071"/>
                  </a:lnTo>
                  <a:lnTo>
                    <a:pt x="18925" y="27628"/>
                  </a:lnTo>
                  <a:lnTo>
                    <a:pt x="20554" y="31318"/>
                  </a:lnTo>
                  <a:lnTo>
                    <a:pt x="22632" y="35761"/>
                  </a:lnTo>
                  <a:lnTo>
                    <a:pt x="25010" y="38724"/>
                  </a:lnTo>
                  <a:lnTo>
                    <a:pt x="27588" y="40699"/>
                  </a:lnTo>
                  <a:lnTo>
                    <a:pt x="30298" y="42015"/>
                  </a:lnTo>
                  <a:lnTo>
                    <a:pt x="33097" y="43885"/>
                  </a:lnTo>
                  <a:lnTo>
                    <a:pt x="35955" y="46124"/>
                  </a:lnTo>
                  <a:lnTo>
                    <a:pt x="38854" y="48609"/>
                  </a:lnTo>
                  <a:lnTo>
                    <a:pt x="42769" y="50265"/>
                  </a:lnTo>
                  <a:lnTo>
                    <a:pt x="47365" y="51370"/>
                  </a:lnTo>
                  <a:lnTo>
                    <a:pt x="52413" y="52106"/>
                  </a:lnTo>
                  <a:lnTo>
                    <a:pt x="57762" y="53589"/>
                  </a:lnTo>
                  <a:lnTo>
                    <a:pt x="63313" y="55570"/>
                  </a:lnTo>
                  <a:lnTo>
                    <a:pt x="68998" y="57882"/>
                  </a:lnTo>
                  <a:lnTo>
                    <a:pt x="74772" y="60417"/>
                  </a:lnTo>
                  <a:lnTo>
                    <a:pt x="86479" y="65878"/>
                  </a:lnTo>
                  <a:lnTo>
                    <a:pt x="91388" y="68723"/>
                  </a:lnTo>
                  <a:lnTo>
                    <a:pt x="95652" y="71613"/>
                  </a:lnTo>
                  <a:lnTo>
                    <a:pt x="99486" y="74531"/>
                  </a:lnTo>
                  <a:lnTo>
                    <a:pt x="102043" y="77469"/>
                  </a:lnTo>
                  <a:lnTo>
                    <a:pt x="103747" y="80419"/>
                  </a:lnTo>
                  <a:lnTo>
                    <a:pt x="104885" y="83378"/>
                  </a:lnTo>
                  <a:lnTo>
                    <a:pt x="105642" y="86344"/>
                  </a:lnTo>
                  <a:lnTo>
                    <a:pt x="106146" y="89312"/>
                  </a:lnTo>
                  <a:lnTo>
                    <a:pt x="106483" y="92284"/>
                  </a:lnTo>
                  <a:lnTo>
                    <a:pt x="105716" y="95257"/>
                  </a:lnTo>
                  <a:lnTo>
                    <a:pt x="104211" y="98232"/>
                  </a:lnTo>
                  <a:lnTo>
                    <a:pt x="102216" y="101206"/>
                  </a:lnTo>
                  <a:lnTo>
                    <a:pt x="99894" y="105174"/>
                  </a:lnTo>
                  <a:lnTo>
                    <a:pt x="97355" y="109804"/>
                  </a:lnTo>
                  <a:lnTo>
                    <a:pt x="94669" y="114874"/>
                  </a:lnTo>
                  <a:lnTo>
                    <a:pt x="91886" y="119247"/>
                  </a:lnTo>
                  <a:lnTo>
                    <a:pt x="89039" y="123154"/>
                  </a:lnTo>
                  <a:lnTo>
                    <a:pt x="86148" y="126752"/>
                  </a:lnTo>
                  <a:lnTo>
                    <a:pt x="83229" y="129149"/>
                  </a:lnTo>
                  <a:lnTo>
                    <a:pt x="80291" y="130748"/>
                  </a:lnTo>
                  <a:lnTo>
                    <a:pt x="77339" y="131814"/>
                  </a:lnTo>
                  <a:lnTo>
                    <a:pt x="73387" y="132525"/>
                  </a:lnTo>
                  <a:lnTo>
                    <a:pt x="68769" y="132999"/>
                  </a:lnTo>
                  <a:lnTo>
                    <a:pt x="59338" y="133524"/>
                  </a:lnTo>
                  <a:lnTo>
                    <a:pt x="51838" y="133758"/>
                  </a:lnTo>
                  <a:lnTo>
                    <a:pt x="20422" y="133929"/>
                  </a:lnTo>
                  <a:lnTo>
                    <a:pt x="15599" y="132943"/>
                  </a:lnTo>
                  <a:lnTo>
                    <a:pt x="11391" y="131292"/>
                  </a:lnTo>
                  <a:lnTo>
                    <a:pt x="0" y="12501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6" name="SMARTInkAnnotation432"/>
            <p:cNvSpPr/>
            <p:nvPr/>
          </p:nvSpPr>
          <p:spPr bwMode="auto">
            <a:xfrm>
              <a:off x="8099226" y="3625453"/>
              <a:ext cx="80368" cy="17860"/>
            </a:xfrm>
            <a:custGeom>
              <a:avLst/>
              <a:gdLst/>
              <a:ahLst/>
              <a:cxnLst/>
              <a:rect l="0" t="0" r="0" b="0"/>
              <a:pathLst>
                <a:path w="80368" h="17860">
                  <a:moveTo>
                    <a:pt x="0" y="17859"/>
                  </a:moveTo>
                  <a:lnTo>
                    <a:pt x="20990" y="17859"/>
                  </a:lnTo>
                  <a:lnTo>
                    <a:pt x="24908" y="16866"/>
                  </a:lnTo>
                  <a:lnTo>
                    <a:pt x="29504" y="15213"/>
                  </a:lnTo>
                  <a:lnTo>
                    <a:pt x="34552" y="13118"/>
                  </a:lnTo>
                  <a:lnTo>
                    <a:pt x="38910" y="11722"/>
                  </a:lnTo>
                  <a:lnTo>
                    <a:pt x="42808" y="10791"/>
                  </a:lnTo>
                  <a:lnTo>
                    <a:pt x="46397" y="10171"/>
                  </a:lnTo>
                  <a:lnTo>
                    <a:pt x="50776" y="8765"/>
                  </a:lnTo>
                  <a:lnTo>
                    <a:pt x="55678" y="6836"/>
                  </a:lnTo>
                  <a:lnTo>
                    <a:pt x="60932" y="4557"/>
                  </a:lnTo>
                  <a:lnTo>
                    <a:pt x="65426" y="3038"/>
                  </a:lnTo>
                  <a:lnTo>
                    <a:pt x="69414" y="2025"/>
                  </a:lnTo>
                  <a:lnTo>
                    <a:pt x="8036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7" name="SMARTInkAnnotation433"/>
            <p:cNvSpPr/>
            <p:nvPr/>
          </p:nvSpPr>
          <p:spPr bwMode="auto">
            <a:xfrm>
              <a:off x="8286750" y="3527226"/>
              <a:ext cx="17825" cy="223243"/>
            </a:xfrm>
            <a:custGeom>
              <a:avLst/>
              <a:gdLst/>
              <a:ahLst/>
              <a:cxnLst/>
              <a:rect l="0" t="0" r="0" b="0"/>
              <a:pathLst>
                <a:path w="17825" h="223243">
                  <a:moveTo>
                    <a:pt x="0" y="0"/>
                  </a:moveTo>
                  <a:lnTo>
                    <a:pt x="0" y="25731"/>
                  </a:lnTo>
                  <a:lnTo>
                    <a:pt x="992" y="31045"/>
                  </a:lnTo>
                  <a:lnTo>
                    <a:pt x="2646" y="36572"/>
                  </a:lnTo>
                  <a:lnTo>
                    <a:pt x="4740" y="42240"/>
                  </a:lnTo>
                  <a:lnTo>
                    <a:pt x="6136" y="48004"/>
                  </a:lnTo>
                  <a:lnTo>
                    <a:pt x="7068" y="53831"/>
                  </a:lnTo>
                  <a:lnTo>
                    <a:pt x="7688" y="59700"/>
                  </a:lnTo>
                  <a:lnTo>
                    <a:pt x="9094" y="65597"/>
                  </a:lnTo>
                  <a:lnTo>
                    <a:pt x="11023" y="71512"/>
                  </a:lnTo>
                  <a:lnTo>
                    <a:pt x="13301" y="77440"/>
                  </a:lnTo>
                  <a:lnTo>
                    <a:pt x="14821" y="83377"/>
                  </a:lnTo>
                  <a:lnTo>
                    <a:pt x="15833" y="89319"/>
                  </a:lnTo>
                  <a:lnTo>
                    <a:pt x="16509" y="95265"/>
                  </a:lnTo>
                  <a:lnTo>
                    <a:pt x="16959" y="102205"/>
                  </a:lnTo>
                  <a:lnTo>
                    <a:pt x="17260" y="109809"/>
                  </a:lnTo>
                  <a:lnTo>
                    <a:pt x="17681" y="132086"/>
                  </a:lnTo>
                  <a:lnTo>
                    <a:pt x="17824" y="162131"/>
                  </a:lnTo>
                  <a:lnTo>
                    <a:pt x="16843" y="169603"/>
                  </a:lnTo>
                  <a:lnTo>
                    <a:pt x="15197" y="176569"/>
                  </a:lnTo>
                  <a:lnTo>
                    <a:pt x="13108" y="183197"/>
                  </a:lnTo>
                  <a:lnTo>
                    <a:pt x="10722" y="189600"/>
                  </a:lnTo>
                  <a:lnTo>
                    <a:pt x="8141" y="195853"/>
                  </a:lnTo>
                  <a:lnTo>
                    <a:pt x="5427" y="202006"/>
                  </a:lnTo>
                  <a:lnTo>
                    <a:pt x="3618" y="207101"/>
                  </a:lnTo>
                  <a:lnTo>
                    <a:pt x="2411" y="211489"/>
                  </a:lnTo>
                  <a:lnTo>
                    <a:pt x="0" y="22324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8" name="SMARTInkAnnotation434"/>
            <p:cNvSpPr/>
            <p:nvPr/>
          </p:nvSpPr>
          <p:spPr bwMode="auto">
            <a:xfrm>
              <a:off x="8313539" y="3616523"/>
              <a:ext cx="107157" cy="62509"/>
            </a:xfrm>
            <a:custGeom>
              <a:avLst/>
              <a:gdLst/>
              <a:ahLst/>
              <a:cxnLst/>
              <a:rect l="0" t="0" r="0" b="0"/>
              <a:pathLst>
                <a:path w="107157" h="62509">
                  <a:moveTo>
                    <a:pt x="0" y="62508"/>
                  </a:moveTo>
                  <a:lnTo>
                    <a:pt x="7688" y="54819"/>
                  </a:lnTo>
                  <a:lnTo>
                    <a:pt x="10086" y="54406"/>
                  </a:lnTo>
                  <a:lnTo>
                    <a:pt x="13669" y="54130"/>
                  </a:lnTo>
                  <a:lnTo>
                    <a:pt x="18043" y="53946"/>
                  </a:lnTo>
                  <a:lnTo>
                    <a:pt x="21950" y="52831"/>
                  </a:lnTo>
                  <a:lnTo>
                    <a:pt x="25548" y="51096"/>
                  </a:lnTo>
                  <a:lnTo>
                    <a:pt x="28937" y="48946"/>
                  </a:lnTo>
                  <a:lnTo>
                    <a:pt x="33183" y="47514"/>
                  </a:lnTo>
                  <a:lnTo>
                    <a:pt x="37996" y="46559"/>
                  </a:lnTo>
                  <a:lnTo>
                    <a:pt x="43190" y="45922"/>
                  </a:lnTo>
                  <a:lnTo>
                    <a:pt x="48637" y="44505"/>
                  </a:lnTo>
                  <a:lnTo>
                    <a:pt x="54253" y="42569"/>
                  </a:lnTo>
                  <a:lnTo>
                    <a:pt x="59982" y="40285"/>
                  </a:lnTo>
                  <a:lnTo>
                    <a:pt x="65784" y="37771"/>
                  </a:lnTo>
                  <a:lnTo>
                    <a:pt x="77524" y="32331"/>
                  </a:lnTo>
                  <a:lnTo>
                    <a:pt x="82440" y="29492"/>
                  </a:lnTo>
                  <a:lnTo>
                    <a:pt x="86711" y="26606"/>
                  </a:lnTo>
                  <a:lnTo>
                    <a:pt x="90548" y="23691"/>
                  </a:lnTo>
                  <a:lnTo>
                    <a:pt x="94101" y="19763"/>
                  </a:lnTo>
                  <a:lnTo>
                    <a:pt x="97460" y="15159"/>
                  </a:lnTo>
                  <a:lnTo>
                    <a:pt x="10715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9" name="SMARTInkAnnotation435"/>
            <p:cNvSpPr/>
            <p:nvPr/>
          </p:nvSpPr>
          <p:spPr bwMode="auto">
            <a:xfrm>
              <a:off x="8429625" y="3518296"/>
              <a:ext cx="26790" cy="258314"/>
            </a:xfrm>
            <a:custGeom>
              <a:avLst/>
              <a:gdLst/>
              <a:ahLst/>
              <a:cxnLst/>
              <a:rect l="0" t="0" r="0" b="0"/>
              <a:pathLst>
                <a:path w="26790" h="258314">
                  <a:moveTo>
                    <a:pt x="0" y="0"/>
                  </a:moveTo>
                  <a:lnTo>
                    <a:pt x="4740" y="0"/>
                  </a:lnTo>
                  <a:lnTo>
                    <a:pt x="7129" y="993"/>
                  </a:lnTo>
                  <a:lnTo>
                    <a:pt x="9714" y="2646"/>
                  </a:lnTo>
                  <a:lnTo>
                    <a:pt x="12428" y="4741"/>
                  </a:lnTo>
                  <a:lnTo>
                    <a:pt x="14238" y="8122"/>
                  </a:lnTo>
                  <a:lnTo>
                    <a:pt x="15446" y="12360"/>
                  </a:lnTo>
                  <a:lnTo>
                    <a:pt x="16250" y="17170"/>
                  </a:lnTo>
                  <a:lnTo>
                    <a:pt x="17778" y="22361"/>
                  </a:lnTo>
                  <a:lnTo>
                    <a:pt x="19790" y="27806"/>
                  </a:lnTo>
                  <a:lnTo>
                    <a:pt x="22123" y="33420"/>
                  </a:lnTo>
                  <a:lnTo>
                    <a:pt x="23679" y="39148"/>
                  </a:lnTo>
                  <a:lnTo>
                    <a:pt x="24716" y="44950"/>
                  </a:lnTo>
                  <a:lnTo>
                    <a:pt x="25407" y="50803"/>
                  </a:lnTo>
                  <a:lnTo>
                    <a:pt x="25867" y="57681"/>
                  </a:lnTo>
                  <a:lnTo>
                    <a:pt x="26175" y="65243"/>
                  </a:lnTo>
                  <a:lnTo>
                    <a:pt x="26607" y="87462"/>
                  </a:lnTo>
                  <a:lnTo>
                    <a:pt x="26789" y="251576"/>
                  </a:lnTo>
                  <a:lnTo>
                    <a:pt x="25796" y="254038"/>
                  </a:lnTo>
                  <a:lnTo>
                    <a:pt x="24142" y="255679"/>
                  </a:lnTo>
                  <a:lnTo>
                    <a:pt x="19101" y="258313"/>
                  </a:lnTo>
                  <a:lnTo>
                    <a:pt x="18686" y="257537"/>
                  </a:lnTo>
                  <a:lnTo>
                    <a:pt x="17859" y="25003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0" name="SMARTInkAnnotation436"/>
            <p:cNvSpPr/>
            <p:nvPr/>
          </p:nvSpPr>
          <p:spPr bwMode="auto">
            <a:xfrm>
              <a:off x="8527851" y="3696890"/>
              <a:ext cx="26790" cy="80368"/>
            </a:xfrm>
            <a:custGeom>
              <a:avLst/>
              <a:gdLst/>
              <a:ahLst/>
              <a:cxnLst/>
              <a:rect l="0" t="0" r="0" b="0"/>
              <a:pathLst>
                <a:path w="26790" h="80368">
                  <a:moveTo>
                    <a:pt x="26789" y="0"/>
                  </a:moveTo>
                  <a:lnTo>
                    <a:pt x="22049" y="0"/>
                  </a:lnTo>
                  <a:lnTo>
                    <a:pt x="20652" y="993"/>
                  </a:lnTo>
                  <a:lnTo>
                    <a:pt x="19721" y="2646"/>
                  </a:lnTo>
                  <a:lnTo>
                    <a:pt x="19101" y="4741"/>
                  </a:lnTo>
                  <a:lnTo>
                    <a:pt x="18687" y="8121"/>
                  </a:lnTo>
                  <a:lnTo>
                    <a:pt x="18411" y="12359"/>
                  </a:lnTo>
                  <a:lnTo>
                    <a:pt x="18227" y="17170"/>
                  </a:lnTo>
                  <a:lnTo>
                    <a:pt x="17112" y="21368"/>
                  </a:lnTo>
                  <a:lnTo>
                    <a:pt x="15377" y="25159"/>
                  </a:lnTo>
                  <a:lnTo>
                    <a:pt x="13228" y="28679"/>
                  </a:lnTo>
                  <a:lnTo>
                    <a:pt x="11795" y="32018"/>
                  </a:lnTo>
                  <a:lnTo>
                    <a:pt x="10841" y="35236"/>
                  </a:lnTo>
                  <a:lnTo>
                    <a:pt x="10203" y="38373"/>
                  </a:lnTo>
                  <a:lnTo>
                    <a:pt x="9779" y="41458"/>
                  </a:lnTo>
                  <a:lnTo>
                    <a:pt x="9495" y="44506"/>
                  </a:lnTo>
                  <a:lnTo>
                    <a:pt x="9041" y="51786"/>
                  </a:lnTo>
                  <a:lnTo>
                    <a:pt x="8979" y="55428"/>
                  </a:lnTo>
                  <a:lnTo>
                    <a:pt x="8962" y="57788"/>
                  </a:lnTo>
                  <a:lnTo>
                    <a:pt x="7959" y="60353"/>
                  </a:lnTo>
                  <a:lnTo>
                    <a:pt x="6299" y="63056"/>
                  </a:lnTo>
                  <a:lnTo>
                    <a:pt x="1244" y="69782"/>
                  </a:lnTo>
                  <a:lnTo>
                    <a:pt x="830" y="71326"/>
                  </a:lnTo>
                  <a:lnTo>
                    <a:pt x="554" y="73348"/>
                  </a:lnTo>
                  <a:lnTo>
                    <a:pt x="0" y="8036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1" name="SMARTInkAnnotation437"/>
            <p:cNvSpPr/>
            <p:nvPr/>
          </p:nvSpPr>
          <p:spPr bwMode="auto">
            <a:xfrm>
              <a:off x="8601040" y="3696890"/>
              <a:ext cx="95922" cy="53568"/>
            </a:xfrm>
            <a:custGeom>
              <a:avLst/>
              <a:gdLst/>
              <a:ahLst/>
              <a:cxnLst/>
              <a:rect l="0" t="0" r="0" b="0"/>
              <a:pathLst>
                <a:path w="95922" h="53568">
                  <a:moveTo>
                    <a:pt x="33967" y="8930"/>
                  </a:moveTo>
                  <a:lnTo>
                    <a:pt x="21539" y="8930"/>
                  </a:lnTo>
                  <a:lnTo>
                    <a:pt x="18736" y="9922"/>
                  </a:lnTo>
                  <a:lnTo>
                    <a:pt x="15875" y="11576"/>
                  </a:lnTo>
                  <a:lnTo>
                    <a:pt x="12976" y="13671"/>
                  </a:lnTo>
                  <a:lnTo>
                    <a:pt x="10052" y="16059"/>
                  </a:lnTo>
                  <a:lnTo>
                    <a:pt x="7110" y="18643"/>
                  </a:lnTo>
                  <a:lnTo>
                    <a:pt x="4157" y="21359"/>
                  </a:lnTo>
                  <a:lnTo>
                    <a:pt x="2187" y="24161"/>
                  </a:lnTo>
                  <a:lnTo>
                    <a:pt x="875" y="27021"/>
                  </a:lnTo>
                  <a:lnTo>
                    <a:pt x="0" y="29921"/>
                  </a:lnTo>
                  <a:lnTo>
                    <a:pt x="408" y="32845"/>
                  </a:lnTo>
                  <a:lnTo>
                    <a:pt x="1673" y="35788"/>
                  </a:lnTo>
                  <a:lnTo>
                    <a:pt x="3509" y="38741"/>
                  </a:lnTo>
                  <a:lnTo>
                    <a:pt x="6715" y="40711"/>
                  </a:lnTo>
                  <a:lnTo>
                    <a:pt x="10839" y="42023"/>
                  </a:lnTo>
                  <a:lnTo>
                    <a:pt x="15572" y="42898"/>
                  </a:lnTo>
                  <a:lnTo>
                    <a:pt x="19719" y="44474"/>
                  </a:lnTo>
                  <a:lnTo>
                    <a:pt x="23476" y="46516"/>
                  </a:lnTo>
                  <a:lnTo>
                    <a:pt x="26974" y="48870"/>
                  </a:lnTo>
                  <a:lnTo>
                    <a:pt x="30298" y="50440"/>
                  </a:lnTo>
                  <a:lnTo>
                    <a:pt x="33505" y="51486"/>
                  </a:lnTo>
                  <a:lnTo>
                    <a:pt x="36636" y="52183"/>
                  </a:lnTo>
                  <a:lnTo>
                    <a:pt x="39716" y="52648"/>
                  </a:lnTo>
                  <a:lnTo>
                    <a:pt x="42761" y="52959"/>
                  </a:lnTo>
                  <a:lnTo>
                    <a:pt x="45783" y="53165"/>
                  </a:lnTo>
                  <a:lnTo>
                    <a:pt x="48790" y="53303"/>
                  </a:lnTo>
                  <a:lnTo>
                    <a:pt x="54777" y="53456"/>
                  </a:lnTo>
                  <a:lnTo>
                    <a:pt x="80350" y="53567"/>
                  </a:lnTo>
                  <a:lnTo>
                    <a:pt x="83740" y="52579"/>
                  </a:lnTo>
                  <a:lnTo>
                    <a:pt x="86994" y="50928"/>
                  </a:lnTo>
                  <a:lnTo>
                    <a:pt x="90155" y="48835"/>
                  </a:lnTo>
                  <a:lnTo>
                    <a:pt x="92261" y="46447"/>
                  </a:lnTo>
                  <a:lnTo>
                    <a:pt x="93666" y="43863"/>
                  </a:lnTo>
                  <a:lnTo>
                    <a:pt x="94602" y="41149"/>
                  </a:lnTo>
                  <a:lnTo>
                    <a:pt x="95226" y="38347"/>
                  </a:lnTo>
                  <a:lnTo>
                    <a:pt x="95643" y="35486"/>
                  </a:lnTo>
                  <a:lnTo>
                    <a:pt x="95921" y="32587"/>
                  </a:lnTo>
                  <a:lnTo>
                    <a:pt x="95113" y="29663"/>
                  </a:lnTo>
                  <a:lnTo>
                    <a:pt x="93583" y="26720"/>
                  </a:lnTo>
                  <a:lnTo>
                    <a:pt x="91571" y="23767"/>
                  </a:lnTo>
                  <a:lnTo>
                    <a:pt x="89237" y="21798"/>
                  </a:lnTo>
                  <a:lnTo>
                    <a:pt x="86690" y="20485"/>
                  </a:lnTo>
                  <a:lnTo>
                    <a:pt x="83998" y="19610"/>
                  </a:lnTo>
                  <a:lnTo>
                    <a:pt x="80220" y="18034"/>
                  </a:lnTo>
                  <a:lnTo>
                    <a:pt x="75717" y="15992"/>
                  </a:lnTo>
                  <a:lnTo>
                    <a:pt x="70729" y="13638"/>
                  </a:lnTo>
                  <a:lnTo>
                    <a:pt x="66413" y="11076"/>
                  </a:lnTo>
                  <a:lnTo>
                    <a:pt x="62543" y="8376"/>
                  </a:lnTo>
                  <a:lnTo>
                    <a:pt x="58971" y="5584"/>
                  </a:lnTo>
                  <a:lnTo>
                    <a:pt x="55598" y="3723"/>
                  </a:lnTo>
                  <a:lnTo>
                    <a:pt x="52356" y="2483"/>
                  </a:lnTo>
                  <a:lnTo>
                    <a:pt x="4289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2" name="SMARTInkAnnotation438"/>
            <p:cNvSpPr/>
            <p:nvPr/>
          </p:nvSpPr>
          <p:spPr bwMode="auto">
            <a:xfrm>
              <a:off x="7796197" y="3548633"/>
              <a:ext cx="142094" cy="219524"/>
            </a:xfrm>
            <a:custGeom>
              <a:avLst/>
              <a:gdLst/>
              <a:ahLst/>
              <a:cxnLst/>
              <a:rect l="0" t="0" r="0" b="0"/>
              <a:pathLst>
                <a:path w="142094" h="219524">
                  <a:moveTo>
                    <a:pt x="70439" y="0"/>
                  </a:moveTo>
                  <a:lnTo>
                    <a:pt x="52306" y="11903"/>
                  </a:lnTo>
                  <a:lnTo>
                    <a:pt x="44599" y="18660"/>
                  </a:lnTo>
                  <a:lnTo>
                    <a:pt x="37477" y="26140"/>
                  </a:lnTo>
                  <a:lnTo>
                    <a:pt x="30745" y="34103"/>
                  </a:lnTo>
                  <a:lnTo>
                    <a:pt x="25264" y="41397"/>
                  </a:lnTo>
                  <a:lnTo>
                    <a:pt x="20618" y="48244"/>
                  </a:lnTo>
                  <a:lnTo>
                    <a:pt x="16529" y="54793"/>
                  </a:lnTo>
                  <a:lnTo>
                    <a:pt x="12810" y="62135"/>
                  </a:lnTo>
                  <a:lnTo>
                    <a:pt x="9338" y="70006"/>
                  </a:lnTo>
                  <a:lnTo>
                    <a:pt x="6032" y="78230"/>
                  </a:lnTo>
                  <a:lnTo>
                    <a:pt x="3828" y="85698"/>
                  </a:lnTo>
                  <a:lnTo>
                    <a:pt x="2359" y="92661"/>
                  </a:lnTo>
                  <a:lnTo>
                    <a:pt x="1379" y="99286"/>
                  </a:lnTo>
                  <a:lnTo>
                    <a:pt x="726" y="106680"/>
                  </a:lnTo>
                  <a:lnTo>
                    <a:pt x="290" y="114586"/>
                  </a:lnTo>
                  <a:lnTo>
                    <a:pt x="0" y="122833"/>
                  </a:lnTo>
                  <a:lnTo>
                    <a:pt x="1792" y="130316"/>
                  </a:lnTo>
                  <a:lnTo>
                    <a:pt x="4969" y="137288"/>
                  </a:lnTo>
                  <a:lnTo>
                    <a:pt x="13792" y="151319"/>
                  </a:lnTo>
                  <a:lnTo>
                    <a:pt x="24328" y="167478"/>
                  </a:lnTo>
                  <a:lnTo>
                    <a:pt x="29916" y="174962"/>
                  </a:lnTo>
                  <a:lnTo>
                    <a:pt x="35625" y="181935"/>
                  </a:lnTo>
                  <a:lnTo>
                    <a:pt x="41417" y="188569"/>
                  </a:lnTo>
                  <a:lnTo>
                    <a:pt x="48254" y="193983"/>
                  </a:lnTo>
                  <a:lnTo>
                    <a:pt x="55788" y="198585"/>
                  </a:lnTo>
                  <a:lnTo>
                    <a:pt x="84527" y="213100"/>
                  </a:lnTo>
                  <a:lnTo>
                    <a:pt x="90885" y="215298"/>
                  </a:lnTo>
                  <a:lnTo>
                    <a:pt x="97107" y="216763"/>
                  </a:lnTo>
                  <a:lnTo>
                    <a:pt x="103240" y="217740"/>
                  </a:lnTo>
                  <a:lnTo>
                    <a:pt x="109314" y="218392"/>
                  </a:lnTo>
                  <a:lnTo>
                    <a:pt x="115347" y="218826"/>
                  </a:lnTo>
                  <a:lnTo>
                    <a:pt x="126349" y="219309"/>
                  </a:lnTo>
                  <a:lnTo>
                    <a:pt x="134546" y="219523"/>
                  </a:lnTo>
                  <a:lnTo>
                    <a:pt x="137128" y="218588"/>
                  </a:lnTo>
                  <a:lnTo>
                    <a:pt x="138851" y="216973"/>
                  </a:lnTo>
                  <a:lnTo>
                    <a:pt x="141614" y="211991"/>
                  </a:lnTo>
                  <a:lnTo>
                    <a:pt x="142093" y="206388"/>
                  </a:lnTo>
                  <a:lnTo>
                    <a:pt x="141168" y="203878"/>
                  </a:lnTo>
                  <a:lnTo>
                    <a:pt x="137495" y="198444"/>
                  </a:lnTo>
                  <a:lnTo>
                    <a:pt x="133365" y="19290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3" name="SMARTInkAnnotation439"/>
            <p:cNvSpPr/>
            <p:nvPr/>
          </p:nvSpPr>
          <p:spPr bwMode="auto">
            <a:xfrm>
              <a:off x="6483598" y="4670703"/>
              <a:ext cx="133301" cy="187048"/>
            </a:xfrm>
            <a:custGeom>
              <a:avLst/>
              <a:gdLst/>
              <a:ahLst/>
              <a:cxnLst/>
              <a:rect l="0" t="0" r="0" b="0"/>
              <a:pathLst>
                <a:path w="133301" h="187048">
                  <a:moveTo>
                    <a:pt x="97581" y="17382"/>
                  </a:moveTo>
                  <a:lnTo>
                    <a:pt x="97581" y="12643"/>
                  </a:lnTo>
                  <a:lnTo>
                    <a:pt x="96590" y="10253"/>
                  </a:lnTo>
                  <a:lnTo>
                    <a:pt x="92841" y="4954"/>
                  </a:lnTo>
                  <a:lnTo>
                    <a:pt x="90452" y="3144"/>
                  </a:lnTo>
                  <a:lnTo>
                    <a:pt x="87868" y="1936"/>
                  </a:lnTo>
                  <a:lnTo>
                    <a:pt x="85152" y="1132"/>
                  </a:lnTo>
                  <a:lnTo>
                    <a:pt x="82350" y="596"/>
                  </a:lnTo>
                  <a:lnTo>
                    <a:pt x="79490" y="238"/>
                  </a:lnTo>
                  <a:lnTo>
                    <a:pt x="76591" y="0"/>
                  </a:lnTo>
                  <a:lnTo>
                    <a:pt x="72674" y="834"/>
                  </a:lnTo>
                  <a:lnTo>
                    <a:pt x="68078" y="2381"/>
                  </a:lnTo>
                  <a:lnTo>
                    <a:pt x="63030" y="4405"/>
                  </a:lnTo>
                  <a:lnTo>
                    <a:pt x="57680" y="7739"/>
                  </a:lnTo>
                  <a:lnTo>
                    <a:pt x="52129" y="11946"/>
                  </a:lnTo>
                  <a:lnTo>
                    <a:pt x="46444" y="16735"/>
                  </a:lnTo>
                  <a:lnTo>
                    <a:pt x="41662" y="21911"/>
                  </a:lnTo>
                  <a:lnTo>
                    <a:pt x="37482" y="27347"/>
                  </a:lnTo>
                  <a:lnTo>
                    <a:pt x="33702" y="32955"/>
                  </a:lnTo>
                  <a:lnTo>
                    <a:pt x="29199" y="38678"/>
                  </a:lnTo>
                  <a:lnTo>
                    <a:pt x="24211" y="44478"/>
                  </a:lnTo>
                  <a:lnTo>
                    <a:pt x="18903" y="50329"/>
                  </a:lnTo>
                  <a:lnTo>
                    <a:pt x="14371" y="57206"/>
                  </a:lnTo>
                  <a:lnTo>
                    <a:pt x="10358" y="64768"/>
                  </a:lnTo>
                  <a:lnTo>
                    <a:pt x="6690" y="72785"/>
                  </a:lnTo>
                  <a:lnTo>
                    <a:pt x="4245" y="80114"/>
                  </a:lnTo>
                  <a:lnTo>
                    <a:pt x="2615" y="86985"/>
                  </a:lnTo>
                  <a:lnTo>
                    <a:pt x="1529" y="93550"/>
                  </a:lnTo>
                  <a:lnTo>
                    <a:pt x="804" y="99911"/>
                  </a:lnTo>
                  <a:lnTo>
                    <a:pt x="321" y="106136"/>
                  </a:lnTo>
                  <a:lnTo>
                    <a:pt x="0" y="112270"/>
                  </a:lnTo>
                  <a:lnTo>
                    <a:pt x="1769" y="118344"/>
                  </a:lnTo>
                  <a:lnTo>
                    <a:pt x="4933" y="124378"/>
                  </a:lnTo>
                  <a:lnTo>
                    <a:pt x="9027" y="130385"/>
                  </a:lnTo>
                  <a:lnTo>
                    <a:pt x="13741" y="136373"/>
                  </a:lnTo>
                  <a:lnTo>
                    <a:pt x="18867" y="142351"/>
                  </a:lnTo>
                  <a:lnTo>
                    <a:pt x="24269" y="148320"/>
                  </a:lnTo>
                  <a:lnTo>
                    <a:pt x="29856" y="153291"/>
                  </a:lnTo>
                  <a:lnTo>
                    <a:pt x="35564" y="157598"/>
                  </a:lnTo>
                  <a:lnTo>
                    <a:pt x="41354" y="161461"/>
                  </a:lnTo>
                  <a:lnTo>
                    <a:pt x="48190" y="165029"/>
                  </a:lnTo>
                  <a:lnTo>
                    <a:pt x="55724" y="168399"/>
                  </a:lnTo>
                  <a:lnTo>
                    <a:pt x="63724" y="171638"/>
                  </a:lnTo>
                  <a:lnTo>
                    <a:pt x="71041" y="174790"/>
                  </a:lnTo>
                  <a:lnTo>
                    <a:pt x="84463" y="180938"/>
                  </a:lnTo>
                  <a:lnTo>
                    <a:pt x="90820" y="182974"/>
                  </a:lnTo>
                  <a:lnTo>
                    <a:pt x="97043" y="184332"/>
                  </a:lnTo>
                  <a:lnTo>
                    <a:pt x="103175" y="185236"/>
                  </a:lnTo>
                  <a:lnTo>
                    <a:pt x="109249" y="185840"/>
                  </a:lnTo>
                  <a:lnTo>
                    <a:pt x="115282" y="186242"/>
                  </a:lnTo>
                  <a:lnTo>
                    <a:pt x="133300" y="18704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4" name="SMARTInkAnnotation440"/>
            <p:cNvSpPr/>
            <p:nvPr/>
          </p:nvSpPr>
          <p:spPr bwMode="auto">
            <a:xfrm>
              <a:off x="6679406" y="4777382"/>
              <a:ext cx="107157" cy="14076"/>
            </a:xfrm>
            <a:custGeom>
              <a:avLst/>
              <a:gdLst/>
              <a:ahLst/>
              <a:cxnLst/>
              <a:rect l="0" t="0" r="0" b="0"/>
              <a:pathLst>
                <a:path w="107157" h="14076">
                  <a:moveTo>
                    <a:pt x="0" y="8930"/>
                  </a:moveTo>
                  <a:lnTo>
                    <a:pt x="4740" y="8930"/>
                  </a:lnTo>
                  <a:lnTo>
                    <a:pt x="8121" y="9922"/>
                  </a:lnTo>
                  <a:lnTo>
                    <a:pt x="12359" y="11576"/>
                  </a:lnTo>
                  <a:lnTo>
                    <a:pt x="17169" y="13670"/>
                  </a:lnTo>
                  <a:lnTo>
                    <a:pt x="22360" y="14075"/>
                  </a:lnTo>
                  <a:lnTo>
                    <a:pt x="27805" y="13352"/>
                  </a:lnTo>
                  <a:lnTo>
                    <a:pt x="33419" y="11878"/>
                  </a:lnTo>
                  <a:lnTo>
                    <a:pt x="40139" y="10895"/>
                  </a:lnTo>
                  <a:lnTo>
                    <a:pt x="47595" y="10240"/>
                  </a:lnTo>
                  <a:lnTo>
                    <a:pt x="55543" y="9803"/>
                  </a:lnTo>
                  <a:lnTo>
                    <a:pt x="69664" y="9318"/>
                  </a:lnTo>
                  <a:lnTo>
                    <a:pt x="90159" y="9007"/>
                  </a:lnTo>
                  <a:lnTo>
                    <a:pt x="93841" y="7989"/>
                  </a:lnTo>
                  <a:lnTo>
                    <a:pt x="97287" y="6318"/>
                  </a:lnTo>
                  <a:lnTo>
                    <a:pt x="10715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5" name="SMARTInkAnnotation441"/>
            <p:cNvSpPr/>
            <p:nvPr/>
          </p:nvSpPr>
          <p:spPr bwMode="auto">
            <a:xfrm>
              <a:off x="7010697" y="4688085"/>
              <a:ext cx="177702" cy="160580"/>
            </a:xfrm>
            <a:custGeom>
              <a:avLst/>
              <a:gdLst/>
              <a:ahLst/>
              <a:cxnLst/>
              <a:rect l="0" t="0" r="0" b="0"/>
              <a:pathLst>
                <a:path w="177702" h="160580">
                  <a:moveTo>
                    <a:pt x="70545" y="0"/>
                  </a:moveTo>
                  <a:lnTo>
                    <a:pt x="41866" y="28680"/>
                  </a:lnTo>
                  <a:lnTo>
                    <a:pt x="38527" y="33010"/>
                  </a:lnTo>
                  <a:lnTo>
                    <a:pt x="35309" y="37882"/>
                  </a:lnTo>
                  <a:lnTo>
                    <a:pt x="32171" y="43114"/>
                  </a:lnTo>
                  <a:lnTo>
                    <a:pt x="29088" y="48587"/>
                  </a:lnTo>
                  <a:lnTo>
                    <a:pt x="23015" y="59960"/>
                  </a:lnTo>
                  <a:lnTo>
                    <a:pt x="19014" y="65770"/>
                  </a:lnTo>
                  <a:lnTo>
                    <a:pt x="14364" y="71628"/>
                  </a:lnTo>
                  <a:lnTo>
                    <a:pt x="9278" y="77518"/>
                  </a:lnTo>
                  <a:lnTo>
                    <a:pt x="5887" y="83429"/>
                  </a:lnTo>
                  <a:lnTo>
                    <a:pt x="3627" y="89354"/>
                  </a:lnTo>
                  <a:lnTo>
                    <a:pt x="2121" y="95288"/>
                  </a:lnTo>
                  <a:lnTo>
                    <a:pt x="1116" y="101229"/>
                  </a:lnTo>
                  <a:lnTo>
                    <a:pt x="447" y="107173"/>
                  </a:lnTo>
                  <a:lnTo>
                    <a:pt x="0" y="113121"/>
                  </a:lnTo>
                  <a:lnTo>
                    <a:pt x="695" y="118078"/>
                  </a:lnTo>
                  <a:lnTo>
                    <a:pt x="2150" y="122376"/>
                  </a:lnTo>
                  <a:lnTo>
                    <a:pt x="4112" y="126232"/>
                  </a:lnTo>
                  <a:lnTo>
                    <a:pt x="6413" y="129796"/>
                  </a:lnTo>
                  <a:lnTo>
                    <a:pt x="8938" y="133163"/>
                  </a:lnTo>
                  <a:lnTo>
                    <a:pt x="11615" y="136401"/>
                  </a:lnTo>
                  <a:lnTo>
                    <a:pt x="15383" y="139552"/>
                  </a:lnTo>
                  <a:lnTo>
                    <a:pt x="19880" y="142643"/>
                  </a:lnTo>
                  <a:lnTo>
                    <a:pt x="24862" y="145697"/>
                  </a:lnTo>
                  <a:lnTo>
                    <a:pt x="32152" y="148725"/>
                  </a:lnTo>
                  <a:lnTo>
                    <a:pt x="40981" y="151737"/>
                  </a:lnTo>
                  <a:lnTo>
                    <a:pt x="50836" y="154736"/>
                  </a:lnTo>
                  <a:lnTo>
                    <a:pt x="60382" y="156735"/>
                  </a:lnTo>
                  <a:lnTo>
                    <a:pt x="69723" y="158069"/>
                  </a:lnTo>
                  <a:lnTo>
                    <a:pt x="78926" y="158957"/>
                  </a:lnTo>
                  <a:lnTo>
                    <a:pt x="88039" y="159550"/>
                  </a:lnTo>
                  <a:lnTo>
                    <a:pt x="97090" y="159945"/>
                  </a:lnTo>
                  <a:lnTo>
                    <a:pt x="121405" y="160501"/>
                  </a:lnTo>
                  <a:lnTo>
                    <a:pt x="128264" y="160579"/>
                  </a:lnTo>
                  <a:lnTo>
                    <a:pt x="134821" y="159639"/>
                  </a:lnTo>
                  <a:lnTo>
                    <a:pt x="141178" y="158020"/>
                  </a:lnTo>
                  <a:lnTo>
                    <a:pt x="147399" y="155949"/>
                  </a:lnTo>
                  <a:lnTo>
                    <a:pt x="152539" y="154567"/>
                  </a:lnTo>
                  <a:lnTo>
                    <a:pt x="156957" y="153647"/>
                  </a:lnTo>
                  <a:lnTo>
                    <a:pt x="160895" y="153033"/>
                  </a:lnTo>
                  <a:lnTo>
                    <a:pt x="163520" y="151631"/>
                  </a:lnTo>
                  <a:lnTo>
                    <a:pt x="165271" y="149706"/>
                  </a:lnTo>
                  <a:lnTo>
                    <a:pt x="168208" y="144919"/>
                  </a:lnTo>
                  <a:lnTo>
                    <a:pt x="170380" y="142254"/>
                  </a:lnTo>
                  <a:lnTo>
                    <a:pt x="177701" y="13394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6" name="SMARTInkAnnotation442"/>
            <p:cNvSpPr/>
            <p:nvPr/>
          </p:nvSpPr>
          <p:spPr bwMode="auto">
            <a:xfrm>
              <a:off x="7206257" y="4795242"/>
              <a:ext cx="132020" cy="7689"/>
            </a:xfrm>
            <a:custGeom>
              <a:avLst/>
              <a:gdLst/>
              <a:ahLst/>
              <a:cxnLst/>
              <a:rect l="0" t="0" r="0" b="0"/>
              <a:pathLst>
                <a:path w="132020" h="7689">
                  <a:moveTo>
                    <a:pt x="0" y="0"/>
                  </a:moveTo>
                  <a:lnTo>
                    <a:pt x="17170" y="0"/>
                  </a:lnTo>
                  <a:lnTo>
                    <a:pt x="21369" y="992"/>
                  </a:lnTo>
                  <a:lnTo>
                    <a:pt x="25160" y="2645"/>
                  </a:lnTo>
                  <a:lnTo>
                    <a:pt x="28680" y="4740"/>
                  </a:lnTo>
                  <a:lnTo>
                    <a:pt x="33011" y="6137"/>
                  </a:lnTo>
                  <a:lnTo>
                    <a:pt x="37882" y="7067"/>
                  </a:lnTo>
                  <a:lnTo>
                    <a:pt x="43115" y="7688"/>
                  </a:lnTo>
                  <a:lnTo>
                    <a:pt x="49579" y="7110"/>
                  </a:lnTo>
                  <a:lnTo>
                    <a:pt x="56865" y="5732"/>
                  </a:lnTo>
                  <a:lnTo>
                    <a:pt x="64699" y="3822"/>
                  </a:lnTo>
                  <a:lnTo>
                    <a:pt x="71907" y="2547"/>
                  </a:lnTo>
                  <a:lnTo>
                    <a:pt x="78696" y="1698"/>
                  </a:lnTo>
                  <a:lnTo>
                    <a:pt x="85206" y="1132"/>
                  </a:lnTo>
                  <a:lnTo>
                    <a:pt x="91530" y="755"/>
                  </a:lnTo>
                  <a:lnTo>
                    <a:pt x="103849" y="335"/>
                  </a:lnTo>
                  <a:lnTo>
                    <a:pt x="120798" y="66"/>
                  </a:lnTo>
                  <a:lnTo>
                    <a:pt x="132019" y="8"/>
                  </a:lnTo>
                  <a:lnTo>
                    <a:pt x="11608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7" name="SMARTInkAnnotation443"/>
            <p:cNvSpPr/>
            <p:nvPr/>
          </p:nvSpPr>
          <p:spPr bwMode="auto">
            <a:xfrm>
              <a:off x="7465750" y="4697492"/>
              <a:ext cx="169133" cy="142234"/>
            </a:xfrm>
            <a:custGeom>
              <a:avLst/>
              <a:gdLst/>
              <a:ahLst/>
              <a:cxnLst/>
              <a:rect l="0" t="0" r="0" b="0"/>
              <a:pathLst>
                <a:path w="169133" h="142234">
                  <a:moveTo>
                    <a:pt x="70906" y="17383"/>
                  </a:moveTo>
                  <a:lnTo>
                    <a:pt x="70906" y="4954"/>
                  </a:lnTo>
                  <a:lnTo>
                    <a:pt x="69914" y="3144"/>
                  </a:lnTo>
                  <a:lnTo>
                    <a:pt x="68260" y="1937"/>
                  </a:lnTo>
                  <a:lnTo>
                    <a:pt x="63217" y="0"/>
                  </a:lnTo>
                  <a:lnTo>
                    <a:pt x="59882" y="2381"/>
                  </a:lnTo>
                  <a:lnTo>
                    <a:pt x="55092" y="6747"/>
                  </a:lnTo>
                  <a:lnTo>
                    <a:pt x="49657" y="11994"/>
                  </a:lnTo>
                  <a:lnTo>
                    <a:pt x="24486" y="37027"/>
                  </a:lnTo>
                  <a:lnTo>
                    <a:pt x="21107" y="41393"/>
                  </a:lnTo>
                  <a:lnTo>
                    <a:pt x="17863" y="46288"/>
                  </a:lnTo>
                  <a:lnTo>
                    <a:pt x="14708" y="51535"/>
                  </a:lnTo>
                  <a:lnTo>
                    <a:pt x="11612" y="57018"/>
                  </a:lnTo>
                  <a:lnTo>
                    <a:pt x="5527" y="68402"/>
                  </a:lnTo>
                  <a:lnTo>
                    <a:pt x="3508" y="74216"/>
                  </a:lnTo>
                  <a:lnTo>
                    <a:pt x="2160" y="80076"/>
                  </a:lnTo>
                  <a:lnTo>
                    <a:pt x="1263" y="85967"/>
                  </a:lnTo>
                  <a:lnTo>
                    <a:pt x="666" y="90887"/>
                  </a:lnTo>
                  <a:lnTo>
                    <a:pt x="266" y="95159"/>
                  </a:lnTo>
                  <a:lnTo>
                    <a:pt x="0" y="98999"/>
                  </a:lnTo>
                  <a:lnTo>
                    <a:pt x="815" y="103543"/>
                  </a:lnTo>
                  <a:lnTo>
                    <a:pt x="2351" y="108558"/>
                  </a:lnTo>
                  <a:lnTo>
                    <a:pt x="4366" y="113885"/>
                  </a:lnTo>
                  <a:lnTo>
                    <a:pt x="8687" y="118428"/>
                  </a:lnTo>
                  <a:lnTo>
                    <a:pt x="14543" y="122449"/>
                  </a:lnTo>
                  <a:lnTo>
                    <a:pt x="21424" y="126122"/>
                  </a:lnTo>
                  <a:lnTo>
                    <a:pt x="28988" y="129564"/>
                  </a:lnTo>
                  <a:lnTo>
                    <a:pt x="37008" y="132849"/>
                  </a:lnTo>
                  <a:lnTo>
                    <a:pt x="45331" y="136032"/>
                  </a:lnTo>
                  <a:lnTo>
                    <a:pt x="53856" y="138154"/>
                  </a:lnTo>
                  <a:lnTo>
                    <a:pt x="62516" y="139569"/>
                  </a:lnTo>
                  <a:lnTo>
                    <a:pt x="71266" y="140512"/>
                  </a:lnTo>
                  <a:lnTo>
                    <a:pt x="80075" y="141140"/>
                  </a:lnTo>
                  <a:lnTo>
                    <a:pt x="88925" y="141560"/>
                  </a:lnTo>
                  <a:lnTo>
                    <a:pt x="105704" y="142026"/>
                  </a:lnTo>
                  <a:lnTo>
                    <a:pt x="119775" y="142233"/>
                  </a:lnTo>
                  <a:lnTo>
                    <a:pt x="126306" y="141295"/>
                  </a:lnTo>
                  <a:lnTo>
                    <a:pt x="132644" y="139679"/>
                  </a:lnTo>
                  <a:lnTo>
                    <a:pt x="138854" y="137608"/>
                  </a:lnTo>
                  <a:lnTo>
                    <a:pt x="143985" y="136228"/>
                  </a:lnTo>
                  <a:lnTo>
                    <a:pt x="148399" y="135308"/>
                  </a:lnTo>
                  <a:lnTo>
                    <a:pt x="152333" y="134695"/>
                  </a:lnTo>
                  <a:lnTo>
                    <a:pt x="155949" y="134286"/>
                  </a:lnTo>
                  <a:lnTo>
                    <a:pt x="159351" y="134013"/>
                  </a:lnTo>
                  <a:lnTo>
                    <a:pt x="169132" y="13346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8" name="SMARTInkAnnotation444"/>
            <p:cNvSpPr/>
            <p:nvPr/>
          </p:nvSpPr>
          <p:spPr bwMode="auto">
            <a:xfrm>
              <a:off x="7643812" y="4768453"/>
              <a:ext cx="125017" cy="17850"/>
            </a:xfrm>
            <a:custGeom>
              <a:avLst/>
              <a:gdLst/>
              <a:ahLst/>
              <a:cxnLst/>
              <a:rect l="0" t="0" r="0" b="0"/>
              <a:pathLst>
                <a:path w="125017" h="17850">
                  <a:moveTo>
                    <a:pt x="0" y="8929"/>
                  </a:moveTo>
                  <a:lnTo>
                    <a:pt x="4740" y="13670"/>
                  </a:lnTo>
                  <a:lnTo>
                    <a:pt x="8121" y="15066"/>
                  </a:lnTo>
                  <a:lnTo>
                    <a:pt x="12360" y="15997"/>
                  </a:lnTo>
                  <a:lnTo>
                    <a:pt x="17169" y="16618"/>
                  </a:lnTo>
                  <a:lnTo>
                    <a:pt x="22361" y="17032"/>
                  </a:lnTo>
                  <a:lnTo>
                    <a:pt x="27805" y="17308"/>
                  </a:lnTo>
                  <a:lnTo>
                    <a:pt x="39146" y="17614"/>
                  </a:lnTo>
                  <a:lnTo>
                    <a:pt x="78649" y="17849"/>
                  </a:lnTo>
                  <a:lnTo>
                    <a:pt x="84183" y="16861"/>
                  </a:lnTo>
                  <a:lnTo>
                    <a:pt x="89857" y="15209"/>
                  </a:lnTo>
                  <a:lnTo>
                    <a:pt x="103739" y="10170"/>
                  </a:lnTo>
                  <a:lnTo>
                    <a:pt x="105871" y="9756"/>
                  </a:lnTo>
                  <a:lnTo>
                    <a:pt x="108283" y="9481"/>
                  </a:lnTo>
                  <a:lnTo>
                    <a:pt x="110884" y="9297"/>
                  </a:lnTo>
                  <a:lnTo>
                    <a:pt x="113611" y="8182"/>
                  </a:lnTo>
                  <a:lnTo>
                    <a:pt x="116420" y="6447"/>
                  </a:lnTo>
                  <a:lnTo>
                    <a:pt x="12501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9" name="SMARTInkAnnotation445"/>
            <p:cNvSpPr/>
            <p:nvPr/>
          </p:nvSpPr>
          <p:spPr bwMode="auto">
            <a:xfrm>
              <a:off x="7679640" y="4705945"/>
              <a:ext cx="98118" cy="1"/>
            </a:xfrm>
            <a:custGeom>
              <a:avLst/>
              <a:gdLst/>
              <a:ahLst/>
              <a:cxnLst/>
              <a:rect l="0" t="0" r="0" b="0"/>
              <a:pathLst>
                <a:path w="98118" h="1">
                  <a:moveTo>
                    <a:pt x="8820" y="0"/>
                  </a:moveTo>
                  <a:lnTo>
                    <a:pt x="0" y="0"/>
                  </a:lnTo>
                  <a:lnTo>
                    <a:pt x="9811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0" name="SMARTInkAnnotation446"/>
            <p:cNvSpPr/>
            <p:nvPr/>
          </p:nvSpPr>
          <p:spPr bwMode="auto">
            <a:xfrm>
              <a:off x="7895751" y="4670226"/>
              <a:ext cx="149898" cy="151726"/>
            </a:xfrm>
            <a:custGeom>
              <a:avLst/>
              <a:gdLst/>
              <a:ahLst/>
              <a:cxnLst/>
              <a:rect l="0" t="0" r="0" b="0"/>
              <a:pathLst>
                <a:path w="149898" h="151726">
                  <a:moveTo>
                    <a:pt x="96319" y="0"/>
                  </a:moveTo>
                  <a:lnTo>
                    <a:pt x="83890" y="0"/>
                  </a:lnTo>
                  <a:lnTo>
                    <a:pt x="80096" y="992"/>
                  </a:lnTo>
                  <a:lnTo>
                    <a:pt x="75581" y="2646"/>
                  </a:lnTo>
                  <a:lnTo>
                    <a:pt x="70588" y="4740"/>
                  </a:lnTo>
                  <a:lnTo>
                    <a:pt x="66266" y="7129"/>
                  </a:lnTo>
                  <a:lnTo>
                    <a:pt x="62393" y="9713"/>
                  </a:lnTo>
                  <a:lnTo>
                    <a:pt x="58819" y="12429"/>
                  </a:lnTo>
                  <a:lnTo>
                    <a:pt x="54452" y="15231"/>
                  </a:lnTo>
                  <a:lnTo>
                    <a:pt x="49556" y="18092"/>
                  </a:lnTo>
                  <a:lnTo>
                    <a:pt x="44308" y="20991"/>
                  </a:lnTo>
                  <a:lnTo>
                    <a:pt x="38824" y="24908"/>
                  </a:lnTo>
                  <a:lnTo>
                    <a:pt x="33185" y="29503"/>
                  </a:lnTo>
                  <a:lnTo>
                    <a:pt x="27441" y="34552"/>
                  </a:lnTo>
                  <a:lnTo>
                    <a:pt x="22619" y="39902"/>
                  </a:lnTo>
                  <a:lnTo>
                    <a:pt x="18412" y="45453"/>
                  </a:lnTo>
                  <a:lnTo>
                    <a:pt x="14615" y="51137"/>
                  </a:lnTo>
                  <a:lnTo>
                    <a:pt x="11091" y="56912"/>
                  </a:lnTo>
                  <a:lnTo>
                    <a:pt x="7751" y="62746"/>
                  </a:lnTo>
                  <a:lnTo>
                    <a:pt x="4531" y="68620"/>
                  </a:lnTo>
                  <a:lnTo>
                    <a:pt x="2385" y="74520"/>
                  </a:lnTo>
                  <a:lnTo>
                    <a:pt x="954" y="80438"/>
                  </a:lnTo>
                  <a:lnTo>
                    <a:pt x="0" y="86367"/>
                  </a:lnTo>
                  <a:lnTo>
                    <a:pt x="1349" y="92305"/>
                  </a:lnTo>
                  <a:lnTo>
                    <a:pt x="4231" y="98248"/>
                  </a:lnTo>
                  <a:lnTo>
                    <a:pt x="8138" y="104193"/>
                  </a:lnTo>
                  <a:lnTo>
                    <a:pt x="12727" y="109150"/>
                  </a:lnTo>
                  <a:lnTo>
                    <a:pt x="17771" y="113446"/>
                  </a:lnTo>
                  <a:lnTo>
                    <a:pt x="23118" y="117303"/>
                  </a:lnTo>
                  <a:lnTo>
                    <a:pt x="29659" y="120866"/>
                  </a:lnTo>
                  <a:lnTo>
                    <a:pt x="36996" y="124233"/>
                  </a:lnTo>
                  <a:lnTo>
                    <a:pt x="44865" y="127471"/>
                  </a:lnTo>
                  <a:lnTo>
                    <a:pt x="52094" y="131613"/>
                  </a:lnTo>
                  <a:lnTo>
                    <a:pt x="58898" y="136359"/>
                  </a:lnTo>
                  <a:lnTo>
                    <a:pt x="65418" y="141508"/>
                  </a:lnTo>
                  <a:lnTo>
                    <a:pt x="73734" y="144940"/>
                  </a:lnTo>
                  <a:lnTo>
                    <a:pt x="83247" y="147229"/>
                  </a:lnTo>
                  <a:lnTo>
                    <a:pt x="93557" y="148754"/>
                  </a:lnTo>
                  <a:lnTo>
                    <a:pt x="102415" y="149771"/>
                  </a:lnTo>
                  <a:lnTo>
                    <a:pt x="110305" y="150449"/>
                  </a:lnTo>
                  <a:lnTo>
                    <a:pt x="123371" y="151202"/>
                  </a:lnTo>
                  <a:lnTo>
                    <a:pt x="132485" y="151537"/>
                  </a:lnTo>
                  <a:lnTo>
                    <a:pt x="143195" y="151725"/>
                  </a:lnTo>
                  <a:lnTo>
                    <a:pt x="145428" y="150759"/>
                  </a:lnTo>
                  <a:lnTo>
                    <a:pt x="146917" y="149124"/>
                  </a:lnTo>
                  <a:lnTo>
                    <a:pt x="149897"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1" name="SMARTInkAnnotation447"/>
            <p:cNvSpPr/>
            <p:nvPr/>
          </p:nvSpPr>
          <p:spPr bwMode="auto">
            <a:xfrm>
              <a:off x="8072437" y="4759523"/>
              <a:ext cx="107157" cy="17860"/>
            </a:xfrm>
            <a:custGeom>
              <a:avLst/>
              <a:gdLst/>
              <a:ahLst/>
              <a:cxnLst/>
              <a:rect l="0" t="0" r="0" b="0"/>
              <a:pathLst>
                <a:path w="107157" h="17860">
                  <a:moveTo>
                    <a:pt x="0" y="17859"/>
                  </a:moveTo>
                  <a:lnTo>
                    <a:pt x="12429" y="17859"/>
                  </a:lnTo>
                  <a:lnTo>
                    <a:pt x="16223" y="16868"/>
                  </a:lnTo>
                  <a:lnTo>
                    <a:pt x="20737" y="15214"/>
                  </a:lnTo>
                  <a:lnTo>
                    <a:pt x="25732" y="13119"/>
                  </a:lnTo>
                  <a:lnTo>
                    <a:pt x="31045" y="11722"/>
                  </a:lnTo>
                  <a:lnTo>
                    <a:pt x="36571" y="10792"/>
                  </a:lnTo>
                  <a:lnTo>
                    <a:pt x="42241" y="10171"/>
                  </a:lnTo>
                  <a:lnTo>
                    <a:pt x="48004" y="9757"/>
                  </a:lnTo>
                  <a:lnTo>
                    <a:pt x="53830" y="9481"/>
                  </a:lnTo>
                  <a:lnTo>
                    <a:pt x="65596" y="9175"/>
                  </a:lnTo>
                  <a:lnTo>
                    <a:pt x="95945" y="8940"/>
                  </a:lnTo>
                  <a:lnTo>
                    <a:pt x="97697" y="7944"/>
                  </a:lnTo>
                  <a:lnTo>
                    <a:pt x="99859" y="6289"/>
                  </a:lnTo>
                  <a:lnTo>
                    <a:pt x="10715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2" name="SMARTInkAnnotation448"/>
            <p:cNvSpPr/>
            <p:nvPr/>
          </p:nvSpPr>
          <p:spPr bwMode="auto">
            <a:xfrm>
              <a:off x="8297852" y="4679524"/>
              <a:ext cx="140703" cy="142448"/>
            </a:xfrm>
            <a:custGeom>
              <a:avLst/>
              <a:gdLst/>
              <a:ahLst/>
              <a:cxnLst/>
              <a:rect l="0" t="0" r="0" b="0"/>
              <a:pathLst>
                <a:path w="140703" h="142448">
                  <a:moveTo>
                    <a:pt x="96054" y="8561"/>
                  </a:moveTo>
                  <a:lnTo>
                    <a:pt x="91313" y="8561"/>
                  </a:lnTo>
                  <a:lnTo>
                    <a:pt x="88925" y="7570"/>
                  </a:lnTo>
                  <a:lnTo>
                    <a:pt x="86340" y="5916"/>
                  </a:lnTo>
                  <a:lnTo>
                    <a:pt x="83625" y="3821"/>
                  </a:lnTo>
                  <a:lnTo>
                    <a:pt x="80822" y="2424"/>
                  </a:lnTo>
                  <a:lnTo>
                    <a:pt x="77961" y="1493"/>
                  </a:lnTo>
                  <a:lnTo>
                    <a:pt x="75063" y="873"/>
                  </a:lnTo>
                  <a:lnTo>
                    <a:pt x="71145" y="459"/>
                  </a:lnTo>
                  <a:lnTo>
                    <a:pt x="66550" y="183"/>
                  </a:lnTo>
                  <a:lnTo>
                    <a:pt x="61501" y="0"/>
                  </a:lnTo>
                  <a:lnTo>
                    <a:pt x="56152" y="868"/>
                  </a:lnTo>
                  <a:lnTo>
                    <a:pt x="50601" y="2441"/>
                  </a:lnTo>
                  <a:lnTo>
                    <a:pt x="44916" y="4481"/>
                  </a:lnTo>
                  <a:lnTo>
                    <a:pt x="40133" y="6834"/>
                  </a:lnTo>
                  <a:lnTo>
                    <a:pt x="35954" y="9394"/>
                  </a:lnTo>
                  <a:lnTo>
                    <a:pt x="32174" y="12092"/>
                  </a:lnTo>
                  <a:lnTo>
                    <a:pt x="27670" y="15877"/>
                  </a:lnTo>
                  <a:lnTo>
                    <a:pt x="22684" y="20384"/>
                  </a:lnTo>
                  <a:lnTo>
                    <a:pt x="17375" y="25372"/>
                  </a:lnTo>
                  <a:lnTo>
                    <a:pt x="12843" y="30683"/>
                  </a:lnTo>
                  <a:lnTo>
                    <a:pt x="8830" y="36207"/>
                  </a:lnTo>
                  <a:lnTo>
                    <a:pt x="5162" y="41875"/>
                  </a:lnTo>
                  <a:lnTo>
                    <a:pt x="2717" y="46646"/>
                  </a:lnTo>
                  <a:lnTo>
                    <a:pt x="1087" y="50818"/>
                  </a:lnTo>
                  <a:lnTo>
                    <a:pt x="0" y="54592"/>
                  </a:lnTo>
                  <a:lnTo>
                    <a:pt x="267" y="60084"/>
                  </a:lnTo>
                  <a:lnTo>
                    <a:pt x="1439" y="66722"/>
                  </a:lnTo>
                  <a:lnTo>
                    <a:pt x="3211" y="74124"/>
                  </a:lnTo>
                  <a:lnTo>
                    <a:pt x="6378" y="80051"/>
                  </a:lnTo>
                  <a:lnTo>
                    <a:pt x="10473" y="84994"/>
                  </a:lnTo>
                  <a:lnTo>
                    <a:pt x="15187" y="89282"/>
                  </a:lnTo>
                  <a:lnTo>
                    <a:pt x="19323" y="94125"/>
                  </a:lnTo>
                  <a:lnTo>
                    <a:pt x="23071" y="99338"/>
                  </a:lnTo>
                  <a:lnTo>
                    <a:pt x="26563" y="104798"/>
                  </a:lnTo>
                  <a:lnTo>
                    <a:pt x="31867" y="110422"/>
                  </a:lnTo>
                  <a:lnTo>
                    <a:pt x="38379" y="116156"/>
                  </a:lnTo>
                  <a:lnTo>
                    <a:pt x="45699" y="121963"/>
                  </a:lnTo>
                  <a:lnTo>
                    <a:pt x="52561" y="126826"/>
                  </a:lnTo>
                  <a:lnTo>
                    <a:pt x="59122" y="131061"/>
                  </a:lnTo>
                  <a:lnTo>
                    <a:pt x="65480" y="134876"/>
                  </a:lnTo>
                  <a:lnTo>
                    <a:pt x="71702" y="137419"/>
                  </a:lnTo>
                  <a:lnTo>
                    <a:pt x="77835" y="139115"/>
                  </a:lnTo>
                  <a:lnTo>
                    <a:pt x="83908" y="140246"/>
                  </a:lnTo>
                  <a:lnTo>
                    <a:pt x="88949" y="140999"/>
                  </a:lnTo>
                  <a:lnTo>
                    <a:pt x="93301" y="141501"/>
                  </a:lnTo>
                  <a:lnTo>
                    <a:pt x="97196" y="141837"/>
                  </a:lnTo>
                  <a:lnTo>
                    <a:pt x="101775" y="142060"/>
                  </a:lnTo>
                  <a:lnTo>
                    <a:pt x="112156" y="142308"/>
                  </a:lnTo>
                  <a:lnTo>
                    <a:pt x="124417" y="142447"/>
                  </a:lnTo>
                  <a:lnTo>
                    <a:pt x="126870" y="141475"/>
                  </a:lnTo>
                  <a:lnTo>
                    <a:pt x="128503" y="139835"/>
                  </a:lnTo>
                  <a:lnTo>
                    <a:pt x="129594" y="137749"/>
                  </a:lnTo>
                  <a:lnTo>
                    <a:pt x="131312" y="135366"/>
                  </a:lnTo>
                  <a:lnTo>
                    <a:pt x="133450" y="132785"/>
                  </a:lnTo>
                  <a:lnTo>
                    <a:pt x="140702" y="12464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3" name="SMARTInkAnnotation449"/>
            <p:cNvSpPr/>
            <p:nvPr/>
          </p:nvSpPr>
          <p:spPr bwMode="auto">
            <a:xfrm>
              <a:off x="8393906" y="4527351"/>
              <a:ext cx="8930" cy="80368"/>
            </a:xfrm>
            <a:custGeom>
              <a:avLst/>
              <a:gdLst/>
              <a:ahLst/>
              <a:cxnLst/>
              <a:rect l="0" t="0" r="0" b="0"/>
              <a:pathLst>
                <a:path w="8930" h="80368">
                  <a:moveTo>
                    <a:pt x="0" y="80367"/>
                  </a:moveTo>
                  <a:lnTo>
                    <a:pt x="0" y="51429"/>
                  </a:lnTo>
                  <a:lnTo>
                    <a:pt x="992" y="48176"/>
                  </a:lnTo>
                  <a:lnTo>
                    <a:pt x="2646" y="45016"/>
                  </a:lnTo>
                  <a:lnTo>
                    <a:pt x="4740" y="41917"/>
                  </a:lnTo>
                  <a:lnTo>
                    <a:pt x="6137" y="38859"/>
                  </a:lnTo>
                  <a:lnTo>
                    <a:pt x="7068" y="35828"/>
                  </a:lnTo>
                  <a:lnTo>
                    <a:pt x="7688" y="32815"/>
                  </a:lnTo>
                  <a:lnTo>
                    <a:pt x="8102" y="28822"/>
                  </a:lnTo>
                  <a:lnTo>
                    <a:pt x="8378" y="24175"/>
                  </a:lnTo>
                  <a:lnTo>
                    <a:pt x="8684" y="14714"/>
                  </a:lnTo>
                  <a:lnTo>
                    <a:pt x="8929" y="56"/>
                  </a:lnTo>
                  <a:lnTo>
                    <a:pt x="8929"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4" name="SMARTInkAnnotation450"/>
            <p:cNvSpPr/>
            <p:nvPr/>
          </p:nvSpPr>
          <p:spPr bwMode="auto">
            <a:xfrm>
              <a:off x="8545710" y="4768453"/>
              <a:ext cx="89298" cy="8930"/>
            </a:xfrm>
            <a:custGeom>
              <a:avLst/>
              <a:gdLst/>
              <a:ahLst/>
              <a:cxnLst/>
              <a:rect l="0" t="0" r="0" b="0"/>
              <a:pathLst>
                <a:path w="89298" h="8930">
                  <a:moveTo>
                    <a:pt x="0" y="0"/>
                  </a:moveTo>
                  <a:lnTo>
                    <a:pt x="74274" y="0"/>
                  </a:lnTo>
                  <a:lnTo>
                    <a:pt x="76305" y="992"/>
                  </a:lnTo>
                  <a:lnTo>
                    <a:pt x="77659" y="2645"/>
                  </a:lnTo>
                  <a:lnTo>
                    <a:pt x="80354" y="8898"/>
                  </a:lnTo>
                  <a:lnTo>
                    <a:pt x="89297" y="892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5" name="SMARTInkAnnotation451"/>
            <p:cNvSpPr/>
            <p:nvPr/>
          </p:nvSpPr>
          <p:spPr bwMode="auto">
            <a:xfrm>
              <a:off x="8742164" y="4714875"/>
              <a:ext cx="17860" cy="142462"/>
            </a:xfrm>
            <a:custGeom>
              <a:avLst/>
              <a:gdLst/>
              <a:ahLst/>
              <a:cxnLst/>
              <a:rect l="0" t="0" r="0" b="0"/>
              <a:pathLst>
                <a:path w="17860" h="142462">
                  <a:moveTo>
                    <a:pt x="0" y="0"/>
                  </a:moveTo>
                  <a:lnTo>
                    <a:pt x="13638" y="0"/>
                  </a:lnTo>
                  <a:lnTo>
                    <a:pt x="15045" y="992"/>
                  </a:lnTo>
                  <a:lnTo>
                    <a:pt x="15983" y="2645"/>
                  </a:lnTo>
                  <a:lnTo>
                    <a:pt x="17488" y="7688"/>
                  </a:lnTo>
                  <a:lnTo>
                    <a:pt x="17695" y="11024"/>
                  </a:lnTo>
                  <a:lnTo>
                    <a:pt x="17786" y="15813"/>
                  </a:lnTo>
                  <a:lnTo>
                    <a:pt x="17859" y="142461"/>
                  </a:lnTo>
                  <a:lnTo>
                    <a:pt x="17859" y="12501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6" name="SMARTInkAnnotation452"/>
            <p:cNvSpPr/>
            <p:nvPr/>
          </p:nvSpPr>
          <p:spPr bwMode="auto">
            <a:xfrm>
              <a:off x="8760023" y="4795242"/>
              <a:ext cx="62509" cy="8930"/>
            </a:xfrm>
            <a:custGeom>
              <a:avLst/>
              <a:gdLst/>
              <a:ahLst/>
              <a:cxnLst/>
              <a:rect l="0" t="0" r="0" b="0"/>
              <a:pathLst>
                <a:path w="62509" h="8930">
                  <a:moveTo>
                    <a:pt x="0" y="8929"/>
                  </a:moveTo>
                  <a:lnTo>
                    <a:pt x="38709" y="8929"/>
                  </a:lnTo>
                  <a:lnTo>
                    <a:pt x="41680" y="7938"/>
                  </a:lnTo>
                  <a:lnTo>
                    <a:pt x="44655" y="6284"/>
                  </a:lnTo>
                  <a:lnTo>
                    <a:pt x="47629" y="4189"/>
                  </a:lnTo>
                  <a:lnTo>
                    <a:pt x="50604" y="2793"/>
                  </a:lnTo>
                  <a:lnTo>
                    <a:pt x="53580" y="1862"/>
                  </a:lnTo>
                  <a:lnTo>
                    <a:pt x="6250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7" name="SMARTInkAnnotation453"/>
            <p:cNvSpPr/>
            <p:nvPr/>
          </p:nvSpPr>
          <p:spPr bwMode="auto">
            <a:xfrm>
              <a:off x="8831460" y="4741664"/>
              <a:ext cx="31936" cy="116087"/>
            </a:xfrm>
            <a:custGeom>
              <a:avLst/>
              <a:gdLst/>
              <a:ahLst/>
              <a:cxnLst/>
              <a:rect l="0" t="0" r="0" b="0"/>
              <a:pathLst>
                <a:path w="31936" h="116087">
                  <a:moveTo>
                    <a:pt x="26790" y="0"/>
                  </a:moveTo>
                  <a:lnTo>
                    <a:pt x="31530" y="4740"/>
                  </a:lnTo>
                  <a:lnTo>
                    <a:pt x="31935" y="6136"/>
                  </a:lnTo>
                  <a:lnTo>
                    <a:pt x="31212" y="7067"/>
                  </a:lnTo>
                  <a:lnTo>
                    <a:pt x="29737" y="7688"/>
                  </a:lnTo>
                  <a:lnTo>
                    <a:pt x="28754" y="9094"/>
                  </a:lnTo>
                  <a:lnTo>
                    <a:pt x="28100" y="11024"/>
                  </a:lnTo>
                  <a:lnTo>
                    <a:pt x="27663" y="13302"/>
                  </a:lnTo>
                  <a:lnTo>
                    <a:pt x="27372" y="15813"/>
                  </a:lnTo>
                  <a:lnTo>
                    <a:pt x="27179" y="18480"/>
                  </a:lnTo>
                  <a:lnTo>
                    <a:pt x="27049" y="21249"/>
                  </a:lnTo>
                  <a:lnTo>
                    <a:pt x="26905" y="29618"/>
                  </a:lnTo>
                  <a:lnTo>
                    <a:pt x="26790" y="91896"/>
                  </a:lnTo>
                  <a:lnTo>
                    <a:pt x="25797" y="94998"/>
                  </a:lnTo>
                  <a:lnTo>
                    <a:pt x="24143" y="98058"/>
                  </a:lnTo>
                  <a:lnTo>
                    <a:pt x="22049" y="101091"/>
                  </a:lnTo>
                  <a:lnTo>
                    <a:pt x="19660" y="103113"/>
                  </a:lnTo>
                  <a:lnTo>
                    <a:pt x="17076" y="104460"/>
                  </a:lnTo>
                  <a:lnTo>
                    <a:pt x="14361" y="105359"/>
                  </a:lnTo>
                  <a:lnTo>
                    <a:pt x="11559" y="106950"/>
                  </a:lnTo>
                  <a:lnTo>
                    <a:pt x="8697" y="109003"/>
                  </a:lnTo>
                  <a:lnTo>
                    <a:pt x="0"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8" name="SMARTInkAnnotation454"/>
            <p:cNvSpPr/>
            <p:nvPr/>
          </p:nvSpPr>
          <p:spPr bwMode="auto">
            <a:xfrm>
              <a:off x="8358187" y="4966147"/>
              <a:ext cx="17860" cy="132705"/>
            </a:xfrm>
            <a:custGeom>
              <a:avLst/>
              <a:gdLst/>
              <a:ahLst/>
              <a:cxnLst/>
              <a:rect l="0" t="0" r="0" b="0"/>
              <a:pathLst>
                <a:path w="17860" h="132705">
                  <a:moveTo>
                    <a:pt x="0" y="7688"/>
                  </a:moveTo>
                  <a:lnTo>
                    <a:pt x="0" y="0"/>
                  </a:lnTo>
                  <a:lnTo>
                    <a:pt x="0" y="24523"/>
                  </a:lnTo>
                  <a:lnTo>
                    <a:pt x="992" y="29825"/>
                  </a:lnTo>
                  <a:lnTo>
                    <a:pt x="2646" y="35345"/>
                  </a:lnTo>
                  <a:lnTo>
                    <a:pt x="4740" y="41008"/>
                  </a:lnTo>
                  <a:lnTo>
                    <a:pt x="6138" y="46769"/>
                  </a:lnTo>
                  <a:lnTo>
                    <a:pt x="7069" y="52593"/>
                  </a:lnTo>
                  <a:lnTo>
                    <a:pt x="7689" y="58461"/>
                  </a:lnTo>
                  <a:lnTo>
                    <a:pt x="8103" y="63365"/>
                  </a:lnTo>
                  <a:lnTo>
                    <a:pt x="8378" y="67626"/>
                  </a:lnTo>
                  <a:lnTo>
                    <a:pt x="8562" y="71460"/>
                  </a:lnTo>
                  <a:lnTo>
                    <a:pt x="8766" y="81010"/>
                  </a:lnTo>
                  <a:lnTo>
                    <a:pt x="8821" y="86336"/>
                  </a:lnTo>
                  <a:lnTo>
                    <a:pt x="9849" y="90878"/>
                  </a:lnTo>
                  <a:lnTo>
                    <a:pt x="11528" y="94898"/>
                  </a:lnTo>
                  <a:lnTo>
                    <a:pt x="13639" y="98570"/>
                  </a:lnTo>
                  <a:lnTo>
                    <a:pt x="15046" y="102011"/>
                  </a:lnTo>
                  <a:lnTo>
                    <a:pt x="15984" y="105296"/>
                  </a:lnTo>
                  <a:lnTo>
                    <a:pt x="16608" y="108479"/>
                  </a:lnTo>
                  <a:lnTo>
                    <a:pt x="17026" y="111593"/>
                  </a:lnTo>
                  <a:lnTo>
                    <a:pt x="17303" y="114661"/>
                  </a:lnTo>
                  <a:lnTo>
                    <a:pt x="17749" y="121974"/>
                  </a:lnTo>
                  <a:lnTo>
                    <a:pt x="17811" y="125620"/>
                  </a:lnTo>
                  <a:lnTo>
                    <a:pt x="17859" y="13270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9" name="SMARTInkAnnotation455"/>
            <p:cNvSpPr/>
            <p:nvPr/>
          </p:nvSpPr>
          <p:spPr bwMode="auto">
            <a:xfrm>
              <a:off x="8313539" y="5134570"/>
              <a:ext cx="26790" cy="151806"/>
            </a:xfrm>
            <a:custGeom>
              <a:avLst/>
              <a:gdLst/>
              <a:ahLst/>
              <a:cxnLst/>
              <a:rect l="0" t="0" r="0" b="0"/>
              <a:pathLst>
                <a:path w="26790" h="151806">
                  <a:moveTo>
                    <a:pt x="26789" y="0"/>
                  </a:moveTo>
                  <a:lnTo>
                    <a:pt x="26789" y="25731"/>
                  </a:lnTo>
                  <a:lnTo>
                    <a:pt x="25796" y="30053"/>
                  </a:lnTo>
                  <a:lnTo>
                    <a:pt x="24142" y="33926"/>
                  </a:lnTo>
                  <a:lnTo>
                    <a:pt x="22049" y="37499"/>
                  </a:lnTo>
                  <a:lnTo>
                    <a:pt x="20651" y="41867"/>
                  </a:lnTo>
                  <a:lnTo>
                    <a:pt x="19721" y="46763"/>
                  </a:lnTo>
                  <a:lnTo>
                    <a:pt x="19101" y="52011"/>
                  </a:lnTo>
                  <a:lnTo>
                    <a:pt x="17695" y="57495"/>
                  </a:lnTo>
                  <a:lnTo>
                    <a:pt x="15765" y="63134"/>
                  </a:lnTo>
                  <a:lnTo>
                    <a:pt x="13486" y="68879"/>
                  </a:lnTo>
                  <a:lnTo>
                    <a:pt x="11967" y="74693"/>
                  </a:lnTo>
                  <a:lnTo>
                    <a:pt x="10955" y="80553"/>
                  </a:lnTo>
                  <a:lnTo>
                    <a:pt x="10280" y="86444"/>
                  </a:lnTo>
                  <a:lnTo>
                    <a:pt x="9829" y="92356"/>
                  </a:lnTo>
                  <a:lnTo>
                    <a:pt x="9529" y="98281"/>
                  </a:lnTo>
                  <a:lnTo>
                    <a:pt x="9107" y="113456"/>
                  </a:lnTo>
                  <a:lnTo>
                    <a:pt x="8940" y="136768"/>
                  </a:lnTo>
                  <a:lnTo>
                    <a:pt x="8929" y="151277"/>
                  </a:lnTo>
                  <a:lnTo>
                    <a:pt x="7937" y="151453"/>
                  </a:lnTo>
                  <a:lnTo>
                    <a:pt x="6283" y="151570"/>
                  </a:lnTo>
                  <a:lnTo>
                    <a:pt x="0" y="15180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0" name="SMARTInkAnnotation456"/>
            <p:cNvSpPr/>
            <p:nvPr/>
          </p:nvSpPr>
          <p:spPr bwMode="auto">
            <a:xfrm>
              <a:off x="8313539" y="5206007"/>
              <a:ext cx="89297" cy="26790"/>
            </a:xfrm>
            <a:custGeom>
              <a:avLst/>
              <a:gdLst/>
              <a:ahLst/>
              <a:cxnLst/>
              <a:rect l="0" t="0" r="0" b="0"/>
              <a:pathLst>
                <a:path w="89297" h="26790">
                  <a:moveTo>
                    <a:pt x="0" y="26789"/>
                  </a:moveTo>
                  <a:lnTo>
                    <a:pt x="4740" y="26789"/>
                  </a:lnTo>
                  <a:lnTo>
                    <a:pt x="7129" y="25798"/>
                  </a:lnTo>
                  <a:lnTo>
                    <a:pt x="9714" y="24144"/>
                  </a:lnTo>
                  <a:lnTo>
                    <a:pt x="12428" y="22049"/>
                  </a:lnTo>
                  <a:lnTo>
                    <a:pt x="16223" y="20653"/>
                  </a:lnTo>
                  <a:lnTo>
                    <a:pt x="20737" y="19722"/>
                  </a:lnTo>
                  <a:lnTo>
                    <a:pt x="25731" y="19101"/>
                  </a:lnTo>
                  <a:lnTo>
                    <a:pt x="30053" y="18687"/>
                  </a:lnTo>
                  <a:lnTo>
                    <a:pt x="33925" y="18411"/>
                  </a:lnTo>
                  <a:lnTo>
                    <a:pt x="37500" y="18227"/>
                  </a:lnTo>
                  <a:lnTo>
                    <a:pt x="41867" y="17113"/>
                  </a:lnTo>
                  <a:lnTo>
                    <a:pt x="46763" y="15377"/>
                  </a:lnTo>
                  <a:lnTo>
                    <a:pt x="52010" y="13228"/>
                  </a:lnTo>
                  <a:lnTo>
                    <a:pt x="56502" y="10803"/>
                  </a:lnTo>
                  <a:lnTo>
                    <a:pt x="60488" y="8195"/>
                  </a:lnTo>
                  <a:lnTo>
                    <a:pt x="64138" y="5463"/>
                  </a:lnTo>
                  <a:lnTo>
                    <a:pt x="68555" y="3642"/>
                  </a:lnTo>
                  <a:lnTo>
                    <a:pt x="73484" y="2428"/>
                  </a:lnTo>
                  <a:lnTo>
                    <a:pt x="8929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1" name="SMARTInkAnnotation457"/>
            <p:cNvSpPr/>
            <p:nvPr/>
          </p:nvSpPr>
          <p:spPr bwMode="auto">
            <a:xfrm>
              <a:off x="8376156" y="5206007"/>
              <a:ext cx="17751" cy="107158"/>
            </a:xfrm>
            <a:custGeom>
              <a:avLst/>
              <a:gdLst/>
              <a:ahLst/>
              <a:cxnLst/>
              <a:rect l="0" t="0" r="0" b="0"/>
              <a:pathLst>
                <a:path w="17751" h="107158">
                  <a:moveTo>
                    <a:pt x="8820" y="0"/>
                  </a:moveTo>
                  <a:lnTo>
                    <a:pt x="8820" y="9482"/>
                  </a:lnTo>
                  <a:lnTo>
                    <a:pt x="7828" y="13266"/>
                  </a:lnTo>
                  <a:lnTo>
                    <a:pt x="6174" y="16782"/>
                  </a:lnTo>
                  <a:lnTo>
                    <a:pt x="4080" y="20118"/>
                  </a:lnTo>
                  <a:lnTo>
                    <a:pt x="2682" y="25319"/>
                  </a:lnTo>
                  <a:lnTo>
                    <a:pt x="1752" y="31762"/>
                  </a:lnTo>
                  <a:lnTo>
                    <a:pt x="1132" y="39034"/>
                  </a:lnTo>
                  <a:lnTo>
                    <a:pt x="717" y="45866"/>
                  </a:lnTo>
                  <a:lnTo>
                    <a:pt x="258" y="58750"/>
                  </a:lnTo>
                  <a:lnTo>
                    <a:pt x="0" y="77159"/>
                  </a:lnTo>
                  <a:lnTo>
                    <a:pt x="955" y="82198"/>
                  </a:lnTo>
                  <a:lnTo>
                    <a:pt x="2585" y="86548"/>
                  </a:lnTo>
                  <a:lnTo>
                    <a:pt x="4663" y="90441"/>
                  </a:lnTo>
                  <a:lnTo>
                    <a:pt x="6050" y="94029"/>
                  </a:lnTo>
                  <a:lnTo>
                    <a:pt x="6972" y="97413"/>
                  </a:lnTo>
                  <a:lnTo>
                    <a:pt x="7588" y="100660"/>
                  </a:lnTo>
                  <a:lnTo>
                    <a:pt x="8991" y="102826"/>
                  </a:lnTo>
                  <a:lnTo>
                    <a:pt x="10919" y="104270"/>
                  </a:lnTo>
                  <a:lnTo>
                    <a:pt x="17750" y="10715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2" name="SMARTInkAnnotation458"/>
            <p:cNvSpPr/>
            <p:nvPr/>
          </p:nvSpPr>
          <p:spPr bwMode="auto">
            <a:xfrm>
              <a:off x="8376057" y="4304109"/>
              <a:ext cx="26779" cy="133946"/>
            </a:xfrm>
            <a:custGeom>
              <a:avLst/>
              <a:gdLst/>
              <a:ahLst/>
              <a:cxnLst/>
              <a:rect l="0" t="0" r="0" b="0"/>
              <a:pathLst>
                <a:path w="26779" h="133946">
                  <a:moveTo>
                    <a:pt x="26778" y="0"/>
                  </a:moveTo>
                  <a:lnTo>
                    <a:pt x="26778" y="13302"/>
                  </a:lnTo>
                  <a:lnTo>
                    <a:pt x="25786" y="16806"/>
                  </a:lnTo>
                  <a:lnTo>
                    <a:pt x="24132" y="21126"/>
                  </a:lnTo>
                  <a:lnTo>
                    <a:pt x="22038" y="25990"/>
                  </a:lnTo>
                  <a:lnTo>
                    <a:pt x="17065" y="36687"/>
                  </a:lnTo>
                  <a:lnTo>
                    <a:pt x="14350" y="42317"/>
                  </a:lnTo>
                  <a:lnTo>
                    <a:pt x="12540" y="48055"/>
                  </a:lnTo>
                  <a:lnTo>
                    <a:pt x="11333" y="53865"/>
                  </a:lnTo>
                  <a:lnTo>
                    <a:pt x="10527" y="59723"/>
                  </a:lnTo>
                  <a:lnTo>
                    <a:pt x="9000" y="65611"/>
                  </a:lnTo>
                  <a:lnTo>
                    <a:pt x="6988" y="71522"/>
                  </a:lnTo>
                  <a:lnTo>
                    <a:pt x="4655" y="77447"/>
                  </a:lnTo>
                  <a:lnTo>
                    <a:pt x="3099" y="82389"/>
                  </a:lnTo>
                  <a:lnTo>
                    <a:pt x="2063" y="86676"/>
                  </a:lnTo>
                  <a:lnTo>
                    <a:pt x="1371" y="90527"/>
                  </a:lnTo>
                  <a:lnTo>
                    <a:pt x="911" y="94085"/>
                  </a:lnTo>
                  <a:lnTo>
                    <a:pt x="603" y="97450"/>
                  </a:lnTo>
                  <a:lnTo>
                    <a:pt x="399" y="100685"/>
                  </a:lnTo>
                  <a:lnTo>
                    <a:pt x="172" y="106926"/>
                  </a:lnTo>
                  <a:lnTo>
                    <a:pt x="26" y="119017"/>
                  </a:lnTo>
                  <a:lnTo>
                    <a:pt x="0" y="127978"/>
                  </a:lnTo>
                  <a:lnTo>
                    <a:pt x="989" y="129968"/>
                  </a:lnTo>
                  <a:lnTo>
                    <a:pt x="2640" y="131293"/>
                  </a:lnTo>
                  <a:lnTo>
                    <a:pt x="8919" y="1339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3" name="SMARTInkAnnotation459"/>
            <p:cNvSpPr/>
            <p:nvPr/>
          </p:nvSpPr>
          <p:spPr bwMode="auto">
            <a:xfrm>
              <a:off x="8376046" y="4393406"/>
              <a:ext cx="107158" cy="44649"/>
            </a:xfrm>
            <a:custGeom>
              <a:avLst/>
              <a:gdLst/>
              <a:ahLst/>
              <a:cxnLst/>
              <a:rect l="0" t="0" r="0" b="0"/>
              <a:pathLst>
                <a:path w="107158" h="44649">
                  <a:moveTo>
                    <a:pt x="0" y="44648"/>
                  </a:moveTo>
                  <a:lnTo>
                    <a:pt x="12429" y="44648"/>
                  </a:lnTo>
                  <a:lnTo>
                    <a:pt x="16223" y="43656"/>
                  </a:lnTo>
                  <a:lnTo>
                    <a:pt x="20738" y="42003"/>
                  </a:lnTo>
                  <a:lnTo>
                    <a:pt x="25732" y="39908"/>
                  </a:lnTo>
                  <a:lnTo>
                    <a:pt x="31046" y="38511"/>
                  </a:lnTo>
                  <a:lnTo>
                    <a:pt x="36572" y="37580"/>
                  </a:lnTo>
                  <a:lnTo>
                    <a:pt x="42241" y="36960"/>
                  </a:lnTo>
                  <a:lnTo>
                    <a:pt x="48004" y="35554"/>
                  </a:lnTo>
                  <a:lnTo>
                    <a:pt x="53831" y="33624"/>
                  </a:lnTo>
                  <a:lnTo>
                    <a:pt x="59701" y="31346"/>
                  </a:lnTo>
                  <a:lnTo>
                    <a:pt x="65598" y="29827"/>
                  </a:lnTo>
                  <a:lnTo>
                    <a:pt x="71512" y="28814"/>
                  </a:lnTo>
                  <a:lnTo>
                    <a:pt x="77441" y="28139"/>
                  </a:lnTo>
                  <a:lnTo>
                    <a:pt x="82385" y="26697"/>
                  </a:lnTo>
                  <a:lnTo>
                    <a:pt x="86673" y="24743"/>
                  </a:lnTo>
                  <a:lnTo>
                    <a:pt x="90525" y="22448"/>
                  </a:lnTo>
                  <a:lnTo>
                    <a:pt x="94085" y="19926"/>
                  </a:lnTo>
                  <a:lnTo>
                    <a:pt x="97450" y="17253"/>
                  </a:lnTo>
                  <a:lnTo>
                    <a:pt x="105240" y="10574"/>
                  </a:lnTo>
                  <a:lnTo>
                    <a:pt x="105878" y="9033"/>
                  </a:lnTo>
                  <a:lnTo>
                    <a:pt x="106306" y="7014"/>
                  </a:lnTo>
                  <a:lnTo>
                    <a:pt x="10715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4" name="SMARTInkAnnotation460"/>
            <p:cNvSpPr/>
            <p:nvPr/>
          </p:nvSpPr>
          <p:spPr bwMode="auto">
            <a:xfrm>
              <a:off x="8501171" y="4357687"/>
              <a:ext cx="8822" cy="125017"/>
            </a:xfrm>
            <a:custGeom>
              <a:avLst/>
              <a:gdLst/>
              <a:ahLst/>
              <a:cxnLst/>
              <a:rect l="0" t="0" r="0" b="0"/>
              <a:pathLst>
                <a:path w="8822" h="125017">
                  <a:moveTo>
                    <a:pt x="8821" y="0"/>
                  </a:moveTo>
                  <a:lnTo>
                    <a:pt x="8821" y="25731"/>
                  </a:lnTo>
                  <a:lnTo>
                    <a:pt x="7829" y="30053"/>
                  </a:lnTo>
                  <a:lnTo>
                    <a:pt x="6174" y="33926"/>
                  </a:lnTo>
                  <a:lnTo>
                    <a:pt x="4081" y="37500"/>
                  </a:lnTo>
                  <a:lnTo>
                    <a:pt x="2683" y="41867"/>
                  </a:lnTo>
                  <a:lnTo>
                    <a:pt x="1753" y="46763"/>
                  </a:lnTo>
                  <a:lnTo>
                    <a:pt x="1133" y="52012"/>
                  </a:lnTo>
                  <a:lnTo>
                    <a:pt x="718" y="57495"/>
                  </a:lnTo>
                  <a:lnTo>
                    <a:pt x="443" y="63135"/>
                  </a:lnTo>
                  <a:lnTo>
                    <a:pt x="136" y="74693"/>
                  </a:lnTo>
                  <a:lnTo>
                    <a:pt x="0" y="86444"/>
                  </a:lnTo>
                  <a:lnTo>
                    <a:pt x="956" y="91364"/>
                  </a:lnTo>
                  <a:lnTo>
                    <a:pt x="2585" y="95636"/>
                  </a:lnTo>
                  <a:lnTo>
                    <a:pt x="4664" y="99476"/>
                  </a:lnTo>
                  <a:lnTo>
                    <a:pt x="6050" y="103028"/>
                  </a:lnTo>
                  <a:lnTo>
                    <a:pt x="6973" y="106388"/>
                  </a:lnTo>
                  <a:lnTo>
                    <a:pt x="7589" y="109621"/>
                  </a:lnTo>
                  <a:lnTo>
                    <a:pt x="8000" y="112768"/>
                  </a:lnTo>
                  <a:lnTo>
                    <a:pt x="8273" y="115858"/>
                  </a:lnTo>
                  <a:lnTo>
                    <a:pt x="8821" y="12501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5" name="SMARTInkAnnotation461"/>
            <p:cNvSpPr/>
            <p:nvPr/>
          </p:nvSpPr>
          <p:spPr bwMode="auto">
            <a:xfrm>
              <a:off x="7930836" y="4455914"/>
              <a:ext cx="16586" cy="94070"/>
            </a:xfrm>
            <a:custGeom>
              <a:avLst/>
              <a:gdLst/>
              <a:ahLst/>
              <a:cxnLst/>
              <a:rect l="0" t="0" r="0" b="0"/>
              <a:pathLst>
                <a:path w="16586" h="94070">
                  <a:moveTo>
                    <a:pt x="16585" y="0"/>
                  </a:moveTo>
                  <a:lnTo>
                    <a:pt x="8897" y="0"/>
                  </a:lnTo>
                  <a:lnTo>
                    <a:pt x="8483" y="1984"/>
                  </a:lnTo>
                  <a:lnTo>
                    <a:pt x="8208" y="5292"/>
                  </a:lnTo>
                  <a:lnTo>
                    <a:pt x="8024" y="9481"/>
                  </a:lnTo>
                  <a:lnTo>
                    <a:pt x="6909" y="13265"/>
                  </a:lnTo>
                  <a:lnTo>
                    <a:pt x="5173" y="16781"/>
                  </a:lnTo>
                  <a:lnTo>
                    <a:pt x="3024" y="20117"/>
                  </a:lnTo>
                  <a:lnTo>
                    <a:pt x="1591" y="24325"/>
                  </a:lnTo>
                  <a:lnTo>
                    <a:pt x="636" y="29115"/>
                  </a:lnTo>
                  <a:lnTo>
                    <a:pt x="0" y="34293"/>
                  </a:lnTo>
                  <a:lnTo>
                    <a:pt x="567" y="38737"/>
                  </a:lnTo>
                  <a:lnTo>
                    <a:pt x="1938" y="42692"/>
                  </a:lnTo>
                  <a:lnTo>
                    <a:pt x="3844" y="46320"/>
                  </a:lnTo>
                  <a:lnTo>
                    <a:pt x="5115" y="50724"/>
                  </a:lnTo>
                  <a:lnTo>
                    <a:pt x="5962" y="55644"/>
                  </a:lnTo>
                  <a:lnTo>
                    <a:pt x="6526" y="60908"/>
                  </a:lnTo>
                  <a:lnTo>
                    <a:pt x="6902" y="65410"/>
                  </a:lnTo>
                  <a:lnTo>
                    <a:pt x="7153" y="69403"/>
                  </a:lnTo>
                  <a:lnTo>
                    <a:pt x="7321" y="73058"/>
                  </a:lnTo>
                  <a:lnTo>
                    <a:pt x="8425" y="76486"/>
                  </a:lnTo>
                  <a:lnTo>
                    <a:pt x="10152" y="79764"/>
                  </a:lnTo>
                  <a:lnTo>
                    <a:pt x="15315" y="87413"/>
                  </a:lnTo>
                  <a:lnTo>
                    <a:pt x="15738" y="89033"/>
                  </a:lnTo>
                  <a:lnTo>
                    <a:pt x="16021" y="91105"/>
                  </a:lnTo>
                  <a:lnTo>
                    <a:pt x="16209" y="93479"/>
                  </a:lnTo>
                  <a:lnTo>
                    <a:pt x="16334" y="94069"/>
                  </a:lnTo>
                  <a:lnTo>
                    <a:pt x="16512" y="91152"/>
                  </a:lnTo>
                  <a:lnTo>
                    <a:pt x="16585" y="8929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6" name="SMARTInkAnnotation462"/>
            <p:cNvSpPr/>
            <p:nvPr/>
          </p:nvSpPr>
          <p:spPr bwMode="auto">
            <a:xfrm>
              <a:off x="7906637" y="4241601"/>
              <a:ext cx="22893" cy="151806"/>
            </a:xfrm>
            <a:custGeom>
              <a:avLst/>
              <a:gdLst/>
              <a:ahLst/>
              <a:cxnLst/>
              <a:rect l="0" t="0" r="0" b="0"/>
              <a:pathLst>
                <a:path w="22893" h="151806">
                  <a:moveTo>
                    <a:pt x="5066" y="0"/>
                  </a:moveTo>
                  <a:lnTo>
                    <a:pt x="9806" y="4740"/>
                  </a:lnTo>
                  <a:lnTo>
                    <a:pt x="11203" y="8121"/>
                  </a:lnTo>
                  <a:lnTo>
                    <a:pt x="12134" y="12359"/>
                  </a:lnTo>
                  <a:lnTo>
                    <a:pt x="12754" y="17169"/>
                  </a:lnTo>
                  <a:lnTo>
                    <a:pt x="13168" y="21368"/>
                  </a:lnTo>
                  <a:lnTo>
                    <a:pt x="13443" y="25159"/>
                  </a:lnTo>
                  <a:lnTo>
                    <a:pt x="13627" y="28680"/>
                  </a:lnTo>
                  <a:lnTo>
                    <a:pt x="14743" y="33010"/>
                  </a:lnTo>
                  <a:lnTo>
                    <a:pt x="16478" y="37882"/>
                  </a:lnTo>
                  <a:lnTo>
                    <a:pt x="18627" y="43114"/>
                  </a:lnTo>
                  <a:lnTo>
                    <a:pt x="20060" y="48587"/>
                  </a:lnTo>
                  <a:lnTo>
                    <a:pt x="21015" y="54219"/>
                  </a:lnTo>
                  <a:lnTo>
                    <a:pt x="21651" y="59959"/>
                  </a:lnTo>
                  <a:lnTo>
                    <a:pt x="22076" y="65769"/>
                  </a:lnTo>
                  <a:lnTo>
                    <a:pt x="22359" y="71627"/>
                  </a:lnTo>
                  <a:lnTo>
                    <a:pt x="22757" y="86708"/>
                  </a:lnTo>
                  <a:lnTo>
                    <a:pt x="22892" y="105432"/>
                  </a:lnTo>
                  <a:lnTo>
                    <a:pt x="21910" y="109976"/>
                  </a:lnTo>
                  <a:lnTo>
                    <a:pt x="20264" y="113997"/>
                  </a:lnTo>
                  <a:lnTo>
                    <a:pt x="18175" y="117670"/>
                  </a:lnTo>
                  <a:lnTo>
                    <a:pt x="16781" y="122103"/>
                  </a:lnTo>
                  <a:lnTo>
                    <a:pt x="15853" y="127042"/>
                  </a:lnTo>
                  <a:lnTo>
                    <a:pt x="15234" y="132320"/>
                  </a:lnTo>
                  <a:lnTo>
                    <a:pt x="13829" y="136831"/>
                  </a:lnTo>
                  <a:lnTo>
                    <a:pt x="11901" y="140829"/>
                  </a:lnTo>
                  <a:lnTo>
                    <a:pt x="5466" y="151163"/>
                  </a:lnTo>
                  <a:lnTo>
                    <a:pt x="4340" y="151376"/>
                  </a:lnTo>
                  <a:lnTo>
                    <a:pt x="2598" y="151519"/>
                  </a:lnTo>
                  <a:lnTo>
                    <a:pt x="444" y="151614"/>
                  </a:lnTo>
                  <a:lnTo>
                    <a:pt x="0" y="151678"/>
                  </a:lnTo>
                  <a:lnTo>
                    <a:pt x="696" y="151720"/>
                  </a:lnTo>
                  <a:lnTo>
                    <a:pt x="5066" y="15180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7" name="SMARTInkAnnotation463"/>
            <p:cNvSpPr/>
            <p:nvPr/>
          </p:nvSpPr>
          <p:spPr bwMode="auto">
            <a:xfrm>
              <a:off x="7929562" y="4313039"/>
              <a:ext cx="80368" cy="49794"/>
            </a:xfrm>
            <a:custGeom>
              <a:avLst/>
              <a:gdLst/>
              <a:ahLst/>
              <a:cxnLst/>
              <a:rect l="0" t="0" r="0" b="0"/>
              <a:pathLst>
                <a:path w="80368" h="49794">
                  <a:moveTo>
                    <a:pt x="0" y="44648"/>
                  </a:moveTo>
                  <a:lnTo>
                    <a:pt x="4740" y="49388"/>
                  </a:lnTo>
                  <a:lnTo>
                    <a:pt x="7129" y="49793"/>
                  </a:lnTo>
                  <a:lnTo>
                    <a:pt x="9714" y="49070"/>
                  </a:lnTo>
                  <a:lnTo>
                    <a:pt x="12429" y="47595"/>
                  </a:lnTo>
                  <a:lnTo>
                    <a:pt x="15231" y="46613"/>
                  </a:lnTo>
                  <a:lnTo>
                    <a:pt x="18092" y="45958"/>
                  </a:lnTo>
                  <a:lnTo>
                    <a:pt x="20990" y="45522"/>
                  </a:lnTo>
                  <a:lnTo>
                    <a:pt x="23916" y="45230"/>
                  </a:lnTo>
                  <a:lnTo>
                    <a:pt x="26857" y="45036"/>
                  </a:lnTo>
                  <a:lnTo>
                    <a:pt x="29811" y="44907"/>
                  </a:lnTo>
                  <a:lnTo>
                    <a:pt x="33765" y="43828"/>
                  </a:lnTo>
                  <a:lnTo>
                    <a:pt x="38385" y="42117"/>
                  </a:lnTo>
                  <a:lnTo>
                    <a:pt x="43449" y="39984"/>
                  </a:lnTo>
                  <a:lnTo>
                    <a:pt x="47818" y="37570"/>
                  </a:lnTo>
                  <a:lnTo>
                    <a:pt x="51722" y="34968"/>
                  </a:lnTo>
                  <a:lnTo>
                    <a:pt x="55318" y="32242"/>
                  </a:lnTo>
                  <a:lnTo>
                    <a:pt x="58706" y="29432"/>
                  </a:lnTo>
                  <a:lnTo>
                    <a:pt x="61958" y="26566"/>
                  </a:lnTo>
                  <a:lnTo>
                    <a:pt x="68217" y="20737"/>
                  </a:lnTo>
                  <a:lnTo>
                    <a:pt x="74306" y="14839"/>
                  </a:lnTo>
                  <a:lnTo>
                    <a:pt x="76326" y="11876"/>
                  </a:lnTo>
                  <a:lnTo>
                    <a:pt x="77673" y="8910"/>
                  </a:lnTo>
                  <a:lnTo>
                    <a:pt x="8036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8" name="SMARTInkAnnotation464"/>
            <p:cNvSpPr/>
            <p:nvPr/>
          </p:nvSpPr>
          <p:spPr bwMode="auto">
            <a:xfrm>
              <a:off x="8018968" y="4259460"/>
              <a:ext cx="17751" cy="142340"/>
            </a:xfrm>
            <a:custGeom>
              <a:avLst/>
              <a:gdLst/>
              <a:ahLst/>
              <a:cxnLst/>
              <a:rect l="0" t="0" r="0" b="0"/>
              <a:pathLst>
                <a:path w="17751" h="142340">
                  <a:moveTo>
                    <a:pt x="8821" y="0"/>
                  </a:moveTo>
                  <a:lnTo>
                    <a:pt x="8821" y="34552"/>
                  </a:lnTo>
                  <a:lnTo>
                    <a:pt x="7828" y="39902"/>
                  </a:lnTo>
                  <a:lnTo>
                    <a:pt x="6175" y="45453"/>
                  </a:lnTo>
                  <a:lnTo>
                    <a:pt x="4081" y="51138"/>
                  </a:lnTo>
                  <a:lnTo>
                    <a:pt x="2683" y="56912"/>
                  </a:lnTo>
                  <a:lnTo>
                    <a:pt x="1753" y="62747"/>
                  </a:lnTo>
                  <a:lnTo>
                    <a:pt x="1132" y="68620"/>
                  </a:lnTo>
                  <a:lnTo>
                    <a:pt x="718" y="74520"/>
                  </a:lnTo>
                  <a:lnTo>
                    <a:pt x="443" y="80438"/>
                  </a:lnTo>
                  <a:lnTo>
                    <a:pt x="136" y="92305"/>
                  </a:lnTo>
                  <a:lnTo>
                    <a:pt x="0" y="104194"/>
                  </a:lnTo>
                  <a:lnTo>
                    <a:pt x="956" y="109151"/>
                  </a:lnTo>
                  <a:lnTo>
                    <a:pt x="2585" y="113447"/>
                  </a:lnTo>
                  <a:lnTo>
                    <a:pt x="4663" y="117303"/>
                  </a:lnTo>
                  <a:lnTo>
                    <a:pt x="6049" y="120866"/>
                  </a:lnTo>
                  <a:lnTo>
                    <a:pt x="6973" y="124234"/>
                  </a:lnTo>
                  <a:lnTo>
                    <a:pt x="7589" y="127471"/>
                  </a:lnTo>
                  <a:lnTo>
                    <a:pt x="8000" y="130622"/>
                  </a:lnTo>
                  <a:lnTo>
                    <a:pt x="8273" y="133714"/>
                  </a:lnTo>
                  <a:lnTo>
                    <a:pt x="8455" y="136768"/>
                  </a:lnTo>
                  <a:lnTo>
                    <a:pt x="9569" y="138804"/>
                  </a:lnTo>
                  <a:lnTo>
                    <a:pt x="11304" y="140161"/>
                  </a:lnTo>
                  <a:lnTo>
                    <a:pt x="16477" y="142339"/>
                  </a:lnTo>
                  <a:lnTo>
                    <a:pt x="16901" y="141526"/>
                  </a:lnTo>
                  <a:lnTo>
                    <a:pt x="17185" y="139992"/>
                  </a:lnTo>
                  <a:lnTo>
                    <a:pt x="17750" y="13394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9" name="SMARTInkAnnotation465"/>
            <p:cNvSpPr/>
            <p:nvPr/>
          </p:nvSpPr>
          <p:spPr bwMode="auto">
            <a:xfrm>
              <a:off x="7509867" y="4492874"/>
              <a:ext cx="26678" cy="122256"/>
            </a:xfrm>
            <a:custGeom>
              <a:avLst/>
              <a:gdLst/>
              <a:ahLst/>
              <a:cxnLst/>
              <a:rect l="0" t="0" r="0" b="0"/>
              <a:pathLst>
                <a:path w="26678" h="122256">
                  <a:moveTo>
                    <a:pt x="0" y="7688"/>
                  </a:moveTo>
                  <a:lnTo>
                    <a:pt x="0" y="0"/>
                  </a:lnTo>
                  <a:lnTo>
                    <a:pt x="992" y="578"/>
                  </a:lnTo>
                  <a:lnTo>
                    <a:pt x="2645" y="1956"/>
                  </a:lnTo>
                  <a:lnTo>
                    <a:pt x="4740" y="3867"/>
                  </a:lnTo>
                  <a:lnTo>
                    <a:pt x="6137" y="6133"/>
                  </a:lnTo>
                  <a:lnTo>
                    <a:pt x="7068" y="8636"/>
                  </a:lnTo>
                  <a:lnTo>
                    <a:pt x="7688" y="11296"/>
                  </a:lnTo>
                  <a:lnTo>
                    <a:pt x="8102" y="15055"/>
                  </a:lnTo>
                  <a:lnTo>
                    <a:pt x="8377" y="19545"/>
                  </a:lnTo>
                  <a:lnTo>
                    <a:pt x="8561" y="24522"/>
                  </a:lnTo>
                  <a:lnTo>
                    <a:pt x="9677" y="29825"/>
                  </a:lnTo>
                  <a:lnTo>
                    <a:pt x="11412" y="35344"/>
                  </a:lnTo>
                  <a:lnTo>
                    <a:pt x="13561" y="41008"/>
                  </a:lnTo>
                  <a:lnTo>
                    <a:pt x="14994" y="46769"/>
                  </a:lnTo>
                  <a:lnTo>
                    <a:pt x="15949" y="52593"/>
                  </a:lnTo>
                  <a:lnTo>
                    <a:pt x="16585" y="58461"/>
                  </a:lnTo>
                  <a:lnTo>
                    <a:pt x="17010" y="64357"/>
                  </a:lnTo>
                  <a:lnTo>
                    <a:pt x="17294" y="70272"/>
                  </a:lnTo>
                  <a:lnTo>
                    <a:pt x="17482" y="76200"/>
                  </a:lnTo>
                  <a:lnTo>
                    <a:pt x="18600" y="81144"/>
                  </a:lnTo>
                  <a:lnTo>
                    <a:pt x="20337" y="85432"/>
                  </a:lnTo>
                  <a:lnTo>
                    <a:pt x="22487" y="89283"/>
                  </a:lnTo>
                  <a:lnTo>
                    <a:pt x="23921" y="93835"/>
                  </a:lnTo>
                  <a:lnTo>
                    <a:pt x="24876" y="98853"/>
                  </a:lnTo>
                  <a:lnTo>
                    <a:pt x="26411" y="111685"/>
                  </a:lnTo>
                  <a:lnTo>
                    <a:pt x="26537" y="113731"/>
                  </a:lnTo>
                  <a:lnTo>
                    <a:pt x="26677" y="118649"/>
                  </a:lnTo>
                  <a:lnTo>
                    <a:pt x="25722" y="120357"/>
                  </a:lnTo>
                  <a:lnTo>
                    <a:pt x="24093" y="121496"/>
                  </a:lnTo>
                  <a:lnTo>
                    <a:pt x="22015" y="122255"/>
                  </a:lnTo>
                  <a:lnTo>
                    <a:pt x="20630" y="121769"/>
                  </a:lnTo>
                  <a:lnTo>
                    <a:pt x="19706" y="120453"/>
                  </a:lnTo>
                  <a:lnTo>
                    <a:pt x="17859" y="11484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0" name="SMARTInkAnnotation466"/>
            <p:cNvSpPr/>
            <p:nvPr/>
          </p:nvSpPr>
          <p:spPr bwMode="auto">
            <a:xfrm>
              <a:off x="7483078" y="4277320"/>
              <a:ext cx="8898" cy="125016"/>
            </a:xfrm>
            <a:custGeom>
              <a:avLst/>
              <a:gdLst/>
              <a:ahLst/>
              <a:cxnLst/>
              <a:rect l="0" t="0" r="0" b="0"/>
              <a:pathLst>
                <a:path w="8898" h="125016">
                  <a:moveTo>
                    <a:pt x="0" y="0"/>
                  </a:moveTo>
                  <a:lnTo>
                    <a:pt x="0" y="46138"/>
                  </a:lnTo>
                  <a:lnTo>
                    <a:pt x="992" y="50603"/>
                  </a:lnTo>
                  <a:lnTo>
                    <a:pt x="2645" y="55563"/>
                  </a:lnTo>
                  <a:lnTo>
                    <a:pt x="4740" y="60855"/>
                  </a:lnTo>
                  <a:lnTo>
                    <a:pt x="6137" y="66367"/>
                  </a:lnTo>
                  <a:lnTo>
                    <a:pt x="7068" y="72026"/>
                  </a:lnTo>
                  <a:lnTo>
                    <a:pt x="7688" y="77783"/>
                  </a:lnTo>
                  <a:lnTo>
                    <a:pt x="8102" y="82613"/>
                  </a:lnTo>
                  <a:lnTo>
                    <a:pt x="8377" y="86825"/>
                  </a:lnTo>
                  <a:lnTo>
                    <a:pt x="8684" y="94151"/>
                  </a:lnTo>
                  <a:lnTo>
                    <a:pt x="8856" y="103854"/>
                  </a:lnTo>
                  <a:lnTo>
                    <a:pt x="8897" y="109988"/>
                  </a:lnTo>
                  <a:lnTo>
                    <a:pt x="7915" y="113013"/>
                  </a:lnTo>
                  <a:lnTo>
                    <a:pt x="6269" y="116021"/>
                  </a:lnTo>
                  <a:lnTo>
                    <a:pt x="0" y="12501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1" name="SMARTInkAnnotation467"/>
            <p:cNvSpPr/>
            <p:nvPr/>
          </p:nvSpPr>
          <p:spPr bwMode="auto">
            <a:xfrm>
              <a:off x="7492007" y="4339828"/>
              <a:ext cx="98228" cy="44649"/>
            </a:xfrm>
            <a:custGeom>
              <a:avLst/>
              <a:gdLst/>
              <a:ahLst/>
              <a:cxnLst/>
              <a:rect l="0" t="0" r="0" b="0"/>
              <a:pathLst>
                <a:path w="98228" h="44649">
                  <a:moveTo>
                    <a:pt x="0" y="44648"/>
                  </a:moveTo>
                  <a:lnTo>
                    <a:pt x="4740" y="44648"/>
                  </a:lnTo>
                  <a:lnTo>
                    <a:pt x="7129" y="43655"/>
                  </a:lnTo>
                  <a:lnTo>
                    <a:pt x="9714" y="42002"/>
                  </a:lnTo>
                  <a:lnTo>
                    <a:pt x="12429" y="39908"/>
                  </a:lnTo>
                  <a:lnTo>
                    <a:pt x="16223" y="38511"/>
                  </a:lnTo>
                  <a:lnTo>
                    <a:pt x="20738" y="37580"/>
                  </a:lnTo>
                  <a:lnTo>
                    <a:pt x="25732" y="36960"/>
                  </a:lnTo>
                  <a:lnTo>
                    <a:pt x="31046" y="35554"/>
                  </a:lnTo>
                  <a:lnTo>
                    <a:pt x="36572" y="33624"/>
                  </a:lnTo>
                  <a:lnTo>
                    <a:pt x="42241" y="31346"/>
                  </a:lnTo>
                  <a:lnTo>
                    <a:pt x="47011" y="28834"/>
                  </a:lnTo>
                  <a:lnTo>
                    <a:pt x="51185" y="26168"/>
                  </a:lnTo>
                  <a:lnTo>
                    <a:pt x="54959" y="23398"/>
                  </a:lnTo>
                  <a:lnTo>
                    <a:pt x="59460" y="21552"/>
                  </a:lnTo>
                  <a:lnTo>
                    <a:pt x="64445" y="20321"/>
                  </a:lnTo>
                  <a:lnTo>
                    <a:pt x="69753" y="19500"/>
                  </a:lnTo>
                  <a:lnTo>
                    <a:pt x="74283" y="17961"/>
                  </a:lnTo>
                  <a:lnTo>
                    <a:pt x="78296" y="15942"/>
                  </a:lnTo>
                  <a:lnTo>
                    <a:pt x="81963" y="13605"/>
                  </a:lnTo>
                  <a:lnTo>
                    <a:pt x="85400" y="11054"/>
                  </a:lnTo>
                  <a:lnTo>
                    <a:pt x="88683" y="8362"/>
                  </a:lnTo>
                  <a:lnTo>
                    <a:pt x="9822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2" name="SMARTInkAnnotation468"/>
            <p:cNvSpPr/>
            <p:nvPr/>
          </p:nvSpPr>
          <p:spPr bwMode="auto">
            <a:xfrm>
              <a:off x="7585089" y="4295179"/>
              <a:ext cx="5146" cy="142876"/>
            </a:xfrm>
            <a:custGeom>
              <a:avLst/>
              <a:gdLst/>
              <a:ahLst/>
              <a:cxnLst/>
              <a:rect l="0" t="0" r="0" b="0"/>
              <a:pathLst>
                <a:path w="5146" h="142876">
                  <a:moveTo>
                    <a:pt x="5145" y="0"/>
                  </a:moveTo>
                  <a:lnTo>
                    <a:pt x="5145" y="68620"/>
                  </a:lnTo>
                  <a:lnTo>
                    <a:pt x="4153" y="74520"/>
                  </a:lnTo>
                  <a:lnTo>
                    <a:pt x="2499" y="80438"/>
                  </a:lnTo>
                  <a:lnTo>
                    <a:pt x="405" y="86367"/>
                  </a:lnTo>
                  <a:lnTo>
                    <a:pt x="0" y="92305"/>
                  </a:lnTo>
                  <a:lnTo>
                    <a:pt x="723" y="98248"/>
                  </a:lnTo>
                  <a:lnTo>
                    <a:pt x="2197" y="104193"/>
                  </a:lnTo>
                  <a:lnTo>
                    <a:pt x="3180" y="109151"/>
                  </a:lnTo>
                  <a:lnTo>
                    <a:pt x="3834" y="113446"/>
                  </a:lnTo>
                  <a:lnTo>
                    <a:pt x="4272" y="117303"/>
                  </a:lnTo>
                  <a:lnTo>
                    <a:pt x="4563" y="120866"/>
                  </a:lnTo>
                  <a:lnTo>
                    <a:pt x="4757" y="124234"/>
                  </a:lnTo>
                  <a:lnTo>
                    <a:pt x="5068" y="132027"/>
                  </a:lnTo>
                  <a:lnTo>
                    <a:pt x="5145"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3" name="SMARTInkAnnotation469"/>
            <p:cNvSpPr/>
            <p:nvPr/>
          </p:nvSpPr>
          <p:spPr bwMode="auto">
            <a:xfrm>
              <a:off x="7063392" y="4545210"/>
              <a:ext cx="8921" cy="62509"/>
            </a:xfrm>
            <a:custGeom>
              <a:avLst/>
              <a:gdLst/>
              <a:ahLst/>
              <a:cxnLst/>
              <a:rect l="0" t="0" r="0" b="0"/>
              <a:pathLst>
                <a:path w="8921" h="62509">
                  <a:moveTo>
                    <a:pt x="8920" y="0"/>
                  </a:moveTo>
                  <a:lnTo>
                    <a:pt x="1231" y="0"/>
                  </a:lnTo>
                  <a:lnTo>
                    <a:pt x="817" y="993"/>
                  </a:lnTo>
                  <a:lnTo>
                    <a:pt x="542" y="2646"/>
                  </a:lnTo>
                  <a:lnTo>
                    <a:pt x="100" y="7689"/>
                  </a:lnTo>
                  <a:lnTo>
                    <a:pt x="39" y="11025"/>
                  </a:lnTo>
                  <a:lnTo>
                    <a:pt x="0" y="25991"/>
                  </a:lnTo>
                  <a:lnTo>
                    <a:pt x="989" y="30225"/>
                  </a:lnTo>
                  <a:lnTo>
                    <a:pt x="2641" y="34041"/>
                  </a:lnTo>
                  <a:lnTo>
                    <a:pt x="4733" y="37577"/>
                  </a:lnTo>
                  <a:lnTo>
                    <a:pt x="6129" y="40926"/>
                  </a:lnTo>
                  <a:lnTo>
                    <a:pt x="7060" y="44152"/>
                  </a:lnTo>
                  <a:lnTo>
                    <a:pt x="7680" y="47294"/>
                  </a:lnTo>
                  <a:lnTo>
                    <a:pt x="8093" y="50381"/>
                  </a:lnTo>
                  <a:lnTo>
                    <a:pt x="8369" y="53431"/>
                  </a:lnTo>
                  <a:lnTo>
                    <a:pt x="8920" y="6250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4" name="SMARTInkAnnotation470"/>
            <p:cNvSpPr/>
            <p:nvPr/>
          </p:nvSpPr>
          <p:spPr bwMode="auto">
            <a:xfrm>
              <a:off x="7027664" y="4250531"/>
              <a:ext cx="26790" cy="150399"/>
            </a:xfrm>
            <a:custGeom>
              <a:avLst/>
              <a:gdLst/>
              <a:ahLst/>
              <a:cxnLst/>
              <a:rect l="0" t="0" r="0" b="0"/>
              <a:pathLst>
                <a:path w="26790" h="150399">
                  <a:moveTo>
                    <a:pt x="26789" y="0"/>
                  </a:moveTo>
                  <a:lnTo>
                    <a:pt x="26789" y="140988"/>
                  </a:lnTo>
                  <a:lnTo>
                    <a:pt x="25796" y="142609"/>
                  </a:lnTo>
                  <a:lnTo>
                    <a:pt x="24143" y="144682"/>
                  </a:lnTo>
                  <a:lnTo>
                    <a:pt x="22049" y="147057"/>
                  </a:lnTo>
                  <a:lnTo>
                    <a:pt x="19660" y="148639"/>
                  </a:lnTo>
                  <a:lnTo>
                    <a:pt x="17075" y="149694"/>
                  </a:lnTo>
                  <a:lnTo>
                    <a:pt x="14360" y="150398"/>
                  </a:lnTo>
                  <a:lnTo>
                    <a:pt x="11557" y="149874"/>
                  </a:lnTo>
                  <a:lnTo>
                    <a:pt x="8697" y="148533"/>
                  </a:lnTo>
                  <a:lnTo>
                    <a:pt x="5798" y="146647"/>
                  </a:lnTo>
                  <a:lnTo>
                    <a:pt x="3865" y="144398"/>
                  </a:lnTo>
                  <a:lnTo>
                    <a:pt x="2576" y="141905"/>
                  </a:lnTo>
                  <a:lnTo>
                    <a:pt x="0" y="1339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5" name="SMARTInkAnnotation471"/>
            <p:cNvSpPr/>
            <p:nvPr/>
          </p:nvSpPr>
          <p:spPr bwMode="auto">
            <a:xfrm>
              <a:off x="7054453" y="4339828"/>
              <a:ext cx="107157" cy="53579"/>
            </a:xfrm>
            <a:custGeom>
              <a:avLst/>
              <a:gdLst/>
              <a:ahLst/>
              <a:cxnLst/>
              <a:rect l="0" t="0" r="0" b="0"/>
              <a:pathLst>
                <a:path w="107157" h="53579">
                  <a:moveTo>
                    <a:pt x="0" y="53578"/>
                  </a:moveTo>
                  <a:lnTo>
                    <a:pt x="17169" y="53578"/>
                  </a:lnTo>
                  <a:lnTo>
                    <a:pt x="22360" y="52585"/>
                  </a:lnTo>
                  <a:lnTo>
                    <a:pt x="27805" y="50932"/>
                  </a:lnTo>
                  <a:lnTo>
                    <a:pt x="33419" y="48837"/>
                  </a:lnTo>
                  <a:lnTo>
                    <a:pt x="39147" y="46449"/>
                  </a:lnTo>
                  <a:lnTo>
                    <a:pt x="44949" y="43864"/>
                  </a:lnTo>
                  <a:lnTo>
                    <a:pt x="50802" y="41149"/>
                  </a:lnTo>
                  <a:lnTo>
                    <a:pt x="56688" y="37354"/>
                  </a:lnTo>
                  <a:lnTo>
                    <a:pt x="62597" y="32840"/>
                  </a:lnTo>
                  <a:lnTo>
                    <a:pt x="68520" y="27846"/>
                  </a:lnTo>
                  <a:lnTo>
                    <a:pt x="74453" y="23525"/>
                  </a:lnTo>
                  <a:lnTo>
                    <a:pt x="80393" y="19652"/>
                  </a:lnTo>
                  <a:lnTo>
                    <a:pt x="86338" y="16078"/>
                  </a:lnTo>
                  <a:lnTo>
                    <a:pt x="91293" y="12703"/>
                  </a:lnTo>
                  <a:lnTo>
                    <a:pt x="95588" y="9461"/>
                  </a:lnTo>
                  <a:lnTo>
                    <a:pt x="10715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6" name="SMARTInkAnnotation472"/>
            <p:cNvSpPr/>
            <p:nvPr/>
          </p:nvSpPr>
          <p:spPr bwMode="auto">
            <a:xfrm>
              <a:off x="7152679" y="4286250"/>
              <a:ext cx="26790" cy="125016"/>
            </a:xfrm>
            <a:custGeom>
              <a:avLst/>
              <a:gdLst/>
              <a:ahLst/>
              <a:cxnLst/>
              <a:rect l="0" t="0" r="0" b="0"/>
              <a:pathLst>
                <a:path w="26790" h="125016">
                  <a:moveTo>
                    <a:pt x="0" y="0"/>
                  </a:moveTo>
                  <a:lnTo>
                    <a:pt x="0" y="4740"/>
                  </a:lnTo>
                  <a:lnTo>
                    <a:pt x="992" y="7129"/>
                  </a:lnTo>
                  <a:lnTo>
                    <a:pt x="2646" y="9713"/>
                  </a:lnTo>
                  <a:lnTo>
                    <a:pt x="4740" y="12428"/>
                  </a:lnTo>
                  <a:lnTo>
                    <a:pt x="6137" y="15231"/>
                  </a:lnTo>
                  <a:lnTo>
                    <a:pt x="7068" y="18091"/>
                  </a:lnTo>
                  <a:lnTo>
                    <a:pt x="7689" y="20990"/>
                  </a:lnTo>
                  <a:lnTo>
                    <a:pt x="8103" y="24907"/>
                  </a:lnTo>
                  <a:lnTo>
                    <a:pt x="8379" y="29503"/>
                  </a:lnTo>
                  <a:lnTo>
                    <a:pt x="8685" y="38909"/>
                  </a:lnTo>
                  <a:lnTo>
                    <a:pt x="8858" y="50775"/>
                  </a:lnTo>
                  <a:lnTo>
                    <a:pt x="8920" y="77805"/>
                  </a:lnTo>
                  <a:lnTo>
                    <a:pt x="9916" y="82627"/>
                  </a:lnTo>
                  <a:lnTo>
                    <a:pt x="11571" y="86835"/>
                  </a:lnTo>
                  <a:lnTo>
                    <a:pt x="13667" y="90632"/>
                  </a:lnTo>
                  <a:lnTo>
                    <a:pt x="15064" y="94155"/>
                  </a:lnTo>
                  <a:lnTo>
                    <a:pt x="15996" y="97497"/>
                  </a:lnTo>
                  <a:lnTo>
                    <a:pt x="16617" y="100717"/>
                  </a:lnTo>
                  <a:lnTo>
                    <a:pt x="17032" y="103855"/>
                  </a:lnTo>
                  <a:lnTo>
                    <a:pt x="17308" y="106940"/>
                  </a:lnTo>
                  <a:lnTo>
                    <a:pt x="17491" y="109988"/>
                  </a:lnTo>
                  <a:lnTo>
                    <a:pt x="18606" y="113013"/>
                  </a:lnTo>
                  <a:lnTo>
                    <a:pt x="20342" y="116021"/>
                  </a:lnTo>
                  <a:lnTo>
                    <a:pt x="26789" y="12501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7" name="SMARTInkAnnotation473"/>
            <p:cNvSpPr/>
            <p:nvPr/>
          </p:nvSpPr>
          <p:spPr bwMode="auto">
            <a:xfrm>
              <a:off x="7081242" y="4973835"/>
              <a:ext cx="8930" cy="133947"/>
            </a:xfrm>
            <a:custGeom>
              <a:avLst/>
              <a:gdLst/>
              <a:ahLst/>
              <a:cxnLst/>
              <a:rect l="0" t="0" r="0" b="0"/>
              <a:pathLst>
                <a:path w="8930" h="133947">
                  <a:moveTo>
                    <a:pt x="8929" y="0"/>
                  </a:moveTo>
                  <a:lnTo>
                    <a:pt x="1241" y="0"/>
                  </a:lnTo>
                  <a:lnTo>
                    <a:pt x="827" y="993"/>
                  </a:lnTo>
                  <a:lnTo>
                    <a:pt x="551" y="2646"/>
                  </a:lnTo>
                  <a:lnTo>
                    <a:pt x="367" y="4741"/>
                  </a:lnTo>
                  <a:lnTo>
                    <a:pt x="245" y="7129"/>
                  </a:lnTo>
                  <a:lnTo>
                    <a:pt x="109" y="12429"/>
                  </a:lnTo>
                  <a:lnTo>
                    <a:pt x="0" y="13394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8" name="SMARTInkAnnotation474"/>
            <p:cNvSpPr/>
            <p:nvPr/>
          </p:nvSpPr>
          <p:spPr bwMode="auto">
            <a:xfrm>
              <a:off x="7000875" y="5214937"/>
              <a:ext cx="26790" cy="165767"/>
            </a:xfrm>
            <a:custGeom>
              <a:avLst/>
              <a:gdLst/>
              <a:ahLst/>
              <a:cxnLst/>
              <a:rect l="0" t="0" r="0" b="0"/>
              <a:pathLst>
                <a:path w="26790" h="165767">
                  <a:moveTo>
                    <a:pt x="26789" y="0"/>
                  </a:moveTo>
                  <a:lnTo>
                    <a:pt x="22049" y="4740"/>
                  </a:lnTo>
                  <a:lnTo>
                    <a:pt x="20652" y="8121"/>
                  </a:lnTo>
                  <a:lnTo>
                    <a:pt x="19721" y="12359"/>
                  </a:lnTo>
                  <a:lnTo>
                    <a:pt x="19100" y="17169"/>
                  </a:lnTo>
                  <a:lnTo>
                    <a:pt x="18686" y="23352"/>
                  </a:lnTo>
                  <a:lnTo>
                    <a:pt x="18410" y="30451"/>
                  </a:lnTo>
                  <a:lnTo>
                    <a:pt x="18022" y="52017"/>
                  </a:lnTo>
                  <a:lnTo>
                    <a:pt x="17968" y="58490"/>
                  </a:lnTo>
                  <a:lnTo>
                    <a:pt x="16940" y="64790"/>
                  </a:lnTo>
                  <a:lnTo>
                    <a:pt x="15262" y="70974"/>
                  </a:lnTo>
                  <a:lnTo>
                    <a:pt x="13151" y="77082"/>
                  </a:lnTo>
                  <a:lnTo>
                    <a:pt x="11744" y="83138"/>
                  </a:lnTo>
                  <a:lnTo>
                    <a:pt x="10806" y="89159"/>
                  </a:lnTo>
                  <a:lnTo>
                    <a:pt x="10180" y="95159"/>
                  </a:lnTo>
                  <a:lnTo>
                    <a:pt x="9763" y="101142"/>
                  </a:lnTo>
                  <a:lnTo>
                    <a:pt x="9485" y="107115"/>
                  </a:lnTo>
                  <a:lnTo>
                    <a:pt x="9176" y="119044"/>
                  </a:lnTo>
                  <a:lnTo>
                    <a:pt x="8932" y="158815"/>
                  </a:lnTo>
                  <a:lnTo>
                    <a:pt x="7939" y="159454"/>
                  </a:lnTo>
                  <a:lnTo>
                    <a:pt x="6285" y="159881"/>
                  </a:lnTo>
                  <a:lnTo>
                    <a:pt x="4190" y="160165"/>
                  </a:lnTo>
                  <a:lnTo>
                    <a:pt x="2793" y="161347"/>
                  </a:lnTo>
                  <a:lnTo>
                    <a:pt x="1862" y="163127"/>
                  </a:lnTo>
                  <a:lnTo>
                    <a:pt x="1241" y="165306"/>
                  </a:lnTo>
                  <a:lnTo>
                    <a:pt x="827" y="165766"/>
                  </a:lnTo>
                  <a:lnTo>
                    <a:pt x="551" y="165081"/>
                  </a:lnTo>
                  <a:lnTo>
                    <a:pt x="0" y="16073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9" name="SMARTInkAnnotation475"/>
            <p:cNvSpPr/>
            <p:nvPr/>
          </p:nvSpPr>
          <p:spPr bwMode="auto">
            <a:xfrm>
              <a:off x="7027664" y="5286375"/>
              <a:ext cx="89297" cy="44649"/>
            </a:xfrm>
            <a:custGeom>
              <a:avLst/>
              <a:gdLst/>
              <a:ahLst/>
              <a:cxnLst/>
              <a:rect l="0" t="0" r="0" b="0"/>
              <a:pathLst>
                <a:path w="89297" h="44649">
                  <a:moveTo>
                    <a:pt x="0" y="44648"/>
                  </a:moveTo>
                  <a:lnTo>
                    <a:pt x="4740" y="44648"/>
                  </a:lnTo>
                  <a:lnTo>
                    <a:pt x="7129" y="43656"/>
                  </a:lnTo>
                  <a:lnTo>
                    <a:pt x="9713" y="42002"/>
                  </a:lnTo>
                  <a:lnTo>
                    <a:pt x="12428" y="39908"/>
                  </a:lnTo>
                  <a:lnTo>
                    <a:pt x="16223" y="37519"/>
                  </a:lnTo>
                  <a:lnTo>
                    <a:pt x="20737" y="34935"/>
                  </a:lnTo>
                  <a:lnTo>
                    <a:pt x="31044" y="29417"/>
                  </a:lnTo>
                  <a:lnTo>
                    <a:pt x="8929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0" name="SMARTInkAnnotation476"/>
            <p:cNvSpPr/>
            <p:nvPr/>
          </p:nvSpPr>
          <p:spPr bwMode="auto">
            <a:xfrm>
              <a:off x="7109380" y="5286375"/>
              <a:ext cx="16511" cy="107157"/>
            </a:xfrm>
            <a:custGeom>
              <a:avLst/>
              <a:gdLst/>
              <a:ahLst/>
              <a:cxnLst/>
              <a:rect l="0" t="0" r="0" b="0"/>
              <a:pathLst>
                <a:path w="16511" h="107157">
                  <a:moveTo>
                    <a:pt x="16510" y="0"/>
                  </a:moveTo>
                  <a:lnTo>
                    <a:pt x="11770" y="9481"/>
                  </a:lnTo>
                  <a:lnTo>
                    <a:pt x="10373" y="13265"/>
                  </a:lnTo>
                  <a:lnTo>
                    <a:pt x="9442" y="16781"/>
                  </a:lnTo>
                  <a:lnTo>
                    <a:pt x="8821" y="20117"/>
                  </a:lnTo>
                  <a:lnTo>
                    <a:pt x="7416" y="24325"/>
                  </a:lnTo>
                  <a:lnTo>
                    <a:pt x="5486" y="29115"/>
                  </a:lnTo>
                  <a:lnTo>
                    <a:pt x="3208" y="34292"/>
                  </a:lnTo>
                  <a:lnTo>
                    <a:pt x="1689" y="38737"/>
                  </a:lnTo>
                  <a:lnTo>
                    <a:pt x="675" y="42691"/>
                  </a:lnTo>
                  <a:lnTo>
                    <a:pt x="0" y="46320"/>
                  </a:lnTo>
                  <a:lnTo>
                    <a:pt x="543" y="50723"/>
                  </a:lnTo>
                  <a:lnTo>
                    <a:pt x="1897" y="55644"/>
                  </a:lnTo>
                  <a:lnTo>
                    <a:pt x="3792" y="60908"/>
                  </a:lnTo>
                  <a:lnTo>
                    <a:pt x="5054" y="65410"/>
                  </a:lnTo>
                  <a:lnTo>
                    <a:pt x="5896" y="69403"/>
                  </a:lnTo>
                  <a:lnTo>
                    <a:pt x="6457" y="73058"/>
                  </a:lnTo>
                  <a:lnTo>
                    <a:pt x="7824" y="76486"/>
                  </a:lnTo>
                  <a:lnTo>
                    <a:pt x="9728" y="79764"/>
                  </a:lnTo>
                  <a:lnTo>
                    <a:pt x="11988" y="82941"/>
                  </a:lnTo>
                  <a:lnTo>
                    <a:pt x="13496" y="86052"/>
                  </a:lnTo>
                  <a:lnTo>
                    <a:pt x="14500" y="89118"/>
                  </a:lnTo>
                  <a:lnTo>
                    <a:pt x="16113" y="96427"/>
                  </a:lnTo>
                  <a:lnTo>
                    <a:pt x="16245" y="98019"/>
                  </a:lnTo>
                  <a:lnTo>
                    <a:pt x="16333" y="100073"/>
                  </a:lnTo>
                  <a:lnTo>
                    <a:pt x="16510"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1" name="SMARTInkAnnotation477"/>
            <p:cNvSpPr/>
            <p:nvPr/>
          </p:nvSpPr>
          <p:spPr bwMode="auto">
            <a:xfrm>
              <a:off x="6540582" y="4446984"/>
              <a:ext cx="22739" cy="98227"/>
            </a:xfrm>
            <a:custGeom>
              <a:avLst/>
              <a:gdLst/>
              <a:ahLst/>
              <a:cxnLst/>
              <a:rect l="0" t="0" r="0" b="0"/>
              <a:pathLst>
                <a:path w="22739" h="98227">
                  <a:moveTo>
                    <a:pt x="22738" y="0"/>
                  </a:moveTo>
                  <a:lnTo>
                    <a:pt x="17998" y="0"/>
                  </a:lnTo>
                  <a:lnTo>
                    <a:pt x="16601" y="992"/>
                  </a:lnTo>
                  <a:lnTo>
                    <a:pt x="15670" y="2645"/>
                  </a:lnTo>
                  <a:lnTo>
                    <a:pt x="15049" y="4740"/>
                  </a:lnTo>
                  <a:lnTo>
                    <a:pt x="13644" y="8121"/>
                  </a:lnTo>
                  <a:lnTo>
                    <a:pt x="11714" y="12359"/>
                  </a:lnTo>
                  <a:lnTo>
                    <a:pt x="9436" y="17169"/>
                  </a:lnTo>
                  <a:lnTo>
                    <a:pt x="7916" y="21368"/>
                  </a:lnTo>
                  <a:lnTo>
                    <a:pt x="6904" y="25159"/>
                  </a:lnTo>
                  <a:lnTo>
                    <a:pt x="6228" y="28680"/>
                  </a:lnTo>
                  <a:lnTo>
                    <a:pt x="4786" y="33010"/>
                  </a:lnTo>
                  <a:lnTo>
                    <a:pt x="2832" y="37882"/>
                  </a:lnTo>
                  <a:lnTo>
                    <a:pt x="538" y="43114"/>
                  </a:lnTo>
                  <a:lnTo>
                    <a:pt x="0" y="47594"/>
                  </a:lnTo>
                  <a:lnTo>
                    <a:pt x="634" y="51573"/>
                  </a:lnTo>
                  <a:lnTo>
                    <a:pt x="2049" y="55218"/>
                  </a:lnTo>
                  <a:lnTo>
                    <a:pt x="2993" y="59633"/>
                  </a:lnTo>
                  <a:lnTo>
                    <a:pt x="3620" y="64560"/>
                  </a:lnTo>
                  <a:lnTo>
                    <a:pt x="4040" y="69829"/>
                  </a:lnTo>
                  <a:lnTo>
                    <a:pt x="5312" y="74334"/>
                  </a:lnTo>
                  <a:lnTo>
                    <a:pt x="7152" y="78329"/>
                  </a:lnTo>
                  <a:lnTo>
                    <a:pt x="12493" y="87131"/>
                  </a:lnTo>
                  <a:lnTo>
                    <a:pt x="12932" y="88845"/>
                  </a:lnTo>
                  <a:lnTo>
                    <a:pt x="13224" y="90980"/>
                  </a:lnTo>
                  <a:lnTo>
                    <a:pt x="13808" y="9822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2" name="SMARTInkAnnotation478"/>
            <p:cNvSpPr/>
            <p:nvPr/>
          </p:nvSpPr>
          <p:spPr bwMode="auto">
            <a:xfrm>
              <a:off x="6563321" y="4214812"/>
              <a:ext cx="8930" cy="151806"/>
            </a:xfrm>
            <a:custGeom>
              <a:avLst/>
              <a:gdLst/>
              <a:ahLst/>
              <a:cxnLst/>
              <a:rect l="0" t="0" r="0" b="0"/>
              <a:pathLst>
                <a:path w="8930" h="151806">
                  <a:moveTo>
                    <a:pt x="8929" y="0"/>
                  </a:moveTo>
                  <a:lnTo>
                    <a:pt x="1240" y="7688"/>
                  </a:lnTo>
                  <a:lnTo>
                    <a:pt x="826" y="9094"/>
                  </a:lnTo>
                  <a:lnTo>
                    <a:pt x="550" y="11024"/>
                  </a:lnTo>
                  <a:lnTo>
                    <a:pt x="366" y="13302"/>
                  </a:lnTo>
                  <a:lnTo>
                    <a:pt x="245" y="16806"/>
                  </a:lnTo>
                  <a:lnTo>
                    <a:pt x="72" y="32210"/>
                  </a:lnTo>
                  <a:lnTo>
                    <a:pt x="0" y="99347"/>
                  </a:lnTo>
                  <a:lnTo>
                    <a:pt x="992" y="103935"/>
                  </a:lnTo>
                  <a:lnTo>
                    <a:pt x="2645" y="108977"/>
                  </a:lnTo>
                  <a:lnTo>
                    <a:pt x="4739" y="114323"/>
                  </a:lnTo>
                  <a:lnTo>
                    <a:pt x="6136" y="118880"/>
                  </a:lnTo>
                  <a:lnTo>
                    <a:pt x="7067" y="122909"/>
                  </a:lnTo>
                  <a:lnTo>
                    <a:pt x="7687" y="126588"/>
                  </a:lnTo>
                  <a:lnTo>
                    <a:pt x="8101" y="130033"/>
                  </a:lnTo>
                  <a:lnTo>
                    <a:pt x="8377" y="133321"/>
                  </a:lnTo>
                  <a:lnTo>
                    <a:pt x="8820" y="140988"/>
                  </a:lnTo>
                  <a:lnTo>
                    <a:pt x="8880" y="144682"/>
                  </a:lnTo>
                  <a:lnTo>
                    <a:pt x="8929" y="15180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3" name="SMARTInkAnnotation479"/>
            <p:cNvSpPr/>
            <p:nvPr/>
          </p:nvSpPr>
          <p:spPr bwMode="auto">
            <a:xfrm>
              <a:off x="6572250" y="4277320"/>
              <a:ext cx="80368" cy="80368"/>
            </a:xfrm>
            <a:custGeom>
              <a:avLst/>
              <a:gdLst/>
              <a:ahLst/>
              <a:cxnLst/>
              <a:rect l="0" t="0" r="0" b="0"/>
              <a:pathLst>
                <a:path w="80368" h="80368">
                  <a:moveTo>
                    <a:pt x="0" y="80367"/>
                  </a:moveTo>
                  <a:lnTo>
                    <a:pt x="4740" y="75627"/>
                  </a:lnTo>
                  <a:lnTo>
                    <a:pt x="8121" y="74230"/>
                  </a:lnTo>
                  <a:lnTo>
                    <a:pt x="12358" y="73299"/>
                  </a:lnTo>
                  <a:lnTo>
                    <a:pt x="17169" y="72679"/>
                  </a:lnTo>
                  <a:lnTo>
                    <a:pt x="22360" y="71273"/>
                  </a:lnTo>
                  <a:lnTo>
                    <a:pt x="27805" y="69343"/>
                  </a:lnTo>
                  <a:lnTo>
                    <a:pt x="33419" y="67065"/>
                  </a:lnTo>
                  <a:lnTo>
                    <a:pt x="39147" y="63561"/>
                  </a:lnTo>
                  <a:lnTo>
                    <a:pt x="44949" y="59242"/>
                  </a:lnTo>
                  <a:lnTo>
                    <a:pt x="50802" y="54377"/>
                  </a:lnTo>
                  <a:lnTo>
                    <a:pt x="55696" y="50142"/>
                  </a:lnTo>
                  <a:lnTo>
                    <a:pt x="59951" y="46326"/>
                  </a:lnTo>
                  <a:lnTo>
                    <a:pt x="63779" y="42791"/>
                  </a:lnTo>
                  <a:lnTo>
                    <a:pt x="67324" y="38449"/>
                  </a:lnTo>
                  <a:lnTo>
                    <a:pt x="70680" y="33570"/>
                  </a:lnTo>
                  <a:lnTo>
                    <a:pt x="73909" y="28333"/>
                  </a:lnTo>
                  <a:lnTo>
                    <a:pt x="76062" y="23850"/>
                  </a:lnTo>
                  <a:lnTo>
                    <a:pt x="77496" y="19868"/>
                  </a:lnTo>
                  <a:lnTo>
                    <a:pt x="78453" y="16222"/>
                  </a:lnTo>
                  <a:lnTo>
                    <a:pt x="79091" y="12799"/>
                  </a:lnTo>
                  <a:lnTo>
                    <a:pt x="79516" y="9525"/>
                  </a:lnTo>
                  <a:lnTo>
                    <a:pt x="8036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4" name="SMARTInkAnnotation480"/>
            <p:cNvSpPr/>
            <p:nvPr/>
          </p:nvSpPr>
          <p:spPr bwMode="auto">
            <a:xfrm>
              <a:off x="6661549" y="4241601"/>
              <a:ext cx="17858" cy="160735"/>
            </a:xfrm>
            <a:custGeom>
              <a:avLst/>
              <a:gdLst/>
              <a:ahLst/>
              <a:cxnLst/>
              <a:rect l="0" t="0" r="0" b="0"/>
              <a:pathLst>
                <a:path w="17858" h="160735">
                  <a:moveTo>
                    <a:pt x="8927" y="0"/>
                  </a:moveTo>
                  <a:lnTo>
                    <a:pt x="8927" y="4740"/>
                  </a:lnTo>
                  <a:lnTo>
                    <a:pt x="7935" y="7129"/>
                  </a:lnTo>
                  <a:lnTo>
                    <a:pt x="6281" y="9713"/>
                  </a:lnTo>
                  <a:lnTo>
                    <a:pt x="4187" y="12429"/>
                  </a:lnTo>
                  <a:lnTo>
                    <a:pt x="2790" y="16223"/>
                  </a:lnTo>
                  <a:lnTo>
                    <a:pt x="1859" y="20738"/>
                  </a:lnTo>
                  <a:lnTo>
                    <a:pt x="1238" y="25731"/>
                  </a:lnTo>
                  <a:lnTo>
                    <a:pt x="824" y="30053"/>
                  </a:lnTo>
                  <a:lnTo>
                    <a:pt x="549" y="33926"/>
                  </a:lnTo>
                  <a:lnTo>
                    <a:pt x="365" y="37500"/>
                  </a:lnTo>
                  <a:lnTo>
                    <a:pt x="161" y="49409"/>
                  </a:lnTo>
                  <a:lnTo>
                    <a:pt x="0" y="113037"/>
                  </a:lnTo>
                  <a:lnTo>
                    <a:pt x="992" y="119014"/>
                  </a:lnTo>
                  <a:lnTo>
                    <a:pt x="2645" y="124984"/>
                  </a:lnTo>
                  <a:lnTo>
                    <a:pt x="4739" y="130947"/>
                  </a:lnTo>
                  <a:lnTo>
                    <a:pt x="6135" y="135916"/>
                  </a:lnTo>
                  <a:lnTo>
                    <a:pt x="7066" y="140219"/>
                  </a:lnTo>
                  <a:lnTo>
                    <a:pt x="7686" y="144081"/>
                  </a:lnTo>
                  <a:lnTo>
                    <a:pt x="9092" y="147648"/>
                  </a:lnTo>
                  <a:lnTo>
                    <a:pt x="11022" y="151018"/>
                  </a:lnTo>
                  <a:lnTo>
                    <a:pt x="17857" y="16073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5" name="SMARTInkAnnotation481"/>
            <p:cNvSpPr/>
            <p:nvPr/>
          </p:nvSpPr>
          <p:spPr bwMode="auto">
            <a:xfrm>
              <a:off x="6313289" y="4777382"/>
              <a:ext cx="89297" cy="8931"/>
            </a:xfrm>
            <a:custGeom>
              <a:avLst/>
              <a:gdLst/>
              <a:ahLst/>
              <a:cxnLst/>
              <a:rect l="0" t="0" r="0" b="0"/>
              <a:pathLst>
                <a:path w="89297" h="8931">
                  <a:moveTo>
                    <a:pt x="89296" y="8930"/>
                  </a:moveTo>
                  <a:lnTo>
                    <a:pt x="73046" y="8930"/>
                  </a:lnTo>
                  <a:lnTo>
                    <a:pt x="71518" y="7938"/>
                  </a:lnTo>
                  <a:lnTo>
                    <a:pt x="69507" y="6284"/>
                  </a:lnTo>
                  <a:lnTo>
                    <a:pt x="67173" y="4190"/>
                  </a:lnTo>
                  <a:lnTo>
                    <a:pt x="64626" y="2793"/>
                  </a:lnTo>
                  <a:lnTo>
                    <a:pt x="61935" y="1862"/>
                  </a:lnTo>
                  <a:lnTo>
                    <a:pt x="55229" y="368"/>
                  </a:lnTo>
                  <a:lnTo>
                    <a:pt x="53686" y="246"/>
                  </a:lnTo>
                  <a:lnTo>
                    <a:pt x="51666" y="164"/>
                  </a:lnTo>
                  <a:lnTo>
                    <a:pt x="46775" y="73"/>
                  </a:lnTo>
                  <a:lnTo>
                    <a:pt x="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6" name="SMARTInkAnnotation482"/>
            <p:cNvSpPr/>
            <p:nvPr/>
          </p:nvSpPr>
          <p:spPr bwMode="auto">
            <a:xfrm>
              <a:off x="6098976" y="4688085"/>
              <a:ext cx="26381" cy="178595"/>
            </a:xfrm>
            <a:custGeom>
              <a:avLst/>
              <a:gdLst/>
              <a:ahLst/>
              <a:cxnLst/>
              <a:rect l="0" t="0" r="0" b="0"/>
              <a:pathLst>
                <a:path w="26381" h="178595">
                  <a:moveTo>
                    <a:pt x="0" y="0"/>
                  </a:moveTo>
                  <a:lnTo>
                    <a:pt x="0" y="4741"/>
                  </a:lnTo>
                  <a:lnTo>
                    <a:pt x="992" y="7129"/>
                  </a:lnTo>
                  <a:lnTo>
                    <a:pt x="2646" y="9714"/>
                  </a:lnTo>
                  <a:lnTo>
                    <a:pt x="4740" y="12429"/>
                  </a:lnTo>
                  <a:lnTo>
                    <a:pt x="7129" y="15232"/>
                  </a:lnTo>
                  <a:lnTo>
                    <a:pt x="9713" y="18092"/>
                  </a:lnTo>
                  <a:lnTo>
                    <a:pt x="12429" y="20991"/>
                  </a:lnTo>
                  <a:lnTo>
                    <a:pt x="14239" y="24908"/>
                  </a:lnTo>
                  <a:lnTo>
                    <a:pt x="15446" y="29504"/>
                  </a:lnTo>
                  <a:lnTo>
                    <a:pt x="16251" y="34552"/>
                  </a:lnTo>
                  <a:lnTo>
                    <a:pt x="17779" y="39902"/>
                  </a:lnTo>
                  <a:lnTo>
                    <a:pt x="19790" y="45453"/>
                  </a:lnTo>
                  <a:lnTo>
                    <a:pt x="22124" y="51138"/>
                  </a:lnTo>
                  <a:lnTo>
                    <a:pt x="23679" y="57905"/>
                  </a:lnTo>
                  <a:lnTo>
                    <a:pt x="24716" y="65393"/>
                  </a:lnTo>
                  <a:lnTo>
                    <a:pt x="25407" y="73361"/>
                  </a:lnTo>
                  <a:lnTo>
                    <a:pt x="25868" y="80657"/>
                  </a:lnTo>
                  <a:lnTo>
                    <a:pt x="26380" y="94057"/>
                  </a:lnTo>
                  <a:lnTo>
                    <a:pt x="25524" y="101400"/>
                  </a:lnTo>
                  <a:lnTo>
                    <a:pt x="23962" y="109272"/>
                  </a:lnTo>
                  <a:lnTo>
                    <a:pt x="21928" y="117496"/>
                  </a:lnTo>
                  <a:lnTo>
                    <a:pt x="20572" y="123972"/>
                  </a:lnTo>
                  <a:lnTo>
                    <a:pt x="19667" y="129281"/>
                  </a:lnTo>
                  <a:lnTo>
                    <a:pt x="19065" y="133812"/>
                  </a:lnTo>
                  <a:lnTo>
                    <a:pt x="17671" y="138818"/>
                  </a:lnTo>
                  <a:lnTo>
                    <a:pt x="15749" y="144139"/>
                  </a:lnTo>
                  <a:lnTo>
                    <a:pt x="13476" y="149671"/>
                  </a:lnTo>
                  <a:lnTo>
                    <a:pt x="11961" y="154351"/>
                  </a:lnTo>
                  <a:lnTo>
                    <a:pt x="10951" y="158463"/>
                  </a:lnTo>
                  <a:lnTo>
                    <a:pt x="9329" y="167452"/>
                  </a:lnTo>
                  <a:lnTo>
                    <a:pt x="9107" y="171327"/>
                  </a:lnTo>
                  <a:lnTo>
                    <a:pt x="8930" y="17859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7" name="SMARTInkAnnotation483"/>
            <p:cNvSpPr/>
            <p:nvPr/>
          </p:nvSpPr>
          <p:spPr bwMode="auto">
            <a:xfrm>
              <a:off x="6098976" y="4786312"/>
              <a:ext cx="116087" cy="44618"/>
            </a:xfrm>
            <a:custGeom>
              <a:avLst/>
              <a:gdLst/>
              <a:ahLst/>
              <a:cxnLst/>
              <a:rect l="0" t="0" r="0" b="0"/>
              <a:pathLst>
                <a:path w="116087" h="44618">
                  <a:moveTo>
                    <a:pt x="0" y="35719"/>
                  </a:moveTo>
                  <a:lnTo>
                    <a:pt x="0" y="40459"/>
                  </a:lnTo>
                  <a:lnTo>
                    <a:pt x="992" y="41856"/>
                  </a:lnTo>
                  <a:lnTo>
                    <a:pt x="2646" y="42787"/>
                  </a:lnTo>
                  <a:lnTo>
                    <a:pt x="4740" y="43407"/>
                  </a:lnTo>
                  <a:lnTo>
                    <a:pt x="8121" y="43821"/>
                  </a:lnTo>
                  <a:lnTo>
                    <a:pt x="12359" y="44097"/>
                  </a:lnTo>
                  <a:lnTo>
                    <a:pt x="17170" y="44281"/>
                  </a:lnTo>
                  <a:lnTo>
                    <a:pt x="33419" y="44540"/>
                  </a:lnTo>
                  <a:lnTo>
                    <a:pt x="50802" y="44617"/>
                  </a:lnTo>
                  <a:lnTo>
                    <a:pt x="56689" y="43635"/>
                  </a:lnTo>
                  <a:lnTo>
                    <a:pt x="62597" y="41988"/>
                  </a:lnTo>
                  <a:lnTo>
                    <a:pt x="68521" y="39899"/>
                  </a:lnTo>
                  <a:lnTo>
                    <a:pt x="74454" y="37513"/>
                  </a:lnTo>
                  <a:lnTo>
                    <a:pt x="80394" y="34931"/>
                  </a:lnTo>
                  <a:lnTo>
                    <a:pt x="86338" y="32217"/>
                  </a:lnTo>
                  <a:lnTo>
                    <a:pt x="91294" y="29416"/>
                  </a:lnTo>
                  <a:lnTo>
                    <a:pt x="95589" y="26556"/>
                  </a:lnTo>
                  <a:lnTo>
                    <a:pt x="99445" y="23657"/>
                  </a:lnTo>
                  <a:lnTo>
                    <a:pt x="102015" y="20732"/>
                  </a:lnTo>
                  <a:lnTo>
                    <a:pt x="103729" y="17790"/>
                  </a:lnTo>
                  <a:lnTo>
                    <a:pt x="104871" y="14837"/>
                  </a:lnTo>
                  <a:lnTo>
                    <a:pt x="106625" y="11876"/>
                  </a:lnTo>
                  <a:lnTo>
                    <a:pt x="108786" y="8910"/>
                  </a:lnTo>
                  <a:lnTo>
                    <a:pt x="11608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8" name="SMARTInkAnnotation484"/>
            <p:cNvSpPr/>
            <p:nvPr/>
          </p:nvSpPr>
          <p:spPr bwMode="auto">
            <a:xfrm>
              <a:off x="6197213" y="4741664"/>
              <a:ext cx="17850" cy="107157"/>
            </a:xfrm>
            <a:custGeom>
              <a:avLst/>
              <a:gdLst/>
              <a:ahLst/>
              <a:cxnLst/>
              <a:rect l="0" t="0" r="0" b="0"/>
              <a:pathLst>
                <a:path w="17850" h="107157">
                  <a:moveTo>
                    <a:pt x="8919" y="0"/>
                  </a:moveTo>
                  <a:lnTo>
                    <a:pt x="8919" y="4740"/>
                  </a:lnTo>
                  <a:lnTo>
                    <a:pt x="7928" y="6136"/>
                  </a:lnTo>
                  <a:lnTo>
                    <a:pt x="6274" y="7067"/>
                  </a:lnTo>
                  <a:lnTo>
                    <a:pt x="4180" y="7688"/>
                  </a:lnTo>
                  <a:lnTo>
                    <a:pt x="2782" y="9094"/>
                  </a:lnTo>
                  <a:lnTo>
                    <a:pt x="1852" y="11024"/>
                  </a:lnTo>
                  <a:lnTo>
                    <a:pt x="1231" y="13302"/>
                  </a:lnTo>
                  <a:lnTo>
                    <a:pt x="817" y="15813"/>
                  </a:lnTo>
                  <a:lnTo>
                    <a:pt x="542" y="18480"/>
                  </a:lnTo>
                  <a:lnTo>
                    <a:pt x="358" y="21249"/>
                  </a:lnTo>
                  <a:lnTo>
                    <a:pt x="235" y="24088"/>
                  </a:lnTo>
                  <a:lnTo>
                    <a:pt x="99" y="29888"/>
                  </a:lnTo>
                  <a:lnTo>
                    <a:pt x="0" y="55324"/>
                  </a:lnTo>
                  <a:lnTo>
                    <a:pt x="988" y="59703"/>
                  </a:lnTo>
                  <a:lnTo>
                    <a:pt x="2640" y="64606"/>
                  </a:lnTo>
                  <a:lnTo>
                    <a:pt x="4733" y="69860"/>
                  </a:lnTo>
                  <a:lnTo>
                    <a:pt x="6128" y="74354"/>
                  </a:lnTo>
                  <a:lnTo>
                    <a:pt x="7059" y="78343"/>
                  </a:lnTo>
                  <a:lnTo>
                    <a:pt x="7679" y="81994"/>
                  </a:lnTo>
                  <a:lnTo>
                    <a:pt x="9084" y="85420"/>
                  </a:lnTo>
                  <a:lnTo>
                    <a:pt x="11014" y="88697"/>
                  </a:lnTo>
                  <a:lnTo>
                    <a:pt x="13292" y="91873"/>
                  </a:lnTo>
                  <a:lnTo>
                    <a:pt x="14811" y="94983"/>
                  </a:lnTo>
                  <a:lnTo>
                    <a:pt x="15824" y="98048"/>
                  </a:lnTo>
                  <a:lnTo>
                    <a:pt x="17849"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9" name="SMARTInkAnnotation485"/>
            <p:cNvSpPr/>
            <p:nvPr/>
          </p:nvSpPr>
          <p:spPr bwMode="auto">
            <a:xfrm>
              <a:off x="6456164" y="5036343"/>
              <a:ext cx="17827" cy="232173"/>
            </a:xfrm>
            <a:custGeom>
              <a:avLst/>
              <a:gdLst/>
              <a:ahLst/>
              <a:cxnLst/>
              <a:rect l="0" t="0" r="0" b="0"/>
              <a:pathLst>
                <a:path w="17827" h="232173">
                  <a:moveTo>
                    <a:pt x="8929" y="0"/>
                  </a:moveTo>
                  <a:lnTo>
                    <a:pt x="8929" y="4741"/>
                  </a:lnTo>
                  <a:lnTo>
                    <a:pt x="7937" y="7129"/>
                  </a:lnTo>
                  <a:lnTo>
                    <a:pt x="6284" y="9714"/>
                  </a:lnTo>
                  <a:lnTo>
                    <a:pt x="4189" y="12429"/>
                  </a:lnTo>
                  <a:lnTo>
                    <a:pt x="3785" y="15231"/>
                  </a:lnTo>
                  <a:lnTo>
                    <a:pt x="4508" y="18092"/>
                  </a:lnTo>
                  <a:lnTo>
                    <a:pt x="5981" y="20991"/>
                  </a:lnTo>
                  <a:lnTo>
                    <a:pt x="6964" y="25901"/>
                  </a:lnTo>
                  <a:lnTo>
                    <a:pt x="7619" y="32150"/>
                  </a:lnTo>
                  <a:lnTo>
                    <a:pt x="8056" y="39293"/>
                  </a:lnTo>
                  <a:lnTo>
                    <a:pt x="8541" y="52521"/>
                  </a:lnTo>
                  <a:lnTo>
                    <a:pt x="8670" y="58827"/>
                  </a:lnTo>
                  <a:lnTo>
                    <a:pt x="9749" y="66007"/>
                  </a:lnTo>
                  <a:lnTo>
                    <a:pt x="11460" y="73771"/>
                  </a:lnTo>
                  <a:lnTo>
                    <a:pt x="13593" y="81922"/>
                  </a:lnTo>
                  <a:lnTo>
                    <a:pt x="15015" y="91326"/>
                  </a:lnTo>
                  <a:lnTo>
                    <a:pt x="15963" y="101564"/>
                  </a:lnTo>
                  <a:lnTo>
                    <a:pt x="17016" y="121538"/>
                  </a:lnTo>
                  <a:lnTo>
                    <a:pt x="17485" y="137030"/>
                  </a:lnTo>
                  <a:lnTo>
                    <a:pt x="17826" y="183054"/>
                  </a:lnTo>
                  <a:lnTo>
                    <a:pt x="16845" y="189505"/>
                  </a:lnTo>
                  <a:lnTo>
                    <a:pt x="15198" y="195789"/>
                  </a:lnTo>
                  <a:lnTo>
                    <a:pt x="13108" y="201964"/>
                  </a:lnTo>
                  <a:lnTo>
                    <a:pt x="10723" y="207073"/>
                  </a:lnTo>
                  <a:lnTo>
                    <a:pt x="8141" y="211471"/>
                  </a:lnTo>
                  <a:lnTo>
                    <a:pt x="5428" y="215395"/>
                  </a:lnTo>
                  <a:lnTo>
                    <a:pt x="3618" y="219003"/>
                  </a:lnTo>
                  <a:lnTo>
                    <a:pt x="2412" y="222400"/>
                  </a:lnTo>
                  <a:lnTo>
                    <a:pt x="0" y="23217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0" name="SMARTInkAnnotation486"/>
            <p:cNvSpPr/>
            <p:nvPr/>
          </p:nvSpPr>
          <p:spPr bwMode="auto">
            <a:xfrm>
              <a:off x="6366867" y="5295304"/>
              <a:ext cx="26790" cy="150299"/>
            </a:xfrm>
            <a:custGeom>
              <a:avLst/>
              <a:gdLst/>
              <a:ahLst/>
              <a:cxnLst/>
              <a:rect l="0" t="0" r="0" b="0"/>
              <a:pathLst>
                <a:path w="26790" h="150299">
                  <a:moveTo>
                    <a:pt x="26789" y="0"/>
                  </a:moveTo>
                  <a:lnTo>
                    <a:pt x="22048" y="4741"/>
                  </a:lnTo>
                  <a:lnTo>
                    <a:pt x="20652" y="7129"/>
                  </a:lnTo>
                  <a:lnTo>
                    <a:pt x="19721" y="9714"/>
                  </a:lnTo>
                  <a:lnTo>
                    <a:pt x="19100" y="12429"/>
                  </a:lnTo>
                  <a:lnTo>
                    <a:pt x="17694" y="16224"/>
                  </a:lnTo>
                  <a:lnTo>
                    <a:pt x="15764" y="20738"/>
                  </a:lnTo>
                  <a:lnTo>
                    <a:pt x="13486" y="25732"/>
                  </a:lnTo>
                  <a:lnTo>
                    <a:pt x="11968" y="31045"/>
                  </a:lnTo>
                  <a:lnTo>
                    <a:pt x="10955" y="36572"/>
                  </a:lnTo>
                  <a:lnTo>
                    <a:pt x="10279" y="42241"/>
                  </a:lnTo>
                  <a:lnTo>
                    <a:pt x="9829" y="47012"/>
                  </a:lnTo>
                  <a:lnTo>
                    <a:pt x="9529" y="51185"/>
                  </a:lnTo>
                  <a:lnTo>
                    <a:pt x="9330" y="54960"/>
                  </a:lnTo>
                  <a:lnTo>
                    <a:pt x="10188" y="59461"/>
                  </a:lnTo>
                  <a:lnTo>
                    <a:pt x="11753" y="64445"/>
                  </a:lnTo>
                  <a:lnTo>
                    <a:pt x="13788" y="69753"/>
                  </a:lnTo>
                  <a:lnTo>
                    <a:pt x="15146" y="74283"/>
                  </a:lnTo>
                  <a:lnTo>
                    <a:pt x="16050" y="78296"/>
                  </a:lnTo>
                  <a:lnTo>
                    <a:pt x="16653" y="81963"/>
                  </a:lnTo>
                  <a:lnTo>
                    <a:pt x="17055" y="86392"/>
                  </a:lnTo>
                  <a:lnTo>
                    <a:pt x="17323" y="91329"/>
                  </a:lnTo>
                  <a:lnTo>
                    <a:pt x="17700" y="105113"/>
                  </a:lnTo>
                  <a:lnTo>
                    <a:pt x="17850" y="132614"/>
                  </a:lnTo>
                  <a:lnTo>
                    <a:pt x="16861" y="136035"/>
                  </a:lnTo>
                  <a:lnTo>
                    <a:pt x="15209" y="138315"/>
                  </a:lnTo>
                  <a:lnTo>
                    <a:pt x="13116" y="139835"/>
                  </a:lnTo>
                  <a:lnTo>
                    <a:pt x="11720" y="141841"/>
                  </a:lnTo>
                  <a:lnTo>
                    <a:pt x="10790" y="144170"/>
                  </a:lnTo>
                  <a:lnTo>
                    <a:pt x="9297" y="150298"/>
                  </a:lnTo>
                  <a:lnTo>
                    <a:pt x="8182" y="149808"/>
                  </a:lnTo>
                  <a:lnTo>
                    <a:pt x="6447" y="148490"/>
                  </a:lnTo>
                  <a:lnTo>
                    <a:pt x="0" y="14287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1" name="SMARTInkAnnotation487"/>
            <p:cNvSpPr/>
            <p:nvPr/>
          </p:nvSpPr>
          <p:spPr bwMode="auto">
            <a:xfrm>
              <a:off x="6375796" y="5357812"/>
              <a:ext cx="125017" cy="8931"/>
            </a:xfrm>
            <a:custGeom>
              <a:avLst/>
              <a:gdLst/>
              <a:ahLst/>
              <a:cxnLst/>
              <a:rect l="0" t="0" r="0" b="0"/>
              <a:pathLst>
                <a:path w="125017" h="8931">
                  <a:moveTo>
                    <a:pt x="0" y="8930"/>
                  </a:moveTo>
                  <a:lnTo>
                    <a:pt x="72784" y="8930"/>
                  </a:lnTo>
                  <a:lnTo>
                    <a:pt x="77296" y="7938"/>
                  </a:lnTo>
                  <a:lnTo>
                    <a:pt x="82288" y="6284"/>
                  </a:lnTo>
                  <a:lnTo>
                    <a:pt x="87601" y="4189"/>
                  </a:lnTo>
                  <a:lnTo>
                    <a:pt x="92135" y="2793"/>
                  </a:lnTo>
                  <a:lnTo>
                    <a:pt x="96150" y="1862"/>
                  </a:lnTo>
                  <a:lnTo>
                    <a:pt x="99819" y="1241"/>
                  </a:lnTo>
                  <a:lnTo>
                    <a:pt x="103257" y="827"/>
                  </a:lnTo>
                  <a:lnTo>
                    <a:pt x="106542" y="552"/>
                  </a:lnTo>
                  <a:lnTo>
                    <a:pt x="114200" y="109"/>
                  </a:lnTo>
                  <a:lnTo>
                    <a:pt x="117894" y="49"/>
                  </a:lnTo>
                  <a:lnTo>
                    <a:pt x="12501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2" name="SMARTInkAnnotation488"/>
            <p:cNvSpPr/>
            <p:nvPr/>
          </p:nvSpPr>
          <p:spPr bwMode="auto">
            <a:xfrm>
              <a:off x="6491882" y="5348882"/>
              <a:ext cx="8931" cy="142876"/>
            </a:xfrm>
            <a:custGeom>
              <a:avLst/>
              <a:gdLst/>
              <a:ahLst/>
              <a:cxnLst/>
              <a:rect l="0" t="0" r="0" b="0"/>
              <a:pathLst>
                <a:path w="8931" h="142876">
                  <a:moveTo>
                    <a:pt x="8930" y="0"/>
                  </a:moveTo>
                  <a:lnTo>
                    <a:pt x="4190" y="9482"/>
                  </a:lnTo>
                  <a:lnTo>
                    <a:pt x="2793" y="14259"/>
                  </a:lnTo>
                  <a:lnTo>
                    <a:pt x="1862" y="19427"/>
                  </a:lnTo>
                  <a:lnTo>
                    <a:pt x="1241" y="24858"/>
                  </a:lnTo>
                  <a:lnTo>
                    <a:pt x="828" y="31455"/>
                  </a:lnTo>
                  <a:lnTo>
                    <a:pt x="368" y="46722"/>
                  </a:lnTo>
                  <a:lnTo>
                    <a:pt x="10" y="107901"/>
                  </a:lnTo>
                  <a:lnTo>
                    <a:pt x="0"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3" name="SMARTInkAnnotation489"/>
            <p:cNvSpPr/>
            <p:nvPr/>
          </p:nvSpPr>
          <p:spPr bwMode="auto">
            <a:xfrm>
              <a:off x="6845837" y="3405996"/>
              <a:ext cx="421688" cy="582925"/>
            </a:xfrm>
            <a:custGeom>
              <a:avLst/>
              <a:gdLst/>
              <a:ahLst/>
              <a:cxnLst/>
              <a:rect l="0" t="0" r="0" b="0"/>
              <a:pathLst>
                <a:path w="421688" h="582925">
                  <a:moveTo>
                    <a:pt x="413998" y="5145"/>
                  </a:moveTo>
                  <a:lnTo>
                    <a:pt x="418738" y="404"/>
                  </a:lnTo>
                  <a:lnTo>
                    <a:pt x="420135" y="0"/>
                  </a:lnTo>
                  <a:lnTo>
                    <a:pt x="421066" y="723"/>
                  </a:lnTo>
                  <a:lnTo>
                    <a:pt x="421687" y="2197"/>
                  </a:lnTo>
                  <a:lnTo>
                    <a:pt x="421109" y="4172"/>
                  </a:lnTo>
                  <a:lnTo>
                    <a:pt x="410391" y="22055"/>
                  </a:lnTo>
                  <a:lnTo>
                    <a:pt x="399496" y="35480"/>
                  </a:lnTo>
                  <a:lnTo>
                    <a:pt x="392424" y="43227"/>
                  </a:lnTo>
                  <a:lnTo>
                    <a:pt x="384733" y="52362"/>
                  </a:lnTo>
                  <a:lnTo>
                    <a:pt x="303246" y="154711"/>
                  </a:lnTo>
                  <a:lnTo>
                    <a:pt x="277132" y="189358"/>
                  </a:lnTo>
                  <a:lnTo>
                    <a:pt x="104082" y="428521"/>
                  </a:lnTo>
                  <a:lnTo>
                    <a:pt x="91303" y="445153"/>
                  </a:lnTo>
                  <a:lnTo>
                    <a:pt x="79805" y="461202"/>
                  </a:lnTo>
                  <a:lnTo>
                    <a:pt x="69164" y="476862"/>
                  </a:lnTo>
                  <a:lnTo>
                    <a:pt x="59093" y="492264"/>
                  </a:lnTo>
                  <a:lnTo>
                    <a:pt x="39966" y="519959"/>
                  </a:lnTo>
                  <a:lnTo>
                    <a:pt x="30699" y="532901"/>
                  </a:lnTo>
                  <a:lnTo>
                    <a:pt x="23528" y="543513"/>
                  </a:lnTo>
                  <a:lnTo>
                    <a:pt x="12914" y="560596"/>
                  </a:lnTo>
                  <a:lnTo>
                    <a:pt x="1361" y="576630"/>
                  </a:lnTo>
                  <a:lnTo>
                    <a:pt x="0" y="579611"/>
                  </a:lnTo>
                  <a:lnTo>
                    <a:pt x="86" y="581599"/>
                  </a:lnTo>
                  <a:lnTo>
                    <a:pt x="1135" y="582924"/>
                  </a:lnTo>
                  <a:lnTo>
                    <a:pt x="2827" y="581822"/>
                  </a:lnTo>
                  <a:lnTo>
                    <a:pt x="10939" y="571784"/>
                  </a:lnTo>
                  <a:lnTo>
                    <a:pt x="20218" y="565224"/>
                  </a:lnTo>
                  <a:lnTo>
                    <a:pt x="30957" y="556355"/>
                  </a:lnTo>
                  <a:lnTo>
                    <a:pt x="43336" y="543814"/>
                  </a:lnTo>
                  <a:lnTo>
                    <a:pt x="50804" y="534914"/>
                  </a:lnTo>
                  <a:lnTo>
                    <a:pt x="58760" y="525011"/>
                  </a:lnTo>
                  <a:lnTo>
                    <a:pt x="63071" y="512457"/>
                  </a:lnTo>
                  <a:lnTo>
                    <a:pt x="64953" y="498133"/>
                  </a:lnTo>
                  <a:lnTo>
                    <a:pt x="65215" y="482632"/>
                  </a:lnTo>
                  <a:lnTo>
                    <a:pt x="64399" y="467336"/>
                  </a:lnTo>
                  <a:lnTo>
                    <a:pt x="62862" y="452178"/>
                  </a:lnTo>
                  <a:lnTo>
                    <a:pt x="56811" y="40698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4" name="SMARTInkAnnotation490"/>
            <p:cNvSpPr/>
            <p:nvPr/>
          </p:nvSpPr>
          <p:spPr bwMode="auto">
            <a:xfrm>
              <a:off x="6770162" y="3575660"/>
              <a:ext cx="478915" cy="467510"/>
            </a:xfrm>
            <a:custGeom>
              <a:avLst/>
              <a:gdLst/>
              <a:ahLst/>
              <a:cxnLst/>
              <a:rect l="0" t="0" r="0" b="0"/>
              <a:pathLst>
                <a:path w="478915" h="467510">
                  <a:moveTo>
                    <a:pt x="25330" y="5145"/>
                  </a:moveTo>
                  <a:lnTo>
                    <a:pt x="15849" y="404"/>
                  </a:lnTo>
                  <a:lnTo>
                    <a:pt x="13056" y="0"/>
                  </a:lnTo>
                  <a:lnTo>
                    <a:pt x="11194" y="723"/>
                  </a:lnTo>
                  <a:lnTo>
                    <a:pt x="3465" y="9011"/>
                  </a:lnTo>
                  <a:lnTo>
                    <a:pt x="1824" y="12684"/>
                  </a:lnTo>
                  <a:lnTo>
                    <a:pt x="0" y="22055"/>
                  </a:lnTo>
                  <a:lnTo>
                    <a:pt x="1835" y="35480"/>
                  </a:lnTo>
                  <a:lnTo>
                    <a:pt x="11097" y="73093"/>
                  </a:lnTo>
                  <a:lnTo>
                    <a:pt x="16834" y="84178"/>
                  </a:lnTo>
                  <a:lnTo>
                    <a:pt x="24627" y="95537"/>
                  </a:lnTo>
                  <a:lnTo>
                    <a:pt x="33791" y="107078"/>
                  </a:lnTo>
                  <a:lnTo>
                    <a:pt x="43869" y="118741"/>
                  </a:lnTo>
                  <a:lnTo>
                    <a:pt x="54557" y="130484"/>
                  </a:lnTo>
                  <a:lnTo>
                    <a:pt x="65650" y="142283"/>
                  </a:lnTo>
                  <a:lnTo>
                    <a:pt x="78999" y="155109"/>
                  </a:lnTo>
                  <a:lnTo>
                    <a:pt x="93852" y="168621"/>
                  </a:lnTo>
                  <a:lnTo>
                    <a:pt x="109706" y="182589"/>
                  </a:lnTo>
                  <a:lnTo>
                    <a:pt x="127221" y="195871"/>
                  </a:lnTo>
                  <a:lnTo>
                    <a:pt x="145843" y="208694"/>
                  </a:lnTo>
                  <a:lnTo>
                    <a:pt x="165203" y="221211"/>
                  </a:lnTo>
                  <a:lnTo>
                    <a:pt x="205236" y="248349"/>
                  </a:lnTo>
                  <a:lnTo>
                    <a:pt x="287526" y="306192"/>
                  </a:lnTo>
                  <a:lnTo>
                    <a:pt x="323763" y="333081"/>
                  </a:lnTo>
                  <a:lnTo>
                    <a:pt x="340371" y="345808"/>
                  </a:lnTo>
                  <a:lnTo>
                    <a:pt x="355412" y="358261"/>
                  </a:lnTo>
                  <a:lnTo>
                    <a:pt x="369409" y="370532"/>
                  </a:lnTo>
                  <a:lnTo>
                    <a:pt x="394551" y="393758"/>
                  </a:lnTo>
                  <a:lnTo>
                    <a:pt x="424447" y="422575"/>
                  </a:lnTo>
                  <a:lnTo>
                    <a:pt x="465116" y="462807"/>
                  </a:lnTo>
                  <a:lnTo>
                    <a:pt x="468341" y="465034"/>
                  </a:lnTo>
                  <a:lnTo>
                    <a:pt x="474570" y="467509"/>
                  </a:lnTo>
                  <a:lnTo>
                    <a:pt x="476628" y="467176"/>
                  </a:lnTo>
                  <a:lnTo>
                    <a:pt x="478000" y="465963"/>
                  </a:lnTo>
                  <a:lnTo>
                    <a:pt x="478914" y="464161"/>
                  </a:lnTo>
                  <a:lnTo>
                    <a:pt x="478532" y="462960"/>
                  </a:lnTo>
                  <a:lnTo>
                    <a:pt x="477284" y="462159"/>
                  </a:lnTo>
                  <a:lnTo>
                    <a:pt x="475462" y="461625"/>
                  </a:lnTo>
                  <a:lnTo>
                    <a:pt x="470789" y="458387"/>
                  </a:lnTo>
                  <a:lnTo>
                    <a:pt x="464446" y="452963"/>
                  </a:lnTo>
                  <a:lnTo>
                    <a:pt x="460933" y="452222"/>
                  </a:lnTo>
                  <a:lnTo>
                    <a:pt x="453955" y="45162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5" name="SMARTInkAnnotation491"/>
            <p:cNvSpPr/>
            <p:nvPr/>
          </p:nvSpPr>
          <p:spPr bwMode="auto">
            <a:xfrm>
              <a:off x="7170697" y="3172329"/>
              <a:ext cx="36915" cy="95937"/>
            </a:xfrm>
            <a:custGeom>
              <a:avLst/>
              <a:gdLst/>
              <a:ahLst/>
              <a:cxnLst/>
              <a:rect l="0" t="0" r="0" b="0"/>
              <a:pathLst>
                <a:path w="36915" h="95937">
                  <a:moveTo>
                    <a:pt x="36914" y="0"/>
                  </a:moveTo>
                  <a:lnTo>
                    <a:pt x="33378" y="5739"/>
                  </a:lnTo>
                  <a:lnTo>
                    <a:pt x="29145" y="12984"/>
                  </a:lnTo>
                  <a:lnTo>
                    <a:pt x="25330" y="19799"/>
                  </a:lnTo>
                  <a:lnTo>
                    <a:pt x="21795" y="27319"/>
                  </a:lnTo>
                  <a:lnTo>
                    <a:pt x="18446" y="35308"/>
                  </a:lnTo>
                  <a:lnTo>
                    <a:pt x="15221" y="43611"/>
                  </a:lnTo>
                  <a:lnTo>
                    <a:pt x="12079" y="50139"/>
                  </a:lnTo>
                  <a:lnTo>
                    <a:pt x="8992" y="55483"/>
                  </a:lnTo>
                  <a:lnTo>
                    <a:pt x="5942" y="60038"/>
                  </a:lnTo>
                  <a:lnTo>
                    <a:pt x="3909" y="65058"/>
                  </a:lnTo>
                  <a:lnTo>
                    <a:pt x="2552" y="70390"/>
                  </a:lnTo>
                  <a:lnTo>
                    <a:pt x="1648" y="75929"/>
                  </a:lnTo>
                  <a:lnTo>
                    <a:pt x="1046" y="80614"/>
                  </a:lnTo>
                  <a:lnTo>
                    <a:pt x="645" y="84729"/>
                  </a:lnTo>
                  <a:lnTo>
                    <a:pt x="0" y="93723"/>
                  </a:lnTo>
                  <a:lnTo>
                    <a:pt x="939" y="94460"/>
                  </a:lnTo>
                  <a:lnTo>
                    <a:pt x="2558" y="94952"/>
                  </a:lnTo>
                  <a:lnTo>
                    <a:pt x="8771" y="9593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6" name="SMARTInkAnnotation492"/>
            <p:cNvSpPr/>
            <p:nvPr/>
          </p:nvSpPr>
          <p:spPr bwMode="auto">
            <a:xfrm>
              <a:off x="7170549" y="3134320"/>
              <a:ext cx="116077" cy="156246"/>
            </a:xfrm>
            <a:custGeom>
              <a:avLst/>
              <a:gdLst/>
              <a:ahLst/>
              <a:cxnLst/>
              <a:rect l="0" t="0" r="0" b="0"/>
              <a:pathLst>
                <a:path w="116077" h="156246">
                  <a:moveTo>
                    <a:pt x="8919" y="0"/>
                  </a:moveTo>
                  <a:lnTo>
                    <a:pt x="4179" y="4740"/>
                  </a:lnTo>
                  <a:lnTo>
                    <a:pt x="2782" y="8121"/>
                  </a:lnTo>
                  <a:lnTo>
                    <a:pt x="1851" y="12359"/>
                  </a:lnTo>
                  <a:lnTo>
                    <a:pt x="1231" y="17169"/>
                  </a:lnTo>
                  <a:lnTo>
                    <a:pt x="817" y="22360"/>
                  </a:lnTo>
                  <a:lnTo>
                    <a:pt x="541" y="27805"/>
                  </a:lnTo>
                  <a:lnTo>
                    <a:pt x="358" y="33419"/>
                  </a:lnTo>
                  <a:lnTo>
                    <a:pt x="62" y="63817"/>
                  </a:lnTo>
                  <a:lnTo>
                    <a:pt x="0" y="102588"/>
                  </a:lnTo>
                  <a:lnTo>
                    <a:pt x="989" y="109072"/>
                  </a:lnTo>
                  <a:lnTo>
                    <a:pt x="2640" y="115378"/>
                  </a:lnTo>
                  <a:lnTo>
                    <a:pt x="4733" y="121567"/>
                  </a:lnTo>
                  <a:lnTo>
                    <a:pt x="7121" y="127678"/>
                  </a:lnTo>
                  <a:lnTo>
                    <a:pt x="9704" y="133735"/>
                  </a:lnTo>
                  <a:lnTo>
                    <a:pt x="12420" y="139759"/>
                  </a:lnTo>
                  <a:lnTo>
                    <a:pt x="16214" y="143774"/>
                  </a:lnTo>
                  <a:lnTo>
                    <a:pt x="20728" y="146451"/>
                  </a:lnTo>
                  <a:lnTo>
                    <a:pt x="25721" y="148236"/>
                  </a:lnTo>
                  <a:lnTo>
                    <a:pt x="31035" y="150417"/>
                  </a:lnTo>
                  <a:lnTo>
                    <a:pt x="36561" y="152864"/>
                  </a:lnTo>
                  <a:lnTo>
                    <a:pt x="42230" y="155488"/>
                  </a:lnTo>
                  <a:lnTo>
                    <a:pt x="48986" y="156245"/>
                  </a:lnTo>
                  <a:lnTo>
                    <a:pt x="56466" y="155757"/>
                  </a:lnTo>
                  <a:lnTo>
                    <a:pt x="64430" y="154439"/>
                  </a:lnTo>
                  <a:lnTo>
                    <a:pt x="70731" y="152569"/>
                  </a:lnTo>
                  <a:lnTo>
                    <a:pt x="75924" y="150330"/>
                  </a:lnTo>
                  <a:lnTo>
                    <a:pt x="80378" y="147845"/>
                  </a:lnTo>
                  <a:lnTo>
                    <a:pt x="85332" y="146188"/>
                  </a:lnTo>
                  <a:lnTo>
                    <a:pt x="90619" y="145084"/>
                  </a:lnTo>
                  <a:lnTo>
                    <a:pt x="96128" y="144348"/>
                  </a:lnTo>
                  <a:lnTo>
                    <a:pt x="100793" y="142864"/>
                  </a:lnTo>
                  <a:lnTo>
                    <a:pt x="104895" y="140883"/>
                  </a:lnTo>
                  <a:lnTo>
                    <a:pt x="116076" y="1339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7" name="SMARTInkAnnotation493"/>
            <p:cNvSpPr/>
            <p:nvPr/>
          </p:nvSpPr>
          <p:spPr bwMode="auto">
            <a:xfrm>
              <a:off x="7361944" y="2857500"/>
              <a:ext cx="128543" cy="123578"/>
            </a:xfrm>
            <a:custGeom>
              <a:avLst/>
              <a:gdLst/>
              <a:ahLst/>
              <a:cxnLst/>
              <a:rect l="0" t="0" r="0" b="0"/>
              <a:pathLst>
                <a:path w="128543" h="123578">
                  <a:moveTo>
                    <a:pt x="40766" y="35718"/>
                  </a:moveTo>
                  <a:lnTo>
                    <a:pt x="36027" y="40459"/>
                  </a:lnTo>
                  <a:lnTo>
                    <a:pt x="34630" y="42847"/>
                  </a:lnTo>
                  <a:lnTo>
                    <a:pt x="33699" y="45432"/>
                  </a:lnTo>
                  <a:lnTo>
                    <a:pt x="33078" y="48147"/>
                  </a:lnTo>
                  <a:lnTo>
                    <a:pt x="31673" y="50950"/>
                  </a:lnTo>
                  <a:lnTo>
                    <a:pt x="29743" y="53810"/>
                  </a:lnTo>
                  <a:lnTo>
                    <a:pt x="27465" y="56709"/>
                  </a:lnTo>
                  <a:lnTo>
                    <a:pt x="25945" y="59634"/>
                  </a:lnTo>
                  <a:lnTo>
                    <a:pt x="24933" y="62576"/>
                  </a:lnTo>
                  <a:lnTo>
                    <a:pt x="24257" y="65530"/>
                  </a:lnTo>
                  <a:lnTo>
                    <a:pt x="23807" y="69483"/>
                  </a:lnTo>
                  <a:lnTo>
                    <a:pt x="23508" y="74103"/>
                  </a:lnTo>
                  <a:lnTo>
                    <a:pt x="23308" y="79168"/>
                  </a:lnTo>
                  <a:lnTo>
                    <a:pt x="23085" y="90086"/>
                  </a:lnTo>
                  <a:lnTo>
                    <a:pt x="22943" y="108524"/>
                  </a:lnTo>
                  <a:lnTo>
                    <a:pt x="23923" y="111045"/>
                  </a:lnTo>
                  <a:lnTo>
                    <a:pt x="25570" y="112725"/>
                  </a:lnTo>
                  <a:lnTo>
                    <a:pt x="27658" y="113845"/>
                  </a:lnTo>
                  <a:lnTo>
                    <a:pt x="29052" y="115584"/>
                  </a:lnTo>
                  <a:lnTo>
                    <a:pt x="29980" y="117736"/>
                  </a:lnTo>
                  <a:lnTo>
                    <a:pt x="31470" y="123577"/>
                  </a:lnTo>
                  <a:lnTo>
                    <a:pt x="31593" y="123064"/>
                  </a:lnTo>
                  <a:lnTo>
                    <a:pt x="31728" y="119849"/>
                  </a:lnTo>
                  <a:lnTo>
                    <a:pt x="30772" y="117602"/>
                  </a:lnTo>
                  <a:lnTo>
                    <a:pt x="29143" y="115112"/>
                  </a:lnTo>
                  <a:lnTo>
                    <a:pt x="27064" y="112460"/>
                  </a:lnTo>
                  <a:lnTo>
                    <a:pt x="25679" y="109700"/>
                  </a:lnTo>
                  <a:lnTo>
                    <a:pt x="24755" y="106867"/>
                  </a:lnTo>
                  <a:lnTo>
                    <a:pt x="24140" y="103987"/>
                  </a:lnTo>
                  <a:lnTo>
                    <a:pt x="22736" y="100082"/>
                  </a:lnTo>
                  <a:lnTo>
                    <a:pt x="20809" y="95495"/>
                  </a:lnTo>
                  <a:lnTo>
                    <a:pt x="18532" y="90452"/>
                  </a:lnTo>
                  <a:lnTo>
                    <a:pt x="16021" y="86098"/>
                  </a:lnTo>
                  <a:lnTo>
                    <a:pt x="13356" y="82204"/>
                  </a:lnTo>
                  <a:lnTo>
                    <a:pt x="10586" y="78614"/>
                  </a:lnTo>
                  <a:lnTo>
                    <a:pt x="8741" y="74238"/>
                  </a:lnTo>
                  <a:lnTo>
                    <a:pt x="7510" y="69335"/>
                  </a:lnTo>
                  <a:lnTo>
                    <a:pt x="6689" y="64083"/>
                  </a:lnTo>
                  <a:lnTo>
                    <a:pt x="6142" y="59589"/>
                  </a:lnTo>
                  <a:lnTo>
                    <a:pt x="5778" y="55601"/>
                  </a:lnTo>
                  <a:lnTo>
                    <a:pt x="5534" y="51950"/>
                  </a:lnTo>
                  <a:lnTo>
                    <a:pt x="4380" y="48524"/>
                  </a:lnTo>
                  <a:lnTo>
                    <a:pt x="2618" y="45248"/>
                  </a:lnTo>
                  <a:lnTo>
                    <a:pt x="453" y="42071"/>
                  </a:lnTo>
                  <a:lnTo>
                    <a:pt x="0" y="39953"/>
                  </a:lnTo>
                  <a:lnTo>
                    <a:pt x="690" y="38542"/>
                  </a:lnTo>
                  <a:lnTo>
                    <a:pt x="2143" y="37600"/>
                  </a:lnTo>
                  <a:lnTo>
                    <a:pt x="3111" y="37965"/>
                  </a:lnTo>
                  <a:lnTo>
                    <a:pt x="3757" y="39201"/>
                  </a:lnTo>
                  <a:lnTo>
                    <a:pt x="4187" y="41016"/>
                  </a:lnTo>
                  <a:lnTo>
                    <a:pt x="5466" y="43219"/>
                  </a:lnTo>
                  <a:lnTo>
                    <a:pt x="7312" y="45680"/>
                  </a:lnTo>
                  <a:lnTo>
                    <a:pt x="9533" y="48312"/>
                  </a:lnTo>
                  <a:lnTo>
                    <a:pt x="13000" y="51060"/>
                  </a:lnTo>
                  <a:lnTo>
                    <a:pt x="17294" y="53883"/>
                  </a:lnTo>
                  <a:lnTo>
                    <a:pt x="22142" y="56758"/>
                  </a:lnTo>
                  <a:lnTo>
                    <a:pt x="27359" y="59667"/>
                  </a:lnTo>
                  <a:lnTo>
                    <a:pt x="38445" y="65544"/>
                  </a:lnTo>
                  <a:lnTo>
                    <a:pt x="45172" y="68501"/>
                  </a:lnTo>
                  <a:lnTo>
                    <a:pt x="52633" y="71464"/>
                  </a:lnTo>
                  <a:lnTo>
                    <a:pt x="60584" y="74431"/>
                  </a:lnTo>
                  <a:lnTo>
                    <a:pt x="67869" y="77402"/>
                  </a:lnTo>
                  <a:lnTo>
                    <a:pt x="74710" y="80375"/>
                  </a:lnTo>
                  <a:lnTo>
                    <a:pt x="81255" y="83348"/>
                  </a:lnTo>
                  <a:lnTo>
                    <a:pt x="86610" y="85331"/>
                  </a:lnTo>
                  <a:lnTo>
                    <a:pt x="91173" y="86653"/>
                  </a:lnTo>
                  <a:lnTo>
                    <a:pt x="95207" y="87534"/>
                  </a:lnTo>
                  <a:lnTo>
                    <a:pt x="99881" y="88122"/>
                  </a:lnTo>
                  <a:lnTo>
                    <a:pt x="104981" y="88513"/>
                  </a:lnTo>
                  <a:lnTo>
                    <a:pt x="117943" y="89142"/>
                  </a:lnTo>
                  <a:lnTo>
                    <a:pt x="120000" y="88201"/>
                  </a:lnTo>
                  <a:lnTo>
                    <a:pt x="122361" y="86582"/>
                  </a:lnTo>
                  <a:lnTo>
                    <a:pt x="124929" y="84510"/>
                  </a:lnTo>
                  <a:lnTo>
                    <a:pt x="126641" y="82137"/>
                  </a:lnTo>
                  <a:lnTo>
                    <a:pt x="127781" y="79562"/>
                  </a:lnTo>
                  <a:lnTo>
                    <a:pt x="128542" y="76854"/>
                  </a:lnTo>
                  <a:lnTo>
                    <a:pt x="128057" y="73064"/>
                  </a:lnTo>
                  <a:lnTo>
                    <a:pt x="126742" y="68553"/>
                  </a:lnTo>
                  <a:lnTo>
                    <a:pt x="124872" y="63561"/>
                  </a:lnTo>
                  <a:lnTo>
                    <a:pt x="123626" y="58249"/>
                  </a:lnTo>
                  <a:lnTo>
                    <a:pt x="122796" y="52723"/>
                  </a:lnTo>
                  <a:lnTo>
                    <a:pt x="122242" y="47055"/>
                  </a:lnTo>
                  <a:lnTo>
                    <a:pt x="120881" y="42284"/>
                  </a:lnTo>
                  <a:lnTo>
                    <a:pt x="118980" y="38111"/>
                  </a:lnTo>
                  <a:lnTo>
                    <a:pt x="116722" y="34337"/>
                  </a:lnTo>
                  <a:lnTo>
                    <a:pt x="115216" y="30829"/>
                  </a:lnTo>
                  <a:lnTo>
                    <a:pt x="114212" y="27498"/>
                  </a:lnTo>
                  <a:lnTo>
                    <a:pt x="113543" y="24285"/>
                  </a:lnTo>
                  <a:lnTo>
                    <a:pt x="112105" y="21151"/>
                  </a:lnTo>
                  <a:lnTo>
                    <a:pt x="110154" y="18069"/>
                  </a:lnTo>
                  <a:lnTo>
                    <a:pt x="107861" y="15022"/>
                  </a:lnTo>
                  <a:lnTo>
                    <a:pt x="106332" y="11999"/>
                  </a:lnTo>
                  <a:lnTo>
                    <a:pt x="105313" y="8991"/>
                  </a:lnTo>
                  <a:lnTo>
                    <a:pt x="103677" y="1776"/>
                  </a:lnTo>
                  <a:lnTo>
                    <a:pt x="104535" y="1184"/>
                  </a:lnTo>
                  <a:lnTo>
                    <a:pt x="108134" y="526"/>
                  </a:lnTo>
                  <a:lnTo>
                    <a:pt x="110483" y="351"/>
                  </a:lnTo>
                  <a:lnTo>
                    <a:pt x="113041" y="234"/>
                  </a:lnTo>
                  <a:lnTo>
                    <a:pt x="121134"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8" name="SMARTInkAnnotation494"/>
            <p:cNvSpPr/>
            <p:nvPr/>
          </p:nvSpPr>
          <p:spPr bwMode="auto">
            <a:xfrm>
              <a:off x="7581413" y="2818153"/>
              <a:ext cx="115560" cy="110785"/>
            </a:xfrm>
            <a:custGeom>
              <a:avLst/>
              <a:gdLst/>
              <a:ahLst/>
              <a:cxnLst/>
              <a:rect l="0" t="0" r="0" b="0"/>
              <a:pathLst>
                <a:path w="115560" h="110785">
                  <a:moveTo>
                    <a:pt x="8821" y="110784"/>
                  </a:moveTo>
                  <a:lnTo>
                    <a:pt x="8821" y="84694"/>
                  </a:lnTo>
                  <a:lnTo>
                    <a:pt x="7829" y="80493"/>
                  </a:lnTo>
                  <a:lnTo>
                    <a:pt x="6175" y="76699"/>
                  </a:lnTo>
                  <a:lnTo>
                    <a:pt x="4081" y="73178"/>
                  </a:lnTo>
                  <a:lnTo>
                    <a:pt x="2683" y="68846"/>
                  </a:lnTo>
                  <a:lnTo>
                    <a:pt x="1753" y="63974"/>
                  </a:lnTo>
                  <a:lnTo>
                    <a:pt x="1132" y="58741"/>
                  </a:lnTo>
                  <a:lnTo>
                    <a:pt x="718" y="53269"/>
                  </a:lnTo>
                  <a:lnTo>
                    <a:pt x="443" y="47636"/>
                  </a:lnTo>
                  <a:lnTo>
                    <a:pt x="136" y="36085"/>
                  </a:lnTo>
                  <a:lnTo>
                    <a:pt x="0" y="24337"/>
                  </a:lnTo>
                  <a:lnTo>
                    <a:pt x="956" y="19419"/>
                  </a:lnTo>
                  <a:lnTo>
                    <a:pt x="2586" y="15147"/>
                  </a:lnTo>
                  <a:lnTo>
                    <a:pt x="4664" y="11307"/>
                  </a:lnTo>
                  <a:lnTo>
                    <a:pt x="7042" y="7755"/>
                  </a:lnTo>
                  <a:lnTo>
                    <a:pt x="9619" y="4395"/>
                  </a:lnTo>
                  <a:lnTo>
                    <a:pt x="12330" y="1163"/>
                  </a:lnTo>
                  <a:lnTo>
                    <a:pt x="14136" y="0"/>
                  </a:lnTo>
                  <a:lnTo>
                    <a:pt x="15341" y="217"/>
                  </a:lnTo>
                  <a:lnTo>
                    <a:pt x="16144" y="1354"/>
                  </a:lnTo>
                  <a:lnTo>
                    <a:pt x="17672" y="2112"/>
                  </a:lnTo>
                  <a:lnTo>
                    <a:pt x="19682" y="2617"/>
                  </a:lnTo>
                  <a:lnTo>
                    <a:pt x="22015" y="2954"/>
                  </a:lnTo>
                  <a:lnTo>
                    <a:pt x="25555" y="4171"/>
                  </a:lnTo>
                  <a:lnTo>
                    <a:pt x="29899" y="5974"/>
                  </a:lnTo>
                  <a:lnTo>
                    <a:pt x="34779" y="8169"/>
                  </a:lnTo>
                  <a:lnTo>
                    <a:pt x="39024" y="11616"/>
                  </a:lnTo>
                  <a:lnTo>
                    <a:pt x="42847" y="15899"/>
                  </a:lnTo>
                  <a:lnTo>
                    <a:pt x="46388" y="20738"/>
                  </a:lnTo>
                  <a:lnTo>
                    <a:pt x="50733" y="24956"/>
                  </a:lnTo>
                  <a:lnTo>
                    <a:pt x="55613" y="28761"/>
                  </a:lnTo>
                  <a:lnTo>
                    <a:pt x="60852" y="32290"/>
                  </a:lnTo>
                  <a:lnTo>
                    <a:pt x="66328" y="35634"/>
                  </a:lnTo>
                  <a:lnTo>
                    <a:pt x="71964" y="38856"/>
                  </a:lnTo>
                  <a:lnTo>
                    <a:pt x="77706" y="41996"/>
                  </a:lnTo>
                  <a:lnTo>
                    <a:pt x="82525" y="45081"/>
                  </a:lnTo>
                  <a:lnTo>
                    <a:pt x="86731" y="48131"/>
                  </a:lnTo>
                  <a:lnTo>
                    <a:pt x="90526" y="51156"/>
                  </a:lnTo>
                  <a:lnTo>
                    <a:pt x="94049" y="54165"/>
                  </a:lnTo>
                  <a:lnTo>
                    <a:pt x="97390" y="57163"/>
                  </a:lnTo>
                  <a:lnTo>
                    <a:pt x="100608" y="60154"/>
                  </a:lnTo>
                  <a:lnTo>
                    <a:pt x="102755" y="63140"/>
                  </a:lnTo>
                  <a:lnTo>
                    <a:pt x="104185" y="66123"/>
                  </a:lnTo>
                  <a:lnTo>
                    <a:pt x="105140" y="69103"/>
                  </a:lnTo>
                  <a:lnTo>
                    <a:pt x="106768" y="72083"/>
                  </a:lnTo>
                  <a:lnTo>
                    <a:pt x="108845" y="75061"/>
                  </a:lnTo>
                  <a:lnTo>
                    <a:pt x="114569" y="82230"/>
                  </a:lnTo>
                  <a:lnTo>
                    <a:pt x="115038" y="83811"/>
                  </a:lnTo>
                  <a:lnTo>
                    <a:pt x="115352" y="85856"/>
                  </a:lnTo>
                  <a:lnTo>
                    <a:pt x="115559" y="88213"/>
                  </a:lnTo>
                  <a:lnTo>
                    <a:pt x="114706" y="89783"/>
                  </a:lnTo>
                  <a:lnTo>
                    <a:pt x="113146" y="90830"/>
                  </a:lnTo>
                  <a:lnTo>
                    <a:pt x="111114" y="91528"/>
                  </a:lnTo>
                  <a:lnTo>
                    <a:pt x="108766" y="91994"/>
                  </a:lnTo>
                  <a:lnTo>
                    <a:pt x="106208" y="92304"/>
                  </a:lnTo>
                  <a:lnTo>
                    <a:pt x="103512" y="92511"/>
                  </a:lnTo>
                  <a:lnTo>
                    <a:pt x="100721" y="92649"/>
                  </a:lnTo>
                  <a:lnTo>
                    <a:pt x="94975" y="92802"/>
                  </a:lnTo>
                  <a:lnTo>
                    <a:pt x="86163" y="92888"/>
                  </a:lnTo>
                  <a:lnTo>
                    <a:pt x="84195" y="91908"/>
                  </a:lnTo>
                  <a:lnTo>
                    <a:pt x="82882" y="90263"/>
                  </a:lnTo>
                  <a:lnTo>
                    <a:pt x="80258" y="8399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9" name="SMARTInkAnnotation495"/>
            <p:cNvSpPr/>
            <p:nvPr/>
          </p:nvSpPr>
          <p:spPr bwMode="auto">
            <a:xfrm>
              <a:off x="7599164" y="2866429"/>
              <a:ext cx="98227" cy="35720"/>
            </a:xfrm>
            <a:custGeom>
              <a:avLst/>
              <a:gdLst/>
              <a:ahLst/>
              <a:cxnLst/>
              <a:rect l="0" t="0" r="0" b="0"/>
              <a:pathLst>
                <a:path w="98227" h="35720">
                  <a:moveTo>
                    <a:pt x="0" y="35719"/>
                  </a:moveTo>
                  <a:lnTo>
                    <a:pt x="9481" y="30979"/>
                  </a:lnTo>
                  <a:lnTo>
                    <a:pt x="14258" y="29582"/>
                  </a:lnTo>
                  <a:lnTo>
                    <a:pt x="19426" y="28651"/>
                  </a:lnTo>
                  <a:lnTo>
                    <a:pt x="24857" y="28031"/>
                  </a:lnTo>
                  <a:lnTo>
                    <a:pt x="30462" y="26625"/>
                  </a:lnTo>
                  <a:lnTo>
                    <a:pt x="36183" y="24695"/>
                  </a:lnTo>
                  <a:lnTo>
                    <a:pt x="41981" y="22416"/>
                  </a:lnTo>
                  <a:lnTo>
                    <a:pt x="47831" y="19905"/>
                  </a:lnTo>
                  <a:lnTo>
                    <a:pt x="59622" y="14469"/>
                  </a:lnTo>
                  <a:lnTo>
                    <a:pt x="65545" y="12623"/>
                  </a:lnTo>
                  <a:lnTo>
                    <a:pt x="71477" y="11392"/>
                  </a:lnTo>
                  <a:lnTo>
                    <a:pt x="77417" y="10571"/>
                  </a:lnTo>
                  <a:lnTo>
                    <a:pt x="82369" y="9032"/>
                  </a:lnTo>
                  <a:lnTo>
                    <a:pt x="86662" y="7014"/>
                  </a:lnTo>
                  <a:lnTo>
                    <a:pt x="9822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0" name="SMARTInkAnnotation496"/>
            <p:cNvSpPr/>
            <p:nvPr/>
          </p:nvSpPr>
          <p:spPr bwMode="auto">
            <a:xfrm>
              <a:off x="7742160" y="2786249"/>
              <a:ext cx="142755" cy="115413"/>
            </a:xfrm>
            <a:custGeom>
              <a:avLst/>
              <a:gdLst/>
              <a:ahLst/>
              <a:cxnLst/>
              <a:rect l="0" t="0" r="0" b="0"/>
              <a:pathLst>
                <a:path w="142755" h="115413">
                  <a:moveTo>
                    <a:pt x="8808" y="89110"/>
                  </a:moveTo>
                  <a:lnTo>
                    <a:pt x="8808" y="93850"/>
                  </a:lnTo>
                  <a:lnTo>
                    <a:pt x="9800" y="95247"/>
                  </a:lnTo>
                  <a:lnTo>
                    <a:pt x="11454" y="96178"/>
                  </a:lnTo>
                  <a:lnTo>
                    <a:pt x="13548" y="96798"/>
                  </a:lnTo>
                  <a:lnTo>
                    <a:pt x="14946" y="98204"/>
                  </a:lnTo>
                  <a:lnTo>
                    <a:pt x="15877" y="100133"/>
                  </a:lnTo>
                  <a:lnTo>
                    <a:pt x="16497" y="102412"/>
                  </a:lnTo>
                  <a:lnTo>
                    <a:pt x="16911" y="104923"/>
                  </a:lnTo>
                  <a:lnTo>
                    <a:pt x="17186" y="107590"/>
                  </a:lnTo>
                  <a:lnTo>
                    <a:pt x="17370" y="110359"/>
                  </a:lnTo>
                  <a:lnTo>
                    <a:pt x="18484" y="112206"/>
                  </a:lnTo>
                  <a:lnTo>
                    <a:pt x="20221" y="113437"/>
                  </a:lnTo>
                  <a:lnTo>
                    <a:pt x="25394" y="115412"/>
                  </a:lnTo>
                  <a:lnTo>
                    <a:pt x="25819" y="114583"/>
                  </a:lnTo>
                  <a:lnTo>
                    <a:pt x="26290" y="111014"/>
                  </a:lnTo>
                  <a:lnTo>
                    <a:pt x="25424" y="109666"/>
                  </a:lnTo>
                  <a:lnTo>
                    <a:pt x="23855" y="108767"/>
                  </a:lnTo>
                  <a:lnTo>
                    <a:pt x="21815" y="108168"/>
                  </a:lnTo>
                  <a:lnTo>
                    <a:pt x="19464" y="106776"/>
                  </a:lnTo>
                  <a:lnTo>
                    <a:pt x="16905" y="104856"/>
                  </a:lnTo>
                  <a:lnTo>
                    <a:pt x="14206" y="102584"/>
                  </a:lnTo>
                  <a:lnTo>
                    <a:pt x="12406" y="99085"/>
                  </a:lnTo>
                  <a:lnTo>
                    <a:pt x="11207" y="94767"/>
                  </a:lnTo>
                  <a:lnTo>
                    <a:pt x="10407" y="89905"/>
                  </a:lnTo>
                  <a:lnTo>
                    <a:pt x="8882" y="85671"/>
                  </a:lnTo>
                  <a:lnTo>
                    <a:pt x="6873" y="81856"/>
                  </a:lnTo>
                  <a:lnTo>
                    <a:pt x="4542" y="78321"/>
                  </a:lnTo>
                  <a:lnTo>
                    <a:pt x="2988" y="73980"/>
                  </a:lnTo>
                  <a:lnTo>
                    <a:pt x="1952" y="69101"/>
                  </a:lnTo>
                  <a:lnTo>
                    <a:pt x="1261" y="63865"/>
                  </a:lnTo>
                  <a:lnTo>
                    <a:pt x="799" y="59381"/>
                  </a:lnTo>
                  <a:lnTo>
                    <a:pt x="492" y="55400"/>
                  </a:lnTo>
                  <a:lnTo>
                    <a:pt x="288" y="51754"/>
                  </a:lnTo>
                  <a:lnTo>
                    <a:pt x="61" y="45057"/>
                  </a:lnTo>
                  <a:lnTo>
                    <a:pt x="0" y="41882"/>
                  </a:lnTo>
                  <a:lnTo>
                    <a:pt x="951" y="38773"/>
                  </a:lnTo>
                  <a:lnTo>
                    <a:pt x="2578" y="35708"/>
                  </a:lnTo>
                  <a:lnTo>
                    <a:pt x="4655" y="32673"/>
                  </a:lnTo>
                  <a:lnTo>
                    <a:pt x="7032" y="31641"/>
                  </a:lnTo>
                  <a:lnTo>
                    <a:pt x="9608" y="31946"/>
                  </a:lnTo>
                  <a:lnTo>
                    <a:pt x="12318" y="33141"/>
                  </a:lnTo>
                  <a:lnTo>
                    <a:pt x="15116" y="33938"/>
                  </a:lnTo>
                  <a:lnTo>
                    <a:pt x="17974" y="34469"/>
                  </a:lnTo>
                  <a:lnTo>
                    <a:pt x="20873" y="34824"/>
                  </a:lnTo>
                  <a:lnTo>
                    <a:pt x="23796" y="36052"/>
                  </a:lnTo>
                  <a:lnTo>
                    <a:pt x="26738" y="37863"/>
                  </a:lnTo>
                  <a:lnTo>
                    <a:pt x="29691" y="40062"/>
                  </a:lnTo>
                  <a:lnTo>
                    <a:pt x="32652" y="42521"/>
                  </a:lnTo>
                  <a:lnTo>
                    <a:pt x="35618" y="45152"/>
                  </a:lnTo>
                  <a:lnTo>
                    <a:pt x="38588" y="47898"/>
                  </a:lnTo>
                  <a:lnTo>
                    <a:pt x="41560" y="49730"/>
                  </a:lnTo>
                  <a:lnTo>
                    <a:pt x="44533" y="50950"/>
                  </a:lnTo>
                  <a:lnTo>
                    <a:pt x="47507" y="51764"/>
                  </a:lnTo>
                  <a:lnTo>
                    <a:pt x="50483" y="53298"/>
                  </a:lnTo>
                  <a:lnTo>
                    <a:pt x="53458" y="55314"/>
                  </a:lnTo>
                  <a:lnTo>
                    <a:pt x="56435" y="57649"/>
                  </a:lnTo>
                  <a:lnTo>
                    <a:pt x="59411" y="59206"/>
                  </a:lnTo>
                  <a:lnTo>
                    <a:pt x="62387" y="60245"/>
                  </a:lnTo>
                  <a:lnTo>
                    <a:pt x="65363" y="60937"/>
                  </a:lnTo>
                  <a:lnTo>
                    <a:pt x="68340" y="60406"/>
                  </a:lnTo>
                  <a:lnTo>
                    <a:pt x="71316" y="59060"/>
                  </a:lnTo>
                  <a:lnTo>
                    <a:pt x="74292" y="57170"/>
                  </a:lnTo>
                  <a:lnTo>
                    <a:pt x="76277" y="54918"/>
                  </a:lnTo>
                  <a:lnTo>
                    <a:pt x="77600" y="52425"/>
                  </a:lnTo>
                  <a:lnTo>
                    <a:pt x="78482" y="49770"/>
                  </a:lnTo>
                  <a:lnTo>
                    <a:pt x="79070" y="47009"/>
                  </a:lnTo>
                  <a:lnTo>
                    <a:pt x="79462" y="44175"/>
                  </a:lnTo>
                  <a:lnTo>
                    <a:pt x="79723" y="41294"/>
                  </a:lnTo>
                  <a:lnTo>
                    <a:pt x="79898" y="38381"/>
                  </a:lnTo>
                  <a:lnTo>
                    <a:pt x="80091" y="32499"/>
                  </a:lnTo>
                  <a:lnTo>
                    <a:pt x="80200" y="18868"/>
                  </a:lnTo>
                  <a:lnTo>
                    <a:pt x="79223" y="14501"/>
                  </a:lnTo>
                  <a:lnTo>
                    <a:pt x="77579" y="10597"/>
                  </a:lnTo>
                  <a:lnTo>
                    <a:pt x="71683" y="444"/>
                  </a:lnTo>
                  <a:lnTo>
                    <a:pt x="72553" y="234"/>
                  </a:lnTo>
                  <a:lnTo>
                    <a:pt x="76165" y="0"/>
                  </a:lnTo>
                  <a:lnTo>
                    <a:pt x="77526" y="930"/>
                  </a:lnTo>
                  <a:lnTo>
                    <a:pt x="78433" y="2542"/>
                  </a:lnTo>
                  <a:lnTo>
                    <a:pt x="79037" y="4609"/>
                  </a:lnTo>
                  <a:lnTo>
                    <a:pt x="80432" y="7971"/>
                  </a:lnTo>
                  <a:lnTo>
                    <a:pt x="82354" y="12197"/>
                  </a:lnTo>
                  <a:lnTo>
                    <a:pt x="84628" y="16999"/>
                  </a:lnTo>
                  <a:lnTo>
                    <a:pt x="87136" y="21192"/>
                  </a:lnTo>
                  <a:lnTo>
                    <a:pt x="89800" y="24980"/>
                  </a:lnTo>
                  <a:lnTo>
                    <a:pt x="92568" y="28497"/>
                  </a:lnTo>
                  <a:lnTo>
                    <a:pt x="95407" y="32826"/>
                  </a:lnTo>
                  <a:lnTo>
                    <a:pt x="98290" y="37697"/>
                  </a:lnTo>
                  <a:lnTo>
                    <a:pt x="101206" y="42928"/>
                  </a:lnTo>
                  <a:lnTo>
                    <a:pt x="104141" y="47408"/>
                  </a:lnTo>
                  <a:lnTo>
                    <a:pt x="107090" y="51387"/>
                  </a:lnTo>
                  <a:lnTo>
                    <a:pt x="110048" y="55032"/>
                  </a:lnTo>
                  <a:lnTo>
                    <a:pt x="113012" y="58453"/>
                  </a:lnTo>
                  <a:lnTo>
                    <a:pt x="115981" y="61727"/>
                  </a:lnTo>
                  <a:lnTo>
                    <a:pt x="118952" y="64901"/>
                  </a:lnTo>
                  <a:lnTo>
                    <a:pt x="121925" y="67018"/>
                  </a:lnTo>
                  <a:lnTo>
                    <a:pt x="124899" y="68429"/>
                  </a:lnTo>
                  <a:lnTo>
                    <a:pt x="127874" y="69369"/>
                  </a:lnTo>
                  <a:lnTo>
                    <a:pt x="129857" y="70989"/>
                  </a:lnTo>
                  <a:lnTo>
                    <a:pt x="131179" y="73060"/>
                  </a:lnTo>
                  <a:lnTo>
                    <a:pt x="132061" y="75434"/>
                  </a:lnTo>
                  <a:lnTo>
                    <a:pt x="133641" y="76023"/>
                  </a:lnTo>
                  <a:lnTo>
                    <a:pt x="135687" y="75425"/>
                  </a:lnTo>
                  <a:lnTo>
                    <a:pt x="142754" y="71251"/>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1" name="SMARTInkAnnotation497"/>
            <p:cNvSpPr/>
            <p:nvPr/>
          </p:nvSpPr>
          <p:spPr bwMode="auto">
            <a:xfrm>
              <a:off x="7920632" y="2803921"/>
              <a:ext cx="137885" cy="70907"/>
            </a:xfrm>
            <a:custGeom>
              <a:avLst/>
              <a:gdLst/>
              <a:ahLst/>
              <a:cxnLst/>
              <a:rect l="0" t="0" r="0" b="0"/>
              <a:pathLst>
                <a:path w="137885" h="70907">
                  <a:moveTo>
                    <a:pt x="0" y="0"/>
                  </a:moveTo>
                  <a:lnTo>
                    <a:pt x="0" y="12429"/>
                  </a:lnTo>
                  <a:lnTo>
                    <a:pt x="993" y="15232"/>
                  </a:lnTo>
                  <a:lnTo>
                    <a:pt x="2646" y="18092"/>
                  </a:lnTo>
                  <a:lnTo>
                    <a:pt x="4740" y="20991"/>
                  </a:lnTo>
                  <a:lnTo>
                    <a:pt x="6138" y="24908"/>
                  </a:lnTo>
                  <a:lnTo>
                    <a:pt x="7069" y="29504"/>
                  </a:lnTo>
                  <a:lnTo>
                    <a:pt x="7689" y="34553"/>
                  </a:lnTo>
                  <a:lnTo>
                    <a:pt x="9095" y="38910"/>
                  </a:lnTo>
                  <a:lnTo>
                    <a:pt x="11024" y="42807"/>
                  </a:lnTo>
                  <a:lnTo>
                    <a:pt x="13303" y="46398"/>
                  </a:lnTo>
                  <a:lnTo>
                    <a:pt x="15815" y="49783"/>
                  </a:lnTo>
                  <a:lnTo>
                    <a:pt x="18481" y="53033"/>
                  </a:lnTo>
                  <a:lnTo>
                    <a:pt x="21249" y="56191"/>
                  </a:lnTo>
                  <a:lnTo>
                    <a:pt x="24089" y="59289"/>
                  </a:lnTo>
                  <a:lnTo>
                    <a:pt x="29888" y="65377"/>
                  </a:lnTo>
                  <a:lnTo>
                    <a:pt x="33816" y="67397"/>
                  </a:lnTo>
                  <a:lnTo>
                    <a:pt x="38420" y="68744"/>
                  </a:lnTo>
                  <a:lnTo>
                    <a:pt x="43472" y="69642"/>
                  </a:lnTo>
                  <a:lnTo>
                    <a:pt x="48825" y="70241"/>
                  </a:lnTo>
                  <a:lnTo>
                    <a:pt x="54378" y="70640"/>
                  </a:lnTo>
                  <a:lnTo>
                    <a:pt x="60065" y="70906"/>
                  </a:lnTo>
                  <a:lnTo>
                    <a:pt x="65840" y="70091"/>
                  </a:lnTo>
                  <a:lnTo>
                    <a:pt x="71674" y="68555"/>
                  </a:lnTo>
                  <a:lnTo>
                    <a:pt x="77548" y="66540"/>
                  </a:lnTo>
                  <a:lnTo>
                    <a:pt x="83449" y="65196"/>
                  </a:lnTo>
                  <a:lnTo>
                    <a:pt x="89368" y="64300"/>
                  </a:lnTo>
                  <a:lnTo>
                    <a:pt x="95298" y="63703"/>
                  </a:lnTo>
                  <a:lnTo>
                    <a:pt x="100242" y="62312"/>
                  </a:lnTo>
                  <a:lnTo>
                    <a:pt x="104532" y="60393"/>
                  </a:lnTo>
                  <a:lnTo>
                    <a:pt x="108384" y="58122"/>
                  </a:lnTo>
                  <a:lnTo>
                    <a:pt x="111943" y="55615"/>
                  </a:lnTo>
                  <a:lnTo>
                    <a:pt x="115309" y="52952"/>
                  </a:lnTo>
                  <a:lnTo>
                    <a:pt x="118545" y="50184"/>
                  </a:lnTo>
                  <a:lnTo>
                    <a:pt x="121694" y="47347"/>
                  </a:lnTo>
                  <a:lnTo>
                    <a:pt x="127839" y="41548"/>
                  </a:lnTo>
                  <a:lnTo>
                    <a:pt x="136876" y="32706"/>
                  </a:lnTo>
                  <a:lnTo>
                    <a:pt x="137884" y="29742"/>
                  </a:lnTo>
                  <a:lnTo>
                    <a:pt x="137563" y="26773"/>
                  </a:lnTo>
                  <a:lnTo>
                    <a:pt x="136357" y="23802"/>
                  </a:lnTo>
                  <a:lnTo>
                    <a:pt x="134561" y="20829"/>
                  </a:lnTo>
                  <a:lnTo>
                    <a:pt x="132371" y="17855"/>
                  </a:lnTo>
                  <a:lnTo>
                    <a:pt x="129920" y="14880"/>
                  </a:lnTo>
                  <a:lnTo>
                    <a:pt x="127293" y="12897"/>
                  </a:lnTo>
                  <a:lnTo>
                    <a:pt x="124550" y="11574"/>
                  </a:lnTo>
                  <a:lnTo>
                    <a:pt x="116086" y="893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2" name="SMARTInkAnnotation498"/>
            <p:cNvSpPr/>
            <p:nvPr/>
          </p:nvSpPr>
          <p:spPr bwMode="auto">
            <a:xfrm>
              <a:off x="7929562" y="2741414"/>
              <a:ext cx="98028" cy="62508"/>
            </a:xfrm>
            <a:custGeom>
              <a:avLst/>
              <a:gdLst/>
              <a:ahLst/>
              <a:cxnLst/>
              <a:rect l="0" t="0" r="0" b="0"/>
              <a:pathLst>
                <a:path w="98028" h="62508">
                  <a:moveTo>
                    <a:pt x="0" y="62507"/>
                  </a:moveTo>
                  <a:lnTo>
                    <a:pt x="0" y="54819"/>
                  </a:lnTo>
                  <a:lnTo>
                    <a:pt x="992" y="53413"/>
                  </a:lnTo>
                  <a:lnTo>
                    <a:pt x="2646" y="51484"/>
                  </a:lnTo>
                  <a:lnTo>
                    <a:pt x="4740" y="49205"/>
                  </a:lnTo>
                  <a:lnTo>
                    <a:pt x="8121" y="47686"/>
                  </a:lnTo>
                  <a:lnTo>
                    <a:pt x="12360" y="46673"/>
                  </a:lnTo>
                  <a:lnTo>
                    <a:pt x="17169" y="45998"/>
                  </a:lnTo>
                  <a:lnTo>
                    <a:pt x="21368" y="44556"/>
                  </a:lnTo>
                  <a:lnTo>
                    <a:pt x="25160" y="42602"/>
                  </a:lnTo>
                  <a:lnTo>
                    <a:pt x="28680" y="40308"/>
                  </a:lnTo>
                  <a:lnTo>
                    <a:pt x="33010" y="37786"/>
                  </a:lnTo>
                  <a:lnTo>
                    <a:pt x="37882" y="35112"/>
                  </a:lnTo>
                  <a:lnTo>
                    <a:pt x="54219" y="26609"/>
                  </a:lnTo>
                  <a:lnTo>
                    <a:pt x="77517" y="14847"/>
                  </a:lnTo>
                  <a:lnTo>
                    <a:pt x="82436" y="12875"/>
                  </a:lnTo>
                  <a:lnTo>
                    <a:pt x="86707" y="11559"/>
                  </a:lnTo>
                  <a:lnTo>
                    <a:pt x="95951" y="9449"/>
                  </a:lnTo>
                  <a:lnTo>
                    <a:pt x="96710" y="8283"/>
                  </a:lnTo>
                  <a:lnTo>
                    <a:pt x="97215" y="6514"/>
                  </a:lnTo>
                  <a:lnTo>
                    <a:pt x="98027" y="1286"/>
                  </a:lnTo>
                  <a:lnTo>
                    <a:pt x="97100" y="857"/>
                  </a:lnTo>
                  <a:lnTo>
                    <a:pt x="95492" y="572"/>
                  </a:lnTo>
                  <a:lnTo>
                    <a:pt x="93427" y="381"/>
                  </a:lnTo>
                  <a:lnTo>
                    <a:pt x="91059" y="254"/>
                  </a:lnTo>
                  <a:lnTo>
                    <a:pt x="8036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3" name="SMARTInkAnnotation499"/>
            <p:cNvSpPr/>
            <p:nvPr/>
          </p:nvSpPr>
          <p:spPr bwMode="auto">
            <a:xfrm>
              <a:off x="7938492" y="2715668"/>
              <a:ext cx="249390" cy="123973"/>
            </a:xfrm>
            <a:custGeom>
              <a:avLst/>
              <a:gdLst/>
              <a:ahLst/>
              <a:cxnLst/>
              <a:rect l="0" t="0" r="0" b="0"/>
              <a:pathLst>
                <a:path w="249390" h="123973">
                  <a:moveTo>
                    <a:pt x="0" y="97183"/>
                  </a:moveTo>
                  <a:lnTo>
                    <a:pt x="4740" y="101924"/>
                  </a:lnTo>
                  <a:lnTo>
                    <a:pt x="7129" y="103320"/>
                  </a:lnTo>
                  <a:lnTo>
                    <a:pt x="12428" y="104871"/>
                  </a:lnTo>
                  <a:lnTo>
                    <a:pt x="18092" y="105561"/>
                  </a:lnTo>
                  <a:lnTo>
                    <a:pt x="20990" y="105745"/>
                  </a:lnTo>
                  <a:lnTo>
                    <a:pt x="24907" y="104875"/>
                  </a:lnTo>
                  <a:lnTo>
                    <a:pt x="29503" y="103304"/>
                  </a:lnTo>
                  <a:lnTo>
                    <a:pt x="34552" y="101263"/>
                  </a:lnTo>
                  <a:lnTo>
                    <a:pt x="39902" y="98911"/>
                  </a:lnTo>
                  <a:lnTo>
                    <a:pt x="51138" y="93651"/>
                  </a:lnTo>
                  <a:lnTo>
                    <a:pt x="86367" y="76298"/>
                  </a:lnTo>
                  <a:lnTo>
                    <a:pt x="92304" y="74330"/>
                  </a:lnTo>
                  <a:lnTo>
                    <a:pt x="98247" y="73018"/>
                  </a:lnTo>
                  <a:lnTo>
                    <a:pt x="104193" y="72144"/>
                  </a:lnTo>
                  <a:lnTo>
                    <a:pt x="110142" y="70568"/>
                  </a:lnTo>
                  <a:lnTo>
                    <a:pt x="116092" y="68526"/>
                  </a:lnTo>
                  <a:lnTo>
                    <a:pt x="122043" y="66172"/>
                  </a:lnTo>
                  <a:lnTo>
                    <a:pt x="127002" y="64602"/>
                  </a:lnTo>
                  <a:lnTo>
                    <a:pt x="131301" y="63556"/>
                  </a:lnTo>
                  <a:lnTo>
                    <a:pt x="140588" y="61877"/>
                  </a:lnTo>
                  <a:lnTo>
                    <a:pt x="141351" y="62732"/>
                  </a:lnTo>
                  <a:lnTo>
                    <a:pt x="141858" y="64294"/>
                  </a:lnTo>
                  <a:lnTo>
                    <a:pt x="142197" y="66327"/>
                  </a:lnTo>
                  <a:lnTo>
                    <a:pt x="143415" y="68675"/>
                  </a:lnTo>
                  <a:lnTo>
                    <a:pt x="145220" y="71232"/>
                  </a:lnTo>
                  <a:lnTo>
                    <a:pt x="147414" y="73930"/>
                  </a:lnTo>
                  <a:lnTo>
                    <a:pt x="148877" y="76720"/>
                  </a:lnTo>
                  <a:lnTo>
                    <a:pt x="149853" y="79572"/>
                  </a:lnTo>
                  <a:lnTo>
                    <a:pt x="150504" y="82466"/>
                  </a:lnTo>
                  <a:lnTo>
                    <a:pt x="151929" y="85387"/>
                  </a:lnTo>
                  <a:lnTo>
                    <a:pt x="153872" y="88327"/>
                  </a:lnTo>
                  <a:lnTo>
                    <a:pt x="156159" y="91279"/>
                  </a:lnTo>
                  <a:lnTo>
                    <a:pt x="157685" y="94239"/>
                  </a:lnTo>
                  <a:lnTo>
                    <a:pt x="158701" y="97205"/>
                  </a:lnTo>
                  <a:lnTo>
                    <a:pt x="159378" y="100174"/>
                  </a:lnTo>
                  <a:lnTo>
                    <a:pt x="160822" y="103146"/>
                  </a:lnTo>
                  <a:lnTo>
                    <a:pt x="162777" y="106119"/>
                  </a:lnTo>
                  <a:lnTo>
                    <a:pt x="169261" y="114520"/>
                  </a:lnTo>
                  <a:lnTo>
                    <a:pt x="169485" y="112164"/>
                  </a:lnTo>
                  <a:lnTo>
                    <a:pt x="169584" y="107810"/>
                  </a:lnTo>
                  <a:lnTo>
                    <a:pt x="169628" y="102568"/>
                  </a:lnTo>
                  <a:lnTo>
                    <a:pt x="168648" y="99781"/>
                  </a:lnTo>
                  <a:lnTo>
                    <a:pt x="167002" y="96930"/>
                  </a:lnTo>
                  <a:lnTo>
                    <a:pt x="164913" y="94038"/>
                  </a:lnTo>
                  <a:lnTo>
                    <a:pt x="163519" y="90126"/>
                  </a:lnTo>
                  <a:lnTo>
                    <a:pt x="162591" y="85533"/>
                  </a:lnTo>
                  <a:lnTo>
                    <a:pt x="161972" y="80486"/>
                  </a:lnTo>
                  <a:lnTo>
                    <a:pt x="161559" y="75138"/>
                  </a:lnTo>
                  <a:lnTo>
                    <a:pt x="161284" y="69588"/>
                  </a:lnTo>
                  <a:lnTo>
                    <a:pt x="160979" y="58130"/>
                  </a:lnTo>
                  <a:lnTo>
                    <a:pt x="160843" y="46422"/>
                  </a:lnTo>
                  <a:lnTo>
                    <a:pt x="161799" y="40522"/>
                  </a:lnTo>
                  <a:lnTo>
                    <a:pt x="163428" y="34604"/>
                  </a:lnTo>
                  <a:lnTo>
                    <a:pt x="165507" y="28675"/>
                  </a:lnTo>
                  <a:lnTo>
                    <a:pt x="167885" y="22738"/>
                  </a:lnTo>
                  <a:lnTo>
                    <a:pt x="170462" y="16795"/>
                  </a:lnTo>
                  <a:lnTo>
                    <a:pt x="173173" y="10849"/>
                  </a:lnTo>
                  <a:lnTo>
                    <a:pt x="175971" y="6885"/>
                  </a:lnTo>
                  <a:lnTo>
                    <a:pt x="178830" y="4242"/>
                  </a:lnTo>
                  <a:lnTo>
                    <a:pt x="181728" y="2480"/>
                  </a:lnTo>
                  <a:lnTo>
                    <a:pt x="187594" y="523"/>
                  </a:lnTo>
                  <a:lnTo>
                    <a:pt x="190546" y="0"/>
                  </a:lnTo>
                  <a:lnTo>
                    <a:pt x="194499" y="1637"/>
                  </a:lnTo>
                  <a:lnTo>
                    <a:pt x="199119" y="4712"/>
                  </a:lnTo>
                  <a:lnTo>
                    <a:pt x="204183" y="8747"/>
                  </a:lnTo>
                  <a:lnTo>
                    <a:pt x="208551" y="12429"/>
                  </a:lnTo>
                  <a:lnTo>
                    <a:pt x="212457" y="15875"/>
                  </a:lnTo>
                  <a:lnTo>
                    <a:pt x="216052" y="19166"/>
                  </a:lnTo>
                  <a:lnTo>
                    <a:pt x="225338" y="28113"/>
                  </a:lnTo>
                  <a:lnTo>
                    <a:pt x="242727" y="45285"/>
                  </a:lnTo>
                  <a:lnTo>
                    <a:pt x="245162" y="49686"/>
                  </a:lnTo>
                  <a:lnTo>
                    <a:pt x="246784" y="54604"/>
                  </a:lnTo>
                  <a:lnTo>
                    <a:pt x="247867" y="59868"/>
                  </a:lnTo>
                  <a:lnTo>
                    <a:pt x="248588" y="64369"/>
                  </a:lnTo>
                  <a:lnTo>
                    <a:pt x="249069" y="68361"/>
                  </a:lnTo>
                  <a:lnTo>
                    <a:pt x="249389" y="72015"/>
                  </a:lnTo>
                  <a:lnTo>
                    <a:pt x="248611" y="75444"/>
                  </a:lnTo>
                  <a:lnTo>
                    <a:pt x="247099" y="78721"/>
                  </a:lnTo>
                  <a:lnTo>
                    <a:pt x="245100" y="81899"/>
                  </a:lnTo>
                  <a:lnTo>
                    <a:pt x="241783" y="85009"/>
                  </a:lnTo>
                  <a:lnTo>
                    <a:pt x="237587" y="88075"/>
                  </a:lnTo>
                  <a:lnTo>
                    <a:pt x="232806" y="91111"/>
                  </a:lnTo>
                  <a:lnTo>
                    <a:pt x="227633" y="94127"/>
                  </a:lnTo>
                  <a:lnTo>
                    <a:pt x="222200" y="97130"/>
                  </a:lnTo>
                  <a:lnTo>
                    <a:pt x="210873" y="103113"/>
                  </a:lnTo>
                  <a:lnTo>
                    <a:pt x="199222" y="109079"/>
                  </a:lnTo>
                  <a:lnTo>
                    <a:pt x="194331" y="112059"/>
                  </a:lnTo>
                  <a:lnTo>
                    <a:pt x="190077" y="115038"/>
                  </a:lnTo>
                  <a:lnTo>
                    <a:pt x="186250" y="118016"/>
                  </a:lnTo>
                  <a:lnTo>
                    <a:pt x="181713" y="120001"/>
                  </a:lnTo>
                  <a:lnTo>
                    <a:pt x="176704" y="121325"/>
                  </a:lnTo>
                  <a:lnTo>
                    <a:pt x="160734" y="12397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4" name="SMARTInkAnnotation500"/>
            <p:cNvSpPr/>
            <p:nvPr/>
          </p:nvSpPr>
          <p:spPr bwMode="auto">
            <a:xfrm>
              <a:off x="7509867" y="3125390"/>
              <a:ext cx="211953" cy="124449"/>
            </a:xfrm>
            <a:custGeom>
              <a:avLst/>
              <a:gdLst/>
              <a:ahLst/>
              <a:cxnLst/>
              <a:rect l="0" t="0" r="0" b="0"/>
              <a:pathLst>
                <a:path w="211953" h="124449">
                  <a:moveTo>
                    <a:pt x="0" y="0"/>
                  </a:moveTo>
                  <a:lnTo>
                    <a:pt x="51138" y="0"/>
                  </a:lnTo>
                  <a:lnTo>
                    <a:pt x="56912" y="992"/>
                  </a:lnTo>
                  <a:lnTo>
                    <a:pt x="62746" y="2646"/>
                  </a:lnTo>
                  <a:lnTo>
                    <a:pt x="68620" y="4741"/>
                  </a:lnTo>
                  <a:lnTo>
                    <a:pt x="74520" y="6137"/>
                  </a:lnTo>
                  <a:lnTo>
                    <a:pt x="80438" y="7068"/>
                  </a:lnTo>
                  <a:lnTo>
                    <a:pt x="86367" y="7688"/>
                  </a:lnTo>
                  <a:lnTo>
                    <a:pt x="91313" y="10087"/>
                  </a:lnTo>
                  <a:lnTo>
                    <a:pt x="95602" y="13670"/>
                  </a:lnTo>
                  <a:lnTo>
                    <a:pt x="99453" y="18043"/>
                  </a:lnTo>
                  <a:lnTo>
                    <a:pt x="101028" y="21951"/>
                  </a:lnTo>
                  <a:lnTo>
                    <a:pt x="101087" y="25548"/>
                  </a:lnTo>
                  <a:lnTo>
                    <a:pt x="100134" y="28938"/>
                  </a:lnTo>
                  <a:lnTo>
                    <a:pt x="98505" y="33183"/>
                  </a:lnTo>
                  <a:lnTo>
                    <a:pt x="96428" y="37997"/>
                  </a:lnTo>
                  <a:lnTo>
                    <a:pt x="91474" y="48638"/>
                  </a:lnTo>
                  <a:lnTo>
                    <a:pt x="85965" y="59981"/>
                  </a:lnTo>
                  <a:lnTo>
                    <a:pt x="82114" y="65784"/>
                  </a:lnTo>
                  <a:lnTo>
                    <a:pt x="77564" y="71637"/>
                  </a:lnTo>
                  <a:lnTo>
                    <a:pt x="72544" y="77524"/>
                  </a:lnTo>
                  <a:lnTo>
                    <a:pt x="69199" y="83433"/>
                  </a:lnTo>
                  <a:lnTo>
                    <a:pt x="66968" y="89356"/>
                  </a:lnTo>
                  <a:lnTo>
                    <a:pt x="65482" y="95289"/>
                  </a:lnTo>
                  <a:lnTo>
                    <a:pt x="63497" y="100237"/>
                  </a:lnTo>
                  <a:lnTo>
                    <a:pt x="61184" y="104528"/>
                  </a:lnTo>
                  <a:lnTo>
                    <a:pt x="58649" y="108381"/>
                  </a:lnTo>
                  <a:lnTo>
                    <a:pt x="58943" y="111942"/>
                  </a:lnTo>
                  <a:lnTo>
                    <a:pt x="61123" y="115307"/>
                  </a:lnTo>
                  <a:lnTo>
                    <a:pt x="64561" y="118543"/>
                  </a:lnTo>
                  <a:lnTo>
                    <a:pt x="68837" y="120701"/>
                  </a:lnTo>
                  <a:lnTo>
                    <a:pt x="73673" y="122139"/>
                  </a:lnTo>
                  <a:lnTo>
                    <a:pt x="78881" y="123098"/>
                  </a:lnTo>
                  <a:lnTo>
                    <a:pt x="84338" y="123737"/>
                  </a:lnTo>
                  <a:lnTo>
                    <a:pt x="89959" y="124163"/>
                  </a:lnTo>
                  <a:lnTo>
                    <a:pt x="95692" y="124448"/>
                  </a:lnTo>
                  <a:lnTo>
                    <a:pt x="102490" y="123645"/>
                  </a:lnTo>
                  <a:lnTo>
                    <a:pt x="109998" y="122117"/>
                  </a:lnTo>
                  <a:lnTo>
                    <a:pt x="117981" y="120107"/>
                  </a:lnTo>
                  <a:lnTo>
                    <a:pt x="127271" y="118767"/>
                  </a:lnTo>
                  <a:lnTo>
                    <a:pt x="137433" y="117873"/>
                  </a:lnTo>
                  <a:lnTo>
                    <a:pt x="148177" y="117277"/>
                  </a:lnTo>
                  <a:lnTo>
                    <a:pt x="157323" y="115888"/>
                  </a:lnTo>
                  <a:lnTo>
                    <a:pt x="165406" y="113970"/>
                  </a:lnTo>
                  <a:lnTo>
                    <a:pt x="172778" y="111699"/>
                  </a:lnTo>
                  <a:lnTo>
                    <a:pt x="179678" y="109192"/>
                  </a:lnTo>
                  <a:lnTo>
                    <a:pt x="186262" y="106529"/>
                  </a:lnTo>
                  <a:lnTo>
                    <a:pt x="192636" y="103762"/>
                  </a:lnTo>
                  <a:lnTo>
                    <a:pt x="197877" y="101917"/>
                  </a:lnTo>
                  <a:lnTo>
                    <a:pt x="202363" y="100687"/>
                  </a:lnTo>
                  <a:lnTo>
                    <a:pt x="211952" y="98713"/>
                  </a:lnTo>
                  <a:lnTo>
                    <a:pt x="211746" y="97559"/>
                  </a:lnTo>
                  <a:lnTo>
                    <a:pt x="210617" y="95797"/>
                  </a:lnTo>
                  <a:lnTo>
                    <a:pt x="206417" y="90581"/>
                  </a:lnTo>
                  <a:lnTo>
                    <a:pt x="205080" y="90153"/>
                  </a:lnTo>
                  <a:lnTo>
                    <a:pt x="199450" y="89551"/>
                  </a:lnTo>
                  <a:lnTo>
                    <a:pt x="196453" y="8929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5" name="SMARTInkAnnotation501"/>
            <p:cNvSpPr/>
            <p:nvPr/>
          </p:nvSpPr>
          <p:spPr bwMode="auto">
            <a:xfrm>
              <a:off x="7768828" y="3125390"/>
              <a:ext cx="79810" cy="44650"/>
            </a:xfrm>
            <a:custGeom>
              <a:avLst/>
              <a:gdLst/>
              <a:ahLst/>
              <a:cxnLst/>
              <a:rect l="0" t="0" r="0" b="0"/>
              <a:pathLst>
                <a:path w="79810" h="44650">
                  <a:moveTo>
                    <a:pt x="17859" y="44649"/>
                  </a:moveTo>
                  <a:lnTo>
                    <a:pt x="4557" y="44649"/>
                  </a:lnTo>
                  <a:lnTo>
                    <a:pt x="3037" y="43656"/>
                  </a:lnTo>
                  <a:lnTo>
                    <a:pt x="2025" y="42003"/>
                  </a:lnTo>
                  <a:lnTo>
                    <a:pt x="15" y="35768"/>
                  </a:lnTo>
                  <a:lnTo>
                    <a:pt x="0" y="35722"/>
                  </a:lnTo>
                  <a:lnTo>
                    <a:pt x="0" y="44540"/>
                  </a:lnTo>
                  <a:lnTo>
                    <a:pt x="2645" y="41954"/>
                  </a:lnTo>
                  <a:lnTo>
                    <a:pt x="7688" y="36951"/>
                  </a:lnTo>
                  <a:lnTo>
                    <a:pt x="9094" y="36540"/>
                  </a:lnTo>
                  <a:lnTo>
                    <a:pt x="11024" y="36267"/>
                  </a:lnTo>
                  <a:lnTo>
                    <a:pt x="13303" y="36084"/>
                  </a:lnTo>
                  <a:lnTo>
                    <a:pt x="16806" y="34970"/>
                  </a:lnTo>
                  <a:lnTo>
                    <a:pt x="21125" y="33235"/>
                  </a:lnTo>
                  <a:lnTo>
                    <a:pt x="25990" y="31086"/>
                  </a:lnTo>
                  <a:lnTo>
                    <a:pt x="30225" y="29654"/>
                  </a:lnTo>
                  <a:lnTo>
                    <a:pt x="34040" y="28699"/>
                  </a:lnTo>
                  <a:lnTo>
                    <a:pt x="37576" y="28063"/>
                  </a:lnTo>
                  <a:lnTo>
                    <a:pt x="41918" y="26646"/>
                  </a:lnTo>
                  <a:lnTo>
                    <a:pt x="46796" y="24709"/>
                  </a:lnTo>
                  <a:lnTo>
                    <a:pt x="52033" y="22426"/>
                  </a:lnTo>
                  <a:lnTo>
                    <a:pt x="56517" y="20904"/>
                  </a:lnTo>
                  <a:lnTo>
                    <a:pt x="60498" y="19889"/>
                  </a:lnTo>
                  <a:lnTo>
                    <a:pt x="64144" y="19213"/>
                  </a:lnTo>
                  <a:lnTo>
                    <a:pt x="67568" y="17769"/>
                  </a:lnTo>
                  <a:lnTo>
                    <a:pt x="70841" y="15815"/>
                  </a:lnTo>
                  <a:lnTo>
                    <a:pt x="79809" y="9333"/>
                  </a:lnTo>
                  <a:lnTo>
                    <a:pt x="79003" y="8206"/>
                  </a:lnTo>
                  <a:lnTo>
                    <a:pt x="77473" y="6463"/>
                  </a:lnTo>
                  <a:lnTo>
                    <a:pt x="75461" y="4309"/>
                  </a:lnTo>
                  <a:lnTo>
                    <a:pt x="73128" y="2873"/>
                  </a:lnTo>
                  <a:lnTo>
                    <a:pt x="70579" y="1915"/>
                  </a:lnTo>
                  <a:lnTo>
                    <a:pt x="6250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6" name="SMARTInkAnnotation502"/>
            <p:cNvSpPr/>
            <p:nvPr/>
          </p:nvSpPr>
          <p:spPr bwMode="auto">
            <a:xfrm>
              <a:off x="7956874" y="3027223"/>
              <a:ext cx="79281" cy="133838"/>
            </a:xfrm>
            <a:custGeom>
              <a:avLst/>
              <a:gdLst/>
              <a:ahLst/>
              <a:cxnLst/>
              <a:rect l="0" t="0" r="0" b="0"/>
              <a:pathLst>
                <a:path w="79281" h="133838">
                  <a:moveTo>
                    <a:pt x="17336" y="62448"/>
                  </a:moveTo>
                  <a:lnTo>
                    <a:pt x="8775" y="62448"/>
                  </a:lnTo>
                  <a:lnTo>
                    <a:pt x="9644" y="64433"/>
                  </a:lnTo>
                  <a:lnTo>
                    <a:pt x="13256" y="71929"/>
                  </a:lnTo>
                  <a:lnTo>
                    <a:pt x="14616" y="75714"/>
                  </a:lnTo>
                  <a:lnTo>
                    <a:pt x="15523" y="79230"/>
                  </a:lnTo>
                  <a:lnTo>
                    <a:pt x="16127" y="82566"/>
                  </a:lnTo>
                  <a:lnTo>
                    <a:pt x="17522" y="85782"/>
                  </a:lnTo>
                  <a:lnTo>
                    <a:pt x="19445" y="88918"/>
                  </a:lnTo>
                  <a:lnTo>
                    <a:pt x="21718" y="92001"/>
                  </a:lnTo>
                  <a:lnTo>
                    <a:pt x="24227" y="96041"/>
                  </a:lnTo>
                  <a:lnTo>
                    <a:pt x="26891" y="100719"/>
                  </a:lnTo>
                  <a:lnTo>
                    <a:pt x="29659" y="105821"/>
                  </a:lnTo>
                  <a:lnTo>
                    <a:pt x="32498" y="110215"/>
                  </a:lnTo>
                  <a:lnTo>
                    <a:pt x="35381" y="114137"/>
                  </a:lnTo>
                  <a:lnTo>
                    <a:pt x="38296" y="117743"/>
                  </a:lnTo>
                  <a:lnTo>
                    <a:pt x="41232" y="121140"/>
                  </a:lnTo>
                  <a:lnTo>
                    <a:pt x="44180" y="124396"/>
                  </a:lnTo>
                  <a:lnTo>
                    <a:pt x="52901" y="133721"/>
                  </a:lnTo>
                  <a:lnTo>
                    <a:pt x="51961" y="133776"/>
                  </a:lnTo>
                  <a:lnTo>
                    <a:pt x="48269" y="133837"/>
                  </a:lnTo>
                  <a:lnTo>
                    <a:pt x="45895" y="131869"/>
                  </a:lnTo>
                  <a:lnTo>
                    <a:pt x="43321" y="128572"/>
                  </a:lnTo>
                  <a:lnTo>
                    <a:pt x="40613" y="124391"/>
                  </a:lnTo>
                  <a:lnTo>
                    <a:pt x="37815" y="120610"/>
                  </a:lnTo>
                  <a:lnTo>
                    <a:pt x="34957" y="117098"/>
                  </a:lnTo>
                  <a:lnTo>
                    <a:pt x="32060" y="113764"/>
                  </a:lnTo>
                  <a:lnTo>
                    <a:pt x="29136" y="108565"/>
                  </a:lnTo>
                  <a:lnTo>
                    <a:pt x="26195" y="102123"/>
                  </a:lnTo>
                  <a:lnTo>
                    <a:pt x="23242" y="94851"/>
                  </a:lnTo>
                  <a:lnTo>
                    <a:pt x="20282" y="88019"/>
                  </a:lnTo>
                  <a:lnTo>
                    <a:pt x="14346" y="75136"/>
                  </a:lnTo>
                  <a:lnTo>
                    <a:pt x="5426" y="56727"/>
                  </a:lnTo>
                  <a:lnTo>
                    <a:pt x="3443" y="50696"/>
                  </a:lnTo>
                  <a:lnTo>
                    <a:pt x="2121" y="44692"/>
                  </a:lnTo>
                  <a:lnTo>
                    <a:pt x="1240" y="38705"/>
                  </a:lnTo>
                  <a:lnTo>
                    <a:pt x="652" y="32728"/>
                  </a:lnTo>
                  <a:lnTo>
                    <a:pt x="260" y="26760"/>
                  </a:lnTo>
                  <a:lnTo>
                    <a:pt x="0" y="20797"/>
                  </a:lnTo>
                  <a:lnTo>
                    <a:pt x="817" y="15829"/>
                  </a:lnTo>
                  <a:lnTo>
                    <a:pt x="2355" y="11525"/>
                  </a:lnTo>
                  <a:lnTo>
                    <a:pt x="4372" y="7664"/>
                  </a:lnTo>
                  <a:lnTo>
                    <a:pt x="6709" y="5089"/>
                  </a:lnTo>
                  <a:lnTo>
                    <a:pt x="9259" y="3373"/>
                  </a:lnTo>
                  <a:lnTo>
                    <a:pt x="11951" y="2229"/>
                  </a:lnTo>
                  <a:lnTo>
                    <a:pt x="14739" y="1466"/>
                  </a:lnTo>
                  <a:lnTo>
                    <a:pt x="17588" y="958"/>
                  </a:lnTo>
                  <a:lnTo>
                    <a:pt x="20480" y="619"/>
                  </a:lnTo>
                  <a:lnTo>
                    <a:pt x="24394" y="393"/>
                  </a:lnTo>
                  <a:lnTo>
                    <a:pt x="34033" y="141"/>
                  </a:lnTo>
                  <a:lnTo>
                    <a:pt x="50616" y="0"/>
                  </a:lnTo>
                  <a:lnTo>
                    <a:pt x="55398" y="973"/>
                  </a:lnTo>
                  <a:lnTo>
                    <a:pt x="59578" y="2613"/>
                  </a:lnTo>
                  <a:lnTo>
                    <a:pt x="63357" y="4699"/>
                  </a:lnTo>
                  <a:lnTo>
                    <a:pt x="66868" y="7081"/>
                  </a:lnTo>
                  <a:lnTo>
                    <a:pt x="70201" y="9662"/>
                  </a:lnTo>
                  <a:lnTo>
                    <a:pt x="73415" y="12375"/>
                  </a:lnTo>
                  <a:lnTo>
                    <a:pt x="75558" y="15175"/>
                  </a:lnTo>
                  <a:lnTo>
                    <a:pt x="76987" y="18034"/>
                  </a:lnTo>
                  <a:lnTo>
                    <a:pt x="77940" y="20933"/>
                  </a:lnTo>
                  <a:lnTo>
                    <a:pt x="78574" y="23858"/>
                  </a:lnTo>
                  <a:lnTo>
                    <a:pt x="78997" y="26799"/>
                  </a:lnTo>
                  <a:lnTo>
                    <a:pt x="79280" y="29753"/>
                  </a:lnTo>
                  <a:lnTo>
                    <a:pt x="78475" y="32714"/>
                  </a:lnTo>
                  <a:lnTo>
                    <a:pt x="76948" y="35680"/>
                  </a:lnTo>
                  <a:lnTo>
                    <a:pt x="74937" y="38649"/>
                  </a:lnTo>
                  <a:lnTo>
                    <a:pt x="72604" y="41622"/>
                  </a:lnTo>
                  <a:lnTo>
                    <a:pt x="70056" y="44595"/>
                  </a:lnTo>
                  <a:lnTo>
                    <a:pt x="67366" y="47569"/>
                  </a:lnTo>
                  <a:lnTo>
                    <a:pt x="61730" y="53520"/>
                  </a:lnTo>
                  <a:lnTo>
                    <a:pt x="58839" y="56496"/>
                  </a:lnTo>
                  <a:lnTo>
                    <a:pt x="55919" y="58480"/>
                  </a:lnTo>
                  <a:lnTo>
                    <a:pt x="52980" y="59803"/>
                  </a:lnTo>
                  <a:lnTo>
                    <a:pt x="50028" y="60685"/>
                  </a:lnTo>
                  <a:lnTo>
                    <a:pt x="47068" y="62265"/>
                  </a:lnTo>
                  <a:lnTo>
                    <a:pt x="44103" y="64310"/>
                  </a:lnTo>
                  <a:lnTo>
                    <a:pt x="41133" y="66666"/>
                  </a:lnTo>
                  <a:lnTo>
                    <a:pt x="38162" y="68237"/>
                  </a:lnTo>
                  <a:lnTo>
                    <a:pt x="35190" y="69284"/>
                  </a:lnTo>
                  <a:lnTo>
                    <a:pt x="32215" y="69982"/>
                  </a:lnTo>
                  <a:lnTo>
                    <a:pt x="30232" y="69455"/>
                  </a:lnTo>
                  <a:lnTo>
                    <a:pt x="28910" y="68112"/>
                  </a:lnTo>
                  <a:lnTo>
                    <a:pt x="26266" y="6244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7" name="SMARTInkAnnotation503"/>
            <p:cNvSpPr/>
            <p:nvPr/>
          </p:nvSpPr>
          <p:spPr bwMode="auto">
            <a:xfrm>
              <a:off x="8090296" y="3053953"/>
              <a:ext cx="124484" cy="67305"/>
            </a:xfrm>
            <a:custGeom>
              <a:avLst/>
              <a:gdLst/>
              <a:ahLst/>
              <a:cxnLst/>
              <a:rect l="0" t="0" r="0" b="0"/>
              <a:pathLst>
                <a:path w="124484" h="67305">
                  <a:moveTo>
                    <a:pt x="0" y="0"/>
                  </a:moveTo>
                  <a:lnTo>
                    <a:pt x="4740" y="0"/>
                  </a:lnTo>
                  <a:lnTo>
                    <a:pt x="6138" y="992"/>
                  </a:lnTo>
                  <a:lnTo>
                    <a:pt x="7069" y="2645"/>
                  </a:lnTo>
                  <a:lnTo>
                    <a:pt x="7689" y="4740"/>
                  </a:lnTo>
                  <a:lnTo>
                    <a:pt x="8103" y="7129"/>
                  </a:lnTo>
                  <a:lnTo>
                    <a:pt x="8378" y="9713"/>
                  </a:lnTo>
                  <a:lnTo>
                    <a:pt x="8562" y="12428"/>
                  </a:lnTo>
                  <a:lnTo>
                    <a:pt x="8685" y="15231"/>
                  </a:lnTo>
                  <a:lnTo>
                    <a:pt x="8822" y="20990"/>
                  </a:lnTo>
                  <a:lnTo>
                    <a:pt x="8898" y="29811"/>
                  </a:lnTo>
                  <a:lnTo>
                    <a:pt x="9901" y="32773"/>
                  </a:lnTo>
                  <a:lnTo>
                    <a:pt x="11562" y="35739"/>
                  </a:lnTo>
                  <a:lnTo>
                    <a:pt x="13661" y="38708"/>
                  </a:lnTo>
                  <a:lnTo>
                    <a:pt x="15060" y="41681"/>
                  </a:lnTo>
                  <a:lnTo>
                    <a:pt x="15994" y="44654"/>
                  </a:lnTo>
                  <a:lnTo>
                    <a:pt x="16616" y="47629"/>
                  </a:lnTo>
                  <a:lnTo>
                    <a:pt x="18023" y="50604"/>
                  </a:lnTo>
                  <a:lnTo>
                    <a:pt x="19953" y="53579"/>
                  </a:lnTo>
                  <a:lnTo>
                    <a:pt x="22231" y="56555"/>
                  </a:lnTo>
                  <a:lnTo>
                    <a:pt x="24742" y="58539"/>
                  </a:lnTo>
                  <a:lnTo>
                    <a:pt x="27410" y="59862"/>
                  </a:lnTo>
                  <a:lnTo>
                    <a:pt x="30179" y="60744"/>
                  </a:lnTo>
                  <a:lnTo>
                    <a:pt x="34011" y="62324"/>
                  </a:lnTo>
                  <a:lnTo>
                    <a:pt x="38548" y="64370"/>
                  </a:lnTo>
                  <a:lnTo>
                    <a:pt x="43559" y="66725"/>
                  </a:lnTo>
                  <a:lnTo>
                    <a:pt x="48883" y="67304"/>
                  </a:lnTo>
                  <a:lnTo>
                    <a:pt x="54416" y="66697"/>
                  </a:lnTo>
                  <a:lnTo>
                    <a:pt x="60091" y="65300"/>
                  </a:lnTo>
                  <a:lnTo>
                    <a:pt x="64865" y="64370"/>
                  </a:lnTo>
                  <a:lnTo>
                    <a:pt x="69041" y="63749"/>
                  </a:lnTo>
                  <a:lnTo>
                    <a:pt x="72816" y="63335"/>
                  </a:lnTo>
                  <a:lnTo>
                    <a:pt x="77318" y="62067"/>
                  </a:lnTo>
                  <a:lnTo>
                    <a:pt x="82304" y="60229"/>
                  </a:lnTo>
                  <a:lnTo>
                    <a:pt x="87611" y="58012"/>
                  </a:lnTo>
                  <a:lnTo>
                    <a:pt x="92143" y="56534"/>
                  </a:lnTo>
                  <a:lnTo>
                    <a:pt x="96155" y="55549"/>
                  </a:lnTo>
                  <a:lnTo>
                    <a:pt x="99822" y="54892"/>
                  </a:lnTo>
                  <a:lnTo>
                    <a:pt x="103259" y="52469"/>
                  </a:lnTo>
                  <a:lnTo>
                    <a:pt x="106543" y="48870"/>
                  </a:lnTo>
                  <a:lnTo>
                    <a:pt x="109724" y="44486"/>
                  </a:lnTo>
                  <a:lnTo>
                    <a:pt x="112837" y="40571"/>
                  </a:lnTo>
                  <a:lnTo>
                    <a:pt x="115905" y="36969"/>
                  </a:lnTo>
                  <a:lnTo>
                    <a:pt x="118942" y="33575"/>
                  </a:lnTo>
                  <a:lnTo>
                    <a:pt x="120967" y="30321"/>
                  </a:lnTo>
                  <a:lnTo>
                    <a:pt x="122316" y="27159"/>
                  </a:lnTo>
                  <a:lnTo>
                    <a:pt x="123217" y="24059"/>
                  </a:lnTo>
                  <a:lnTo>
                    <a:pt x="123817" y="21000"/>
                  </a:lnTo>
                  <a:lnTo>
                    <a:pt x="124217" y="17969"/>
                  </a:lnTo>
                  <a:lnTo>
                    <a:pt x="124483" y="14956"/>
                  </a:lnTo>
                  <a:lnTo>
                    <a:pt x="123669" y="11955"/>
                  </a:lnTo>
                  <a:lnTo>
                    <a:pt x="122134" y="8962"/>
                  </a:lnTo>
                  <a:lnTo>
                    <a:pt x="11608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8" name="SMARTInkAnnotation504"/>
            <p:cNvSpPr/>
            <p:nvPr/>
          </p:nvSpPr>
          <p:spPr bwMode="auto">
            <a:xfrm>
              <a:off x="8108156" y="2974873"/>
              <a:ext cx="89139" cy="61221"/>
            </a:xfrm>
            <a:custGeom>
              <a:avLst/>
              <a:gdLst/>
              <a:ahLst/>
              <a:cxnLst/>
              <a:rect l="0" t="0" r="0" b="0"/>
              <a:pathLst>
                <a:path w="89139" h="61221">
                  <a:moveTo>
                    <a:pt x="0" y="61220"/>
                  </a:moveTo>
                  <a:lnTo>
                    <a:pt x="0" y="56479"/>
                  </a:lnTo>
                  <a:lnTo>
                    <a:pt x="1985" y="55083"/>
                  </a:lnTo>
                  <a:lnTo>
                    <a:pt x="5291" y="54152"/>
                  </a:lnTo>
                  <a:lnTo>
                    <a:pt x="9481" y="53532"/>
                  </a:lnTo>
                  <a:lnTo>
                    <a:pt x="13266" y="52126"/>
                  </a:lnTo>
                  <a:lnTo>
                    <a:pt x="16781" y="50197"/>
                  </a:lnTo>
                  <a:lnTo>
                    <a:pt x="20117" y="47918"/>
                  </a:lnTo>
                  <a:lnTo>
                    <a:pt x="24325" y="45406"/>
                  </a:lnTo>
                  <a:lnTo>
                    <a:pt x="29115" y="42741"/>
                  </a:lnTo>
                  <a:lnTo>
                    <a:pt x="39729" y="37132"/>
                  </a:lnTo>
                  <a:lnTo>
                    <a:pt x="51060" y="31332"/>
                  </a:lnTo>
                  <a:lnTo>
                    <a:pt x="55869" y="28396"/>
                  </a:lnTo>
                  <a:lnTo>
                    <a:pt x="60066" y="25447"/>
                  </a:lnTo>
                  <a:lnTo>
                    <a:pt x="63856" y="22489"/>
                  </a:lnTo>
                  <a:lnTo>
                    <a:pt x="67375" y="19524"/>
                  </a:lnTo>
                  <a:lnTo>
                    <a:pt x="70713" y="16555"/>
                  </a:lnTo>
                  <a:lnTo>
                    <a:pt x="73931" y="13584"/>
                  </a:lnTo>
                  <a:lnTo>
                    <a:pt x="77068" y="11604"/>
                  </a:lnTo>
                  <a:lnTo>
                    <a:pt x="80153" y="10283"/>
                  </a:lnTo>
                  <a:lnTo>
                    <a:pt x="87490" y="8164"/>
                  </a:lnTo>
                  <a:lnTo>
                    <a:pt x="88092" y="6998"/>
                  </a:lnTo>
                  <a:lnTo>
                    <a:pt x="88494" y="5228"/>
                  </a:lnTo>
                  <a:lnTo>
                    <a:pt x="89138" y="0"/>
                  </a:lnTo>
                  <a:lnTo>
                    <a:pt x="88198" y="563"/>
                  </a:lnTo>
                  <a:lnTo>
                    <a:pt x="86581" y="1930"/>
                  </a:lnTo>
                  <a:lnTo>
                    <a:pt x="84509" y="3834"/>
                  </a:lnTo>
                  <a:lnTo>
                    <a:pt x="82137" y="5104"/>
                  </a:lnTo>
                  <a:lnTo>
                    <a:pt x="79562" y="5950"/>
                  </a:lnTo>
                  <a:lnTo>
                    <a:pt x="76854" y="6514"/>
                  </a:lnTo>
                  <a:lnTo>
                    <a:pt x="75048" y="7882"/>
                  </a:lnTo>
                  <a:lnTo>
                    <a:pt x="73843" y="9786"/>
                  </a:lnTo>
                  <a:lnTo>
                    <a:pt x="73042" y="12048"/>
                  </a:lnTo>
                  <a:lnTo>
                    <a:pt x="71515" y="13556"/>
                  </a:lnTo>
                  <a:lnTo>
                    <a:pt x="69504" y="14561"/>
                  </a:lnTo>
                  <a:lnTo>
                    <a:pt x="62508" y="1657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9" name="SMARTInkAnnotation505"/>
            <p:cNvSpPr/>
            <p:nvPr/>
          </p:nvSpPr>
          <p:spPr bwMode="auto">
            <a:xfrm>
              <a:off x="8111941" y="3027164"/>
              <a:ext cx="85513" cy="62508"/>
            </a:xfrm>
            <a:custGeom>
              <a:avLst/>
              <a:gdLst/>
              <a:ahLst/>
              <a:cxnLst/>
              <a:rect l="0" t="0" r="0" b="0"/>
              <a:pathLst>
                <a:path w="85513" h="62508">
                  <a:moveTo>
                    <a:pt x="5144" y="62507"/>
                  </a:moveTo>
                  <a:lnTo>
                    <a:pt x="0" y="62507"/>
                  </a:lnTo>
                  <a:lnTo>
                    <a:pt x="4272" y="62507"/>
                  </a:lnTo>
                  <a:lnTo>
                    <a:pt x="5554" y="61515"/>
                  </a:lnTo>
                  <a:lnTo>
                    <a:pt x="7402" y="59862"/>
                  </a:lnTo>
                  <a:lnTo>
                    <a:pt x="9626" y="57767"/>
                  </a:lnTo>
                  <a:lnTo>
                    <a:pt x="13093" y="55378"/>
                  </a:lnTo>
                  <a:lnTo>
                    <a:pt x="17389" y="52794"/>
                  </a:lnTo>
                  <a:lnTo>
                    <a:pt x="22237" y="50079"/>
                  </a:lnTo>
                  <a:lnTo>
                    <a:pt x="32916" y="44416"/>
                  </a:lnTo>
                  <a:lnTo>
                    <a:pt x="38542" y="41517"/>
                  </a:lnTo>
                  <a:lnTo>
                    <a:pt x="44277" y="37599"/>
                  </a:lnTo>
                  <a:lnTo>
                    <a:pt x="50084" y="33004"/>
                  </a:lnTo>
                  <a:lnTo>
                    <a:pt x="55939" y="27955"/>
                  </a:lnTo>
                  <a:lnTo>
                    <a:pt x="60836" y="23598"/>
                  </a:lnTo>
                  <a:lnTo>
                    <a:pt x="68923" y="16110"/>
                  </a:lnTo>
                  <a:lnTo>
                    <a:pt x="85512"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0" name="SMARTInkAnnotation506"/>
            <p:cNvSpPr/>
            <p:nvPr/>
          </p:nvSpPr>
          <p:spPr bwMode="auto">
            <a:xfrm>
              <a:off x="8251066" y="2911078"/>
              <a:ext cx="119917" cy="159374"/>
            </a:xfrm>
            <a:custGeom>
              <a:avLst/>
              <a:gdLst/>
              <a:ahLst/>
              <a:cxnLst/>
              <a:rect l="0" t="0" r="0" b="0"/>
              <a:pathLst>
                <a:path w="119917" h="159374">
                  <a:moveTo>
                    <a:pt x="17824" y="125015"/>
                  </a:moveTo>
                  <a:lnTo>
                    <a:pt x="17824" y="141524"/>
                  </a:lnTo>
                  <a:lnTo>
                    <a:pt x="20470" y="144920"/>
                  </a:lnTo>
                  <a:lnTo>
                    <a:pt x="25513" y="150445"/>
                  </a:lnTo>
                  <a:lnTo>
                    <a:pt x="26202" y="153846"/>
                  </a:lnTo>
                  <a:lnTo>
                    <a:pt x="26645" y="159373"/>
                  </a:lnTo>
                  <a:lnTo>
                    <a:pt x="26721" y="155591"/>
                  </a:lnTo>
                  <a:lnTo>
                    <a:pt x="25740" y="153336"/>
                  </a:lnTo>
                  <a:lnTo>
                    <a:pt x="24094" y="150841"/>
                  </a:lnTo>
                  <a:lnTo>
                    <a:pt x="22004" y="148186"/>
                  </a:lnTo>
                  <a:lnTo>
                    <a:pt x="20611" y="145423"/>
                  </a:lnTo>
                  <a:lnTo>
                    <a:pt x="19681" y="142589"/>
                  </a:lnTo>
                  <a:lnTo>
                    <a:pt x="19062" y="139708"/>
                  </a:lnTo>
                  <a:lnTo>
                    <a:pt x="17657" y="136795"/>
                  </a:lnTo>
                  <a:lnTo>
                    <a:pt x="15729" y="133861"/>
                  </a:lnTo>
                  <a:lnTo>
                    <a:pt x="13450" y="130912"/>
                  </a:lnTo>
                  <a:lnTo>
                    <a:pt x="11931" y="127954"/>
                  </a:lnTo>
                  <a:lnTo>
                    <a:pt x="10920" y="124990"/>
                  </a:lnTo>
                  <a:lnTo>
                    <a:pt x="10244" y="122022"/>
                  </a:lnTo>
                  <a:lnTo>
                    <a:pt x="8801" y="118059"/>
                  </a:lnTo>
                  <a:lnTo>
                    <a:pt x="6848" y="113432"/>
                  </a:lnTo>
                  <a:lnTo>
                    <a:pt x="4554" y="108364"/>
                  </a:lnTo>
                  <a:lnTo>
                    <a:pt x="3024" y="103992"/>
                  </a:lnTo>
                  <a:lnTo>
                    <a:pt x="2003" y="100086"/>
                  </a:lnTo>
                  <a:lnTo>
                    <a:pt x="1324" y="96489"/>
                  </a:lnTo>
                  <a:lnTo>
                    <a:pt x="872" y="93100"/>
                  </a:lnTo>
                  <a:lnTo>
                    <a:pt x="569" y="89848"/>
                  </a:lnTo>
                  <a:lnTo>
                    <a:pt x="0" y="80922"/>
                  </a:lnTo>
                  <a:lnTo>
                    <a:pt x="2627" y="83259"/>
                  </a:lnTo>
                  <a:lnTo>
                    <a:pt x="9683" y="90154"/>
                  </a:lnTo>
                  <a:lnTo>
                    <a:pt x="12397" y="92844"/>
                  </a:lnTo>
                  <a:lnTo>
                    <a:pt x="17182" y="95631"/>
                  </a:lnTo>
                  <a:lnTo>
                    <a:pt x="23350" y="98480"/>
                  </a:lnTo>
                  <a:lnTo>
                    <a:pt x="30437" y="101372"/>
                  </a:lnTo>
                  <a:lnTo>
                    <a:pt x="37147" y="104292"/>
                  </a:lnTo>
                  <a:lnTo>
                    <a:pt x="49893" y="110183"/>
                  </a:lnTo>
                  <a:lnTo>
                    <a:pt x="56071" y="112150"/>
                  </a:lnTo>
                  <a:lnTo>
                    <a:pt x="62174" y="113462"/>
                  </a:lnTo>
                  <a:lnTo>
                    <a:pt x="68227" y="114337"/>
                  </a:lnTo>
                  <a:lnTo>
                    <a:pt x="74247" y="115912"/>
                  </a:lnTo>
                  <a:lnTo>
                    <a:pt x="80244" y="117954"/>
                  </a:lnTo>
                  <a:lnTo>
                    <a:pt x="86226" y="120308"/>
                  </a:lnTo>
                  <a:lnTo>
                    <a:pt x="91207" y="121877"/>
                  </a:lnTo>
                  <a:lnTo>
                    <a:pt x="95519" y="122923"/>
                  </a:lnTo>
                  <a:lnTo>
                    <a:pt x="99387" y="123621"/>
                  </a:lnTo>
                  <a:lnTo>
                    <a:pt x="102958" y="124085"/>
                  </a:lnTo>
                  <a:lnTo>
                    <a:pt x="106330" y="124395"/>
                  </a:lnTo>
                  <a:lnTo>
                    <a:pt x="109570" y="124602"/>
                  </a:lnTo>
                  <a:lnTo>
                    <a:pt x="115817" y="124832"/>
                  </a:lnTo>
                  <a:lnTo>
                    <a:pt x="118872" y="124893"/>
                  </a:lnTo>
                  <a:lnTo>
                    <a:pt x="119916" y="123942"/>
                  </a:lnTo>
                  <a:lnTo>
                    <a:pt x="119620" y="122315"/>
                  </a:lnTo>
                  <a:lnTo>
                    <a:pt x="118430" y="120239"/>
                  </a:lnTo>
                  <a:lnTo>
                    <a:pt x="117637" y="116870"/>
                  </a:lnTo>
                  <a:lnTo>
                    <a:pt x="117109" y="112640"/>
                  </a:lnTo>
                  <a:lnTo>
                    <a:pt x="116755" y="107835"/>
                  </a:lnTo>
                  <a:lnTo>
                    <a:pt x="114537" y="103640"/>
                  </a:lnTo>
                  <a:lnTo>
                    <a:pt x="111073" y="99851"/>
                  </a:lnTo>
                  <a:lnTo>
                    <a:pt x="106779" y="96333"/>
                  </a:lnTo>
                  <a:lnTo>
                    <a:pt x="102924" y="92003"/>
                  </a:lnTo>
                  <a:lnTo>
                    <a:pt x="99363" y="87132"/>
                  </a:lnTo>
                  <a:lnTo>
                    <a:pt x="95995" y="81900"/>
                  </a:lnTo>
                  <a:lnTo>
                    <a:pt x="91767" y="76428"/>
                  </a:lnTo>
                  <a:lnTo>
                    <a:pt x="86963" y="70796"/>
                  </a:lnTo>
                  <a:lnTo>
                    <a:pt x="81776" y="65057"/>
                  </a:lnTo>
                  <a:lnTo>
                    <a:pt x="77327" y="59246"/>
                  </a:lnTo>
                  <a:lnTo>
                    <a:pt x="73367" y="53388"/>
                  </a:lnTo>
                  <a:lnTo>
                    <a:pt x="69736" y="47498"/>
                  </a:lnTo>
                  <a:lnTo>
                    <a:pt x="65331" y="42579"/>
                  </a:lnTo>
                  <a:lnTo>
                    <a:pt x="60408" y="38308"/>
                  </a:lnTo>
                  <a:lnTo>
                    <a:pt x="55144" y="34468"/>
                  </a:lnTo>
                  <a:lnTo>
                    <a:pt x="51634" y="29924"/>
                  </a:lnTo>
                  <a:lnTo>
                    <a:pt x="49294" y="24910"/>
                  </a:lnTo>
                  <a:lnTo>
                    <a:pt x="47733" y="19583"/>
                  </a:lnTo>
                  <a:lnTo>
                    <a:pt x="45701" y="16032"/>
                  </a:lnTo>
                  <a:lnTo>
                    <a:pt x="43354" y="13664"/>
                  </a:lnTo>
                  <a:lnTo>
                    <a:pt x="40796" y="12086"/>
                  </a:lnTo>
                  <a:lnTo>
                    <a:pt x="39093" y="10042"/>
                  </a:lnTo>
                  <a:lnTo>
                    <a:pt x="37955" y="7686"/>
                  </a:lnTo>
                  <a:lnTo>
                    <a:pt x="35684"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1" name="SMARTInkAnnotation507"/>
            <p:cNvSpPr/>
            <p:nvPr/>
          </p:nvSpPr>
          <p:spPr bwMode="auto">
            <a:xfrm>
              <a:off x="8367117" y="2875359"/>
              <a:ext cx="123498" cy="62509"/>
            </a:xfrm>
            <a:custGeom>
              <a:avLst/>
              <a:gdLst/>
              <a:ahLst/>
              <a:cxnLst/>
              <a:rect l="0" t="0" r="0" b="0"/>
              <a:pathLst>
                <a:path w="123498" h="62509">
                  <a:moveTo>
                    <a:pt x="0" y="62508"/>
                  </a:moveTo>
                  <a:lnTo>
                    <a:pt x="0" y="54819"/>
                  </a:lnTo>
                  <a:lnTo>
                    <a:pt x="992" y="54405"/>
                  </a:lnTo>
                  <a:lnTo>
                    <a:pt x="4740" y="53946"/>
                  </a:lnTo>
                  <a:lnTo>
                    <a:pt x="7129" y="52831"/>
                  </a:lnTo>
                  <a:lnTo>
                    <a:pt x="9714" y="51096"/>
                  </a:lnTo>
                  <a:lnTo>
                    <a:pt x="12428" y="48946"/>
                  </a:lnTo>
                  <a:lnTo>
                    <a:pt x="16223" y="47514"/>
                  </a:lnTo>
                  <a:lnTo>
                    <a:pt x="20737" y="46559"/>
                  </a:lnTo>
                  <a:lnTo>
                    <a:pt x="25731" y="45922"/>
                  </a:lnTo>
                  <a:lnTo>
                    <a:pt x="31044" y="44505"/>
                  </a:lnTo>
                  <a:lnTo>
                    <a:pt x="36571" y="42568"/>
                  </a:lnTo>
                  <a:lnTo>
                    <a:pt x="42241" y="40285"/>
                  </a:lnTo>
                  <a:lnTo>
                    <a:pt x="48004" y="37771"/>
                  </a:lnTo>
                  <a:lnTo>
                    <a:pt x="59700" y="32331"/>
                  </a:lnTo>
                  <a:lnTo>
                    <a:pt x="65597" y="30484"/>
                  </a:lnTo>
                  <a:lnTo>
                    <a:pt x="71512" y="29252"/>
                  </a:lnTo>
                  <a:lnTo>
                    <a:pt x="77441" y="28431"/>
                  </a:lnTo>
                  <a:lnTo>
                    <a:pt x="82385" y="26891"/>
                  </a:lnTo>
                  <a:lnTo>
                    <a:pt x="86673" y="24873"/>
                  </a:lnTo>
                  <a:lnTo>
                    <a:pt x="90524" y="22535"/>
                  </a:lnTo>
                  <a:lnTo>
                    <a:pt x="95076" y="19984"/>
                  </a:lnTo>
                  <a:lnTo>
                    <a:pt x="112927" y="10581"/>
                  </a:lnTo>
                  <a:lnTo>
                    <a:pt x="114973" y="9038"/>
                  </a:lnTo>
                  <a:lnTo>
                    <a:pt x="117328" y="7018"/>
                  </a:lnTo>
                  <a:lnTo>
                    <a:pt x="123497" y="1386"/>
                  </a:lnTo>
                  <a:lnTo>
                    <a:pt x="123011" y="924"/>
                  </a:lnTo>
                  <a:lnTo>
                    <a:pt x="119825" y="411"/>
                  </a:lnTo>
                  <a:lnTo>
                    <a:pt x="11608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2" name="SMARTInkAnnotation508"/>
            <p:cNvSpPr/>
            <p:nvPr/>
          </p:nvSpPr>
          <p:spPr bwMode="auto">
            <a:xfrm>
              <a:off x="8456414" y="2920007"/>
              <a:ext cx="26790" cy="80369"/>
            </a:xfrm>
            <a:custGeom>
              <a:avLst/>
              <a:gdLst/>
              <a:ahLst/>
              <a:cxnLst/>
              <a:rect l="0" t="0" r="0" b="0"/>
              <a:pathLst>
                <a:path w="26790" h="80369">
                  <a:moveTo>
                    <a:pt x="0" y="0"/>
                  </a:moveTo>
                  <a:lnTo>
                    <a:pt x="0" y="29812"/>
                  </a:lnTo>
                  <a:lnTo>
                    <a:pt x="992" y="32773"/>
                  </a:lnTo>
                  <a:lnTo>
                    <a:pt x="2646" y="35740"/>
                  </a:lnTo>
                  <a:lnTo>
                    <a:pt x="4740" y="38709"/>
                  </a:lnTo>
                  <a:lnTo>
                    <a:pt x="6137" y="41681"/>
                  </a:lnTo>
                  <a:lnTo>
                    <a:pt x="7068" y="44655"/>
                  </a:lnTo>
                  <a:lnTo>
                    <a:pt x="7688" y="47629"/>
                  </a:lnTo>
                  <a:lnTo>
                    <a:pt x="9094" y="50605"/>
                  </a:lnTo>
                  <a:lnTo>
                    <a:pt x="11023" y="53580"/>
                  </a:lnTo>
                  <a:lnTo>
                    <a:pt x="13303" y="56556"/>
                  </a:lnTo>
                  <a:lnTo>
                    <a:pt x="14821" y="59532"/>
                  </a:lnTo>
                  <a:lnTo>
                    <a:pt x="15833" y="62509"/>
                  </a:lnTo>
                  <a:lnTo>
                    <a:pt x="17741" y="70915"/>
                  </a:lnTo>
                  <a:lnTo>
                    <a:pt x="17780" y="72081"/>
                  </a:lnTo>
                  <a:lnTo>
                    <a:pt x="17824" y="76023"/>
                  </a:lnTo>
                  <a:lnTo>
                    <a:pt x="18829" y="77471"/>
                  </a:lnTo>
                  <a:lnTo>
                    <a:pt x="20491" y="78437"/>
                  </a:lnTo>
                  <a:lnTo>
                    <a:pt x="26789" y="8036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3" name="SMARTInkAnnotation509"/>
            <p:cNvSpPr/>
            <p:nvPr/>
          </p:nvSpPr>
          <p:spPr bwMode="auto">
            <a:xfrm>
              <a:off x="8554640" y="2849541"/>
              <a:ext cx="105500" cy="140663"/>
            </a:xfrm>
            <a:custGeom>
              <a:avLst/>
              <a:gdLst/>
              <a:ahLst/>
              <a:cxnLst/>
              <a:rect l="0" t="0" r="0" b="0"/>
              <a:pathLst>
                <a:path w="105500" h="140663">
                  <a:moveTo>
                    <a:pt x="0" y="132974"/>
                  </a:moveTo>
                  <a:lnTo>
                    <a:pt x="0" y="140662"/>
                  </a:lnTo>
                  <a:lnTo>
                    <a:pt x="992" y="140084"/>
                  </a:lnTo>
                  <a:lnTo>
                    <a:pt x="2646" y="138707"/>
                  </a:lnTo>
                  <a:lnTo>
                    <a:pt x="7689" y="134106"/>
                  </a:lnTo>
                  <a:lnTo>
                    <a:pt x="8103" y="132737"/>
                  </a:lnTo>
                  <a:lnTo>
                    <a:pt x="8562" y="128569"/>
                  </a:lnTo>
                  <a:lnTo>
                    <a:pt x="8685" y="126069"/>
                  </a:lnTo>
                  <a:lnTo>
                    <a:pt x="8821" y="120644"/>
                  </a:lnTo>
                  <a:lnTo>
                    <a:pt x="8897" y="107272"/>
                  </a:lnTo>
                  <a:lnTo>
                    <a:pt x="7916" y="100957"/>
                  </a:lnTo>
                  <a:lnTo>
                    <a:pt x="6270" y="93770"/>
                  </a:lnTo>
                  <a:lnTo>
                    <a:pt x="4180" y="86002"/>
                  </a:lnTo>
                  <a:lnTo>
                    <a:pt x="2787" y="78839"/>
                  </a:lnTo>
                  <a:lnTo>
                    <a:pt x="1857" y="72079"/>
                  </a:lnTo>
                  <a:lnTo>
                    <a:pt x="1239" y="65589"/>
                  </a:lnTo>
                  <a:lnTo>
                    <a:pt x="826" y="58285"/>
                  </a:lnTo>
                  <a:lnTo>
                    <a:pt x="367" y="42232"/>
                  </a:lnTo>
                  <a:lnTo>
                    <a:pt x="1237" y="35768"/>
                  </a:lnTo>
                  <a:lnTo>
                    <a:pt x="2809" y="30467"/>
                  </a:lnTo>
                  <a:lnTo>
                    <a:pt x="4849" y="25941"/>
                  </a:lnTo>
                  <a:lnTo>
                    <a:pt x="9762" y="15620"/>
                  </a:lnTo>
                  <a:lnTo>
                    <a:pt x="16260" y="2306"/>
                  </a:lnTo>
                  <a:lnTo>
                    <a:pt x="17786" y="1214"/>
                  </a:lnTo>
                  <a:lnTo>
                    <a:pt x="19794" y="485"/>
                  </a:lnTo>
                  <a:lnTo>
                    <a:pt x="22127" y="0"/>
                  </a:lnTo>
                  <a:lnTo>
                    <a:pt x="24673" y="668"/>
                  </a:lnTo>
                  <a:lnTo>
                    <a:pt x="27363" y="2106"/>
                  </a:lnTo>
                  <a:lnTo>
                    <a:pt x="30149" y="4057"/>
                  </a:lnTo>
                  <a:lnTo>
                    <a:pt x="32997" y="6349"/>
                  </a:lnTo>
                  <a:lnTo>
                    <a:pt x="35888" y="8870"/>
                  </a:lnTo>
                  <a:lnTo>
                    <a:pt x="38809" y="11543"/>
                  </a:lnTo>
                  <a:lnTo>
                    <a:pt x="44699" y="17158"/>
                  </a:lnTo>
                  <a:lnTo>
                    <a:pt x="73176" y="45428"/>
                  </a:lnTo>
                  <a:lnTo>
                    <a:pt x="76565" y="49805"/>
                  </a:lnTo>
                  <a:lnTo>
                    <a:pt x="79818" y="54708"/>
                  </a:lnTo>
                  <a:lnTo>
                    <a:pt x="82977" y="59961"/>
                  </a:lnTo>
                  <a:lnTo>
                    <a:pt x="85083" y="64455"/>
                  </a:lnTo>
                  <a:lnTo>
                    <a:pt x="86489" y="68443"/>
                  </a:lnTo>
                  <a:lnTo>
                    <a:pt x="87425" y="72094"/>
                  </a:lnTo>
                  <a:lnTo>
                    <a:pt x="89041" y="75520"/>
                  </a:lnTo>
                  <a:lnTo>
                    <a:pt x="91111" y="78796"/>
                  </a:lnTo>
                  <a:lnTo>
                    <a:pt x="93483" y="81973"/>
                  </a:lnTo>
                  <a:lnTo>
                    <a:pt x="96056" y="85083"/>
                  </a:lnTo>
                  <a:lnTo>
                    <a:pt x="98765" y="88148"/>
                  </a:lnTo>
                  <a:lnTo>
                    <a:pt x="101562" y="91184"/>
                  </a:lnTo>
                  <a:lnTo>
                    <a:pt x="103427" y="94200"/>
                  </a:lnTo>
                  <a:lnTo>
                    <a:pt x="104670" y="97203"/>
                  </a:lnTo>
                  <a:lnTo>
                    <a:pt x="105499" y="100197"/>
                  </a:lnTo>
                  <a:lnTo>
                    <a:pt x="105059" y="102193"/>
                  </a:lnTo>
                  <a:lnTo>
                    <a:pt x="103774" y="103524"/>
                  </a:lnTo>
                  <a:lnTo>
                    <a:pt x="99322" y="105659"/>
                  </a:lnTo>
                  <a:lnTo>
                    <a:pt x="96068" y="105952"/>
                  </a:lnTo>
                  <a:lnTo>
                    <a:pt x="91315" y="106081"/>
                  </a:lnTo>
                  <a:lnTo>
                    <a:pt x="71438" y="10618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4" name="SMARTInkAnnotation510"/>
            <p:cNvSpPr/>
            <p:nvPr/>
          </p:nvSpPr>
          <p:spPr bwMode="auto">
            <a:xfrm>
              <a:off x="8554640" y="2920007"/>
              <a:ext cx="89298" cy="35720"/>
            </a:xfrm>
            <a:custGeom>
              <a:avLst/>
              <a:gdLst/>
              <a:ahLst/>
              <a:cxnLst/>
              <a:rect l="0" t="0" r="0" b="0"/>
              <a:pathLst>
                <a:path w="89298" h="35720">
                  <a:moveTo>
                    <a:pt x="0" y="35719"/>
                  </a:moveTo>
                  <a:lnTo>
                    <a:pt x="0" y="30979"/>
                  </a:lnTo>
                  <a:lnTo>
                    <a:pt x="992" y="29582"/>
                  </a:lnTo>
                  <a:lnTo>
                    <a:pt x="2646" y="28651"/>
                  </a:lnTo>
                  <a:lnTo>
                    <a:pt x="4740" y="28031"/>
                  </a:lnTo>
                  <a:lnTo>
                    <a:pt x="7130" y="27617"/>
                  </a:lnTo>
                  <a:lnTo>
                    <a:pt x="9714" y="27341"/>
                  </a:lnTo>
                  <a:lnTo>
                    <a:pt x="12429" y="27157"/>
                  </a:lnTo>
                  <a:lnTo>
                    <a:pt x="16223" y="26043"/>
                  </a:lnTo>
                  <a:lnTo>
                    <a:pt x="20738" y="24307"/>
                  </a:lnTo>
                  <a:lnTo>
                    <a:pt x="25732" y="22158"/>
                  </a:lnTo>
                  <a:lnTo>
                    <a:pt x="31046" y="20725"/>
                  </a:lnTo>
                  <a:lnTo>
                    <a:pt x="36572" y="19770"/>
                  </a:lnTo>
                  <a:lnTo>
                    <a:pt x="42241" y="19133"/>
                  </a:lnTo>
                  <a:lnTo>
                    <a:pt x="48004" y="17717"/>
                  </a:lnTo>
                  <a:lnTo>
                    <a:pt x="53831" y="15780"/>
                  </a:lnTo>
                  <a:lnTo>
                    <a:pt x="59700" y="13497"/>
                  </a:lnTo>
                  <a:lnTo>
                    <a:pt x="64605" y="11975"/>
                  </a:lnTo>
                  <a:lnTo>
                    <a:pt x="68868" y="10960"/>
                  </a:lnTo>
                  <a:lnTo>
                    <a:pt x="78095" y="9331"/>
                  </a:lnTo>
                  <a:lnTo>
                    <a:pt x="79846" y="8205"/>
                  </a:lnTo>
                  <a:lnTo>
                    <a:pt x="82004" y="6463"/>
                  </a:lnTo>
                  <a:lnTo>
                    <a:pt x="8929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5" name="SMARTInkAnnotation511"/>
            <p:cNvSpPr/>
            <p:nvPr/>
          </p:nvSpPr>
          <p:spPr bwMode="auto">
            <a:xfrm>
              <a:off x="8707687" y="2794992"/>
              <a:ext cx="104484" cy="142734"/>
            </a:xfrm>
            <a:custGeom>
              <a:avLst/>
              <a:gdLst/>
              <a:ahLst/>
              <a:cxnLst/>
              <a:rect l="0" t="0" r="0" b="0"/>
              <a:pathLst>
                <a:path w="104484" h="142734">
                  <a:moveTo>
                    <a:pt x="7688" y="125015"/>
                  </a:moveTo>
                  <a:lnTo>
                    <a:pt x="7688" y="129756"/>
                  </a:lnTo>
                  <a:lnTo>
                    <a:pt x="8680" y="132145"/>
                  </a:lnTo>
                  <a:lnTo>
                    <a:pt x="10334" y="134729"/>
                  </a:lnTo>
                  <a:lnTo>
                    <a:pt x="16509" y="142733"/>
                  </a:lnTo>
                  <a:lnTo>
                    <a:pt x="16568" y="140166"/>
                  </a:lnTo>
                  <a:lnTo>
                    <a:pt x="16585" y="138093"/>
                  </a:lnTo>
                  <a:lnTo>
                    <a:pt x="15603" y="136710"/>
                  </a:lnTo>
                  <a:lnTo>
                    <a:pt x="13957" y="135788"/>
                  </a:lnTo>
                  <a:lnTo>
                    <a:pt x="11867" y="135174"/>
                  </a:lnTo>
                  <a:lnTo>
                    <a:pt x="10474" y="133772"/>
                  </a:lnTo>
                  <a:lnTo>
                    <a:pt x="9546" y="131845"/>
                  </a:lnTo>
                  <a:lnTo>
                    <a:pt x="8926" y="129569"/>
                  </a:lnTo>
                  <a:lnTo>
                    <a:pt x="8513" y="127059"/>
                  </a:lnTo>
                  <a:lnTo>
                    <a:pt x="8239" y="124393"/>
                  </a:lnTo>
                  <a:lnTo>
                    <a:pt x="8055" y="121624"/>
                  </a:lnTo>
                  <a:lnTo>
                    <a:pt x="7850" y="113256"/>
                  </a:lnTo>
                  <a:lnTo>
                    <a:pt x="7698" y="81937"/>
                  </a:lnTo>
                  <a:lnTo>
                    <a:pt x="6702" y="78437"/>
                  </a:lnTo>
                  <a:lnTo>
                    <a:pt x="5047" y="76104"/>
                  </a:lnTo>
                  <a:lnTo>
                    <a:pt x="2950" y="74548"/>
                  </a:lnTo>
                  <a:lnTo>
                    <a:pt x="1553" y="72519"/>
                  </a:lnTo>
                  <a:lnTo>
                    <a:pt x="621" y="70174"/>
                  </a:lnTo>
                  <a:lnTo>
                    <a:pt x="0" y="67618"/>
                  </a:lnTo>
                  <a:lnTo>
                    <a:pt x="578" y="65915"/>
                  </a:lnTo>
                  <a:lnTo>
                    <a:pt x="1955" y="64779"/>
                  </a:lnTo>
                  <a:lnTo>
                    <a:pt x="3866" y="64022"/>
                  </a:lnTo>
                  <a:lnTo>
                    <a:pt x="6132" y="63517"/>
                  </a:lnTo>
                  <a:lnTo>
                    <a:pt x="8636" y="63180"/>
                  </a:lnTo>
                  <a:lnTo>
                    <a:pt x="11296" y="62956"/>
                  </a:lnTo>
                  <a:lnTo>
                    <a:pt x="14062" y="63799"/>
                  </a:lnTo>
                  <a:lnTo>
                    <a:pt x="16899" y="65353"/>
                  </a:lnTo>
                  <a:lnTo>
                    <a:pt x="19781" y="67381"/>
                  </a:lnTo>
                  <a:lnTo>
                    <a:pt x="22695" y="68733"/>
                  </a:lnTo>
                  <a:lnTo>
                    <a:pt x="25631" y="69635"/>
                  </a:lnTo>
                  <a:lnTo>
                    <a:pt x="28578" y="70236"/>
                  </a:lnTo>
                  <a:lnTo>
                    <a:pt x="31537" y="71628"/>
                  </a:lnTo>
                  <a:lnTo>
                    <a:pt x="34501" y="73549"/>
                  </a:lnTo>
                  <a:lnTo>
                    <a:pt x="37469" y="75822"/>
                  </a:lnTo>
                  <a:lnTo>
                    <a:pt x="41434" y="77337"/>
                  </a:lnTo>
                  <a:lnTo>
                    <a:pt x="46059" y="78347"/>
                  </a:lnTo>
                  <a:lnTo>
                    <a:pt x="51128" y="79020"/>
                  </a:lnTo>
                  <a:lnTo>
                    <a:pt x="55499" y="80461"/>
                  </a:lnTo>
                  <a:lnTo>
                    <a:pt x="59406" y="82414"/>
                  </a:lnTo>
                  <a:lnTo>
                    <a:pt x="63003" y="84708"/>
                  </a:lnTo>
                  <a:lnTo>
                    <a:pt x="67385" y="86238"/>
                  </a:lnTo>
                  <a:lnTo>
                    <a:pt x="72290" y="87258"/>
                  </a:lnTo>
                  <a:lnTo>
                    <a:pt x="77545" y="87937"/>
                  </a:lnTo>
                  <a:lnTo>
                    <a:pt x="82041" y="88390"/>
                  </a:lnTo>
                  <a:lnTo>
                    <a:pt x="86029" y="88693"/>
                  </a:lnTo>
                  <a:lnTo>
                    <a:pt x="89682" y="88894"/>
                  </a:lnTo>
                  <a:lnTo>
                    <a:pt x="92116" y="88036"/>
                  </a:lnTo>
                  <a:lnTo>
                    <a:pt x="93738" y="86472"/>
                  </a:lnTo>
                  <a:lnTo>
                    <a:pt x="94820" y="84437"/>
                  </a:lnTo>
                  <a:lnTo>
                    <a:pt x="96534" y="83080"/>
                  </a:lnTo>
                  <a:lnTo>
                    <a:pt x="98669" y="82175"/>
                  </a:lnTo>
                  <a:lnTo>
                    <a:pt x="101084" y="81573"/>
                  </a:lnTo>
                  <a:lnTo>
                    <a:pt x="102693" y="80179"/>
                  </a:lnTo>
                  <a:lnTo>
                    <a:pt x="103766" y="78257"/>
                  </a:lnTo>
                  <a:lnTo>
                    <a:pt x="104483" y="75984"/>
                  </a:lnTo>
                  <a:lnTo>
                    <a:pt x="103968" y="72484"/>
                  </a:lnTo>
                  <a:lnTo>
                    <a:pt x="102632" y="68166"/>
                  </a:lnTo>
                  <a:lnTo>
                    <a:pt x="100750" y="63304"/>
                  </a:lnTo>
                  <a:lnTo>
                    <a:pt x="99495" y="59070"/>
                  </a:lnTo>
                  <a:lnTo>
                    <a:pt x="98658" y="55255"/>
                  </a:lnTo>
                  <a:lnTo>
                    <a:pt x="98100" y="51719"/>
                  </a:lnTo>
                  <a:lnTo>
                    <a:pt x="96736" y="48370"/>
                  </a:lnTo>
                  <a:lnTo>
                    <a:pt x="94834" y="45145"/>
                  </a:lnTo>
                  <a:lnTo>
                    <a:pt x="92575" y="42003"/>
                  </a:lnTo>
                  <a:lnTo>
                    <a:pt x="91068" y="37924"/>
                  </a:lnTo>
                  <a:lnTo>
                    <a:pt x="90063" y="33220"/>
                  </a:lnTo>
                  <a:lnTo>
                    <a:pt x="89394" y="28100"/>
                  </a:lnTo>
                  <a:lnTo>
                    <a:pt x="87955" y="24686"/>
                  </a:lnTo>
                  <a:lnTo>
                    <a:pt x="86004" y="22410"/>
                  </a:lnTo>
                  <a:lnTo>
                    <a:pt x="83712" y="20893"/>
                  </a:lnTo>
                  <a:lnTo>
                    <a:pt x="81190" y="18890"/>
                  </a:lnTo>
                  <a:lnTo>
                    <a:pt x="78517" y="16562"/>
                  </a:lnTo>
                  <a:lnTo>
                    <a:pt x="75744" y="14017"/>
                  </a:lnTo>
                  <a:lnTo>
                    <a:pt x="73894" y="11329"/>
                  </a:lnTo>
                  <a:lnTo>
                    <a:pt x="72661" y="8545"/>
                  </a:lnTo>
                  <a:lnTo>
                    <a:pt x="70195"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6" name="SMARTInkAnnotation512"/>
            <p:cNvSpPr/>
            <p:nvPr/>
          </p:nvSpPr>
          <p:spPr bwMode="auto">
            <a:xfrm>
              <a:off x="8876109" y="2803921"/>
              <a:ext cx="151528" cy="67550"/>
            </a:xfrm>
            <a:custGeom>
              <a:avLst/>
              <a:gdLst/>
              <a:ahLst/>
              <a:cxnLst/>
              <a:rect l="0" t="0" r="0" b="0"/>
              <a:pathLst>
                <a:path w="151528" h="67550">
                  <a:moveTo>
                    <a:pt x="0" y="0"/>
                  </a:moveTo>
                  <a:lnTo>
                    <a:pt x="16251" y="0"/>
                  </a:lnTo>
                  <a:lnTo>
                    <a:pt x="17779" y="993"/>
                  </a:lnTo>
                  <a:lnTo>
                    <a:pt x="19790" y="2646"/>
                  </a:lnTo>
                  <a:lnTo>
                    <a:pt x="25406" y="7689"/>
                  </a:lnTo>
                  <a:lnTo>
                    <a:pt x="26860" y="10087"/>
                  </a:lnTo>
                  <a:lnTo>
                    <a:pt x="28821" y="13670"/>
                  </a:lnTo>
                  <a:lnTo>
                    <a:pt x="31120" y="18043"/>
                  </a:lnTo>
                  <a:lnTo>
                    <a:pt x="32653" y="21951"/>
                  </a:lnTo>
                  <a:lnTo>
                    <a:pt x="33675" y="25548"/>
                  </a:lnTo>
                  <a:lnTo>
                    <a:pt x="34356" y="28938"/>
                  </a:lnTo>
                  <a:lnTo>
                    <a:pt x="35802" y="32191"/>
                  </a:lnTo>
                  <a:lnTo>
                    <a:pt x="37760" y="35351"/>
                  </a:lnTo>
                  <a:lnTo>
                    <a:pt x="40056" y="38451"/>
                  </a:lnTo>
                  <a:lnTo>
                    <a:pt x="42579" y="41509"/>
                  </a:lnTo>
                  <a:lnTo>
                    <a:pt x="45252" y="44540"/>
                  </a:lnTo>
                  <a:lnTo>
                    <a:pt x="48028" y="47553"/>
                  </a:lnTo>
                  <a:lnTo>
                    <a:pt x="51863" y="50554"/>
                  </a:lnTo>
                  <a:lnTo>
                    <a:pt x="56403" y="53546"/>
                  </a:lnTo>
                  <a:lnTo>
                    <a:pt x="61415" y="56534"/>
                  </a:lnTo>
                  <a:lnTo>
                    <a:pt x="66739" y="58525"/>
                  </a:lnTo>
                  <a:lnTo>
                    <a:pt x="72275" y="59853"/>
                  </a:lnTo>
                  <a:lnTo>
                    <a:pt x="77949" y="60738"/>
                  </a:lnTo>
                  <a:lnTo>
                    <a:pt x="83716" y="61328"/>
                  </a:lnTo>
                  <a:lnTo>
                    <a:pt x="89544" y="61721"/>
                  </a:lnTo>
                  <a:lnTo>
                    <a:pt x="95415" y="61984"/>
                  </a:lnTo>
                  <a:lnTo>
                    <a:pt x="101313" y="63151"/>
                  </a:lnTo>
                  <a:lnTo>
                    <a:pt x="107229" y="64921"/>
                  </a:lnTo>
                  <a:lnTo>
                    <a:pt x="113159" y="67093"/>
                  </a:lnTo>
                  <a:lnTo>
                    <a:pt x="118104" y="67549"/>
                  </a:lnTo>
                  <a:lnTo>
                    <a:pt x="122392" y="66861"/>
                  </a:lnTo>
                  <a:lnTo>
                    <a:pt x="126243" y="65410"/>
                  </a:lnTo>
                  <a:lnTo>
                    <a:pt x="130793" y="63451"/>
                  </a:lnTo>
                  <a:lnTo>
                    <a:pt x="141144" y="58628"/>
                  </a:lnTo>
                  <a:lnTo>
                    <a:pt x="144697" y="55953"/>
                  </a:lnTo>
                  <a:lnTo>
                    <a:pt x="147066" y="53177"/>
                  </a:lnTo>
                  <a:lnTo>
                    <a:pt x="148645" y="50334"/>
                  </a:lnTo>
                  <a:lnTo>
                    <a:pt x="149698" y="47447"/>
                  </a:lnTo>
                  <a:lnTo>
                    <a:pt x="150400" y="44530"/>
                  </a:lnTo>
                  <a:lnTo>
                    <a:pt x="150868" y="41593"/>
                  </a:lnTo>
                  <a:lnTo>
                    <a:pt x="151180" y="38643"/>
                  </a:lnTo>
                  <a:lnTo>
                    <a:pt x="151389" y="35684"/>
                  </a:lnTo>
                  <a:lnTo>
                    <a:pt x="151527" y="32719"/>
                  </a:lnTo>
                  <a:lnTo>
                    <a:pt x="150627" y="29750"/>
                  </a:lnTo>
                  <a:lnTo>
                    <a:pt x="149035" y="26779"/>
                  </a:lnTo>
                  <a:lnTo>
                    <a:pt x="142875" y="1786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7" name="SMARTInkAnnotation513"/>
            <p:cNvSpPr/>
            <p:nvPr/>
          </p:nvSpPr>
          <p:spPr bwMode="auto">
            <a:xfrm>
              <a:off x="8906682" y="2705695"/>
              <a:ext cx="145701" cy="89298"/>
            </a:xfrm>
            <a:custGeom>
              <a:avLst/>
              <a:gdLst/>
              <a:ahLst/>
              <a:cxnLst/>
              <a:rect l="0" t="0" r="0" b="0"/>
              <a:pathLst>
                <a:path w="145701" h="89298">
                  <a:moveTo>
                    <a:pt x="5146" y="89297"/>
                  </a:moveTo>
                  <a:lnTo>
                    <a:pt x="405" y="84556"/>
                  </a:lnTo>
                  <a:lnTo>
                    <a:pt x="0" y="82168"/>
                  </a:lnTo>
                  <a:lnTo>
                    <a:pt x="723" y="79583"/>
                  </a:lnTo>
                  <a:lnTo>
                    <a:pt x="2198" y="76868"/>
                  </a:lnTo>
                  <a:lnTo>
                    <a:pt x="4172" y="74065"/>
                  </a:lnTo>
                  <a:lnTo>
                    <a:pt x="6480" y="71205"/>
                  </a:lnTo>
                  <a:lnTo>
                    <a:pt x="9012" y="68306"/>
                  </a:lnTo>
                  <a:lnTo>
                    <a:pt x="12685" y="65381"/>
                  </a:lnTo>
                  <a:lnTo>
                    <a:pt x="17116" y="62439"/>
                  </a:lnTo>
                  <a:lnTo>
                    <a:pt x="22056" y="59485"/>
                  </a:lnTo>
                  <a:lnTo>
                    <a:pt x="35482" y="50912"/>
                  </a:lnTo>
                  <a:lnTo>
                    <a:pt x="43229" y="45847"/>
                  </a:lnTo>
                  <a:lnTo>
                    <a:pt x="50379" y="41479"/>
                  </a:lnTo>
                  <a:lnTo>
                    <a:pt x="57128" y="37574"/>
                  </a:lnTo>
                  <a:lnTo>
                    <a:pt x="63613" y="33979"/>
                  </a:lnTo>
                  <a:lnTo>
                    <a:pt x="70913" y="30590"/>
                  </a:lnTo>
                  <a:lnTo>
                    <a:pt x="78756" y="27339"/>
                  </a:lnTo>
                  <a:lnTo>
                    <a:pt x="86962" y="24179"/>
                  </a:lnTo>
                  <a:lnTo>
                    <a:pt x="94416" y="21080"/>
                  </a:lnTo>
                  <a:lnTo>
                    <a:pt x="101370" y="18022"/>
                  </a:lnTo>
                  <a:lnTo>
                    <a:pt x="114389" y="11979"/>
                  </a:lnTo>
                  <a:lnTo>
                    <a:pt x="126789" y="5985"/>
                  </a:lnTo>
                  <a:lnTo>
                    <a:pt x="131882" y="3990"/>
                  </a:lnTo>
                  <a:lnTo>
                    <a:pt x="136270" y="2660"/>
                  </a:lnTo>
                  <a:lnTo>
                    <a:pt x="145700" y="525"/>
                  </a:lnTo>
                  <a:lnTo>
                    <a:pt x="145481" y="350"/>
                  </a:lnTo>
                  <a:lnTo>
                    <a:pt x="142593" y="155"/>
                  </a:lnTo>
                  <a:lnTo>
                    <a:pt x="138002" y="69"/>
                  </a:lnTo>
                  <a:lnTo>
                    <a:pt x="130161"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8" name="SMARTInkAnnotation514"/>
            <p:cNvSpPr/>
            <p:nvPr/>
          </p:nvSpPr>
          <p:spPr bwMode="auto">
            <a:xfrm>
              <a:off x="8947546" y="2777132"/>
              <a:ext cx="116087" cy="35720"/>
            </a:xfrm>
            <a:custGeom>
              <a:avLst/>
              <a:gdLst/>
              <a:ahLst/>
              <a:cxnLst/>
              <a:rect l="0" t="0" r="0" b="0"/>
              <a:pathLst>
                <a:path w="116087" h="35720">
                  <a:moveTo>
                    <a:pt x="0" y="35719"/>
                  </a:moveTo>
                  <a:lnTo>
                    <a:pt x="33420" y="35719"/>
                  </a:lnTo>
                  <a:lnTo>
                    <a:pt x="40140" y="34727"/>
                  </a:lnTo>
                  <a:lnTo>
                    <a:pt x="47595" y="33073"/>
                  </a:lnTo>
                  <a:lnTo>
                    <a:pt x="55543" y="30979"/>
                  </a:lnTo>
                  <a:lnTo>
                    <a:pt x="62825" y="28590"/>
                  </a:lnTo>
                  <a:lnTo>
                    <a:pt x="69664" y="26006"/>
                  </a:lnTo>
                  <a:lnTo>
                    <a:pt x="76209" y="23290"/>
                  </a:lnTo>
                  <a:lnTo>
                    <a:pt x="82556" y="20488"/>
                  </a:lnTo>
                  <a:lnTo>
                    <a:pt x="94900" y="14728"/>
                  </a:lnTo>
                  <a:lnTo>
                    <a:pt x="99978" y="12796"/>
                  </a:lnTo>
                  <a:lnTo>
                    <a:pt x="104355" y="11507"/>
                  </a:lnTo>
                  <a:lnTo>
                    <a:pt x="108266" y="10648"/>
                  </a:lnTo>
                  <a:lnTo>
                    <a:pt x="110873" y="9083"/>
                  </a:lnTo>
                  <a:lnTo>
                    <a:pt x="112611" y="7048"/>
                  </a:lnTo>
                  <a:lnTo>
                    <a:pt x="11608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9" name="SMARTInkAnnotation515"/>
            <p:cNvSpPr/>
            <p:nvPr/>
          </p:nvSpPr>
          <p:spPr bwMode="auto">
            <a:xfrm>
              <a:off x="7750968" y="5000625"/>
              <a:ext cx="26780" cy="311966"/>
            </a:xfrm>
            <a:custGeom>
              <a:avLst/>
              <a:gdLst/>
              <a:ahLst/>
              <a:cxnLst/>
              <a:rect l="0" t="0" r="0" b="0"/>
              <a:pathLst>
                <a:path w="26780" h="311966">
                  <a:moveTo>
                    <a:pt x="0" y="0"/>
                  </a:moveTo>
                  <a:lnTo>
                    <a:pt x="0" y="18043"/>
                  </a:lnTo>
                  <a:lnTo>
                    <a:pt x="992" y="22942"/>
                  </a:lnTo>
                  <a:lnTo>
                    <a:pt x="2646" y="28193"/>
                  </a:lnTo>
                  <a:lnTo>
                    <a:pt x="4740" y="33678"/>
                  </a:lnTo>
                  <a:lnTo>
                    <a:pt x="6138" y="39320"/>
                  </a:lnTo>
                  <a:lnTo>
                    <a:pt x="7069" y="45064"/>
                  </a:lnTo>
                  <a:lnTo>
                    <a:pt x="7689" y="50879"/>
                  </a:lnTo>
                  <a:lnTo>
                    <a:pt x="9095" y="58724"/>
                  </a:lnTo>
                  <a:lnTo>
                    <a:pt x="11024" y="67922"/>
                  </a:lnTo>
                  <a:lnTo>
                    <a:pt x="13303" y="78023"/>
                  </a:lnTo>
                  <a:lnTo>
                    <a:pt x="14822" y="88726"/>
                  </a:lnTo>
                  <a:lnTo>
                    <a:pt x="15834" y="99831"/>
                  </a:lnTo>
                  <a:lnTo>
                    <a:pt x="16509" y="111202"/>
                  </a:lnTo>
                  <a:lnTo>
                    <a:pt x="17259" y="134420"/>
                  </a:lnTo>
                  <a:lnTo>
                    <a:pt x="17781" y="187402"/>
                  </a:lnTo>
                  <a:lnTo>
                    <a:pt x="17849" y="239714"/>
                  </a:lnTo>
                  <a:lnTo>
                    <a:pt x="18846" y="248113"/>
                  </a:lnTo>
                  <a:lnTo>
                    <a:pt x="20501" y="255697"/>
                  </a:lnTo>
                  <a:lnTo>
                    <a:pt x="22597" y="262739"/>
                  </a:lnTo>
                  <a:lnTo>
                    <a:pt x="23994" y="269417"/>
                  </a:lnTo>
                  <a:lnTo>
                    <a:pt x="24926" y="275853"/>
                  </a:lnTo>
                  <a:lnTo>
                    <a:pt x="25547" y="282128"/>
                  </a:lnTo>
                  <a:lnTo>
                    <a:pt x="26237" y="291747"/>
                  </a:lnTo>
                  <a:lnTo>
                    <a:pt x="26544" y="299329"/>
                  </a:lnTo>
                  <a:lnTo>
                    <a:pt x="26779" y="311965"/>
                  </a:lnTo>
                  <a:lnTo>
                    <a:pt x="25791" y="311164"/>
                  </a:lnTo>
                  <a:lnTo>
                    <a:pt x="24139" y="309637"/>
                  </a:lnTo>
                  <a:lnTo>
                    <a:pt x="22046" y="307628"/>
                  </a:lnTo>
                  <a:lnTo>
                    <a:pt x="20651" y="304304"/>
                  </a:lnTo>
                  <a:lnTo>
                    <a:pt x="19720" y="300103"/>
                  </a:lnTo>
                  <a:lnTo>
                    <a:pt x="19100" y="295318"/>
                  </a:lnTo>
                  <a:lnTo>
                    <a:pt x="17694" y="291137"/>
                  </a:lnTo>
                  <a:lnTo>
                    <a:pt x="15765" y="287356"/>
                  </a:lnTo>
                  <a:lnTo>
                    <a:pt x="13487" y="283844"/>
                  </a:lnTo>
                  <a:lnTo>
                    <a:pt x="10976" y="280511"/>
                  </a:lnTo>
                  <a:lnTo>
                    <a:pt x="8309" y="277296"/>
                  </a:lnTo>
                  <a:lnTo>
                    <a:pt x="0" y="26789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10" name="SMARTInkAnnotation516"/>
            <p:cNvSpPr/>
            <p:nvPr/>
          </p:nvSpPr>
          <p:spPr bwMode="auto">
            <a:xfrm>
              <a:off x="7662095" y="5018484"/>
              <a:ext cx="225660" cy="125017"/>
            </a:xfrm>
            <a:custGeom>
              <a:avLst/>
              <a:gdLst/>
              <a:ahLst/>
              <a:cxnLst/>
              <a:rect l="0" t="0" r="0" b="0"/>
              <a:pathLst>
                <a:path w="225660" h="125017">
                  <a:moveTo>
                    <a:pt x="88873" y="0"/>
                  </a:moveTo>
                  <a:lnTo>
                    <a:pt x="54581" y="34293"/>
                  </a:lnTo>
                  <a:lnTo>
                    <a:pt x="50136" y="39729"/>
                  </a:lnTo>
                  <a:lnTo>
                    <a:pt x="46182" y="45338"/>
                  </a:lnTo>
                  <a:lnTo>
                    <a:pt x="42552" y="51061"/>
                  </a:lnTo>
                  <a:lnTo>
                    <a:pt x="38150" y="56862"/>
                  </a:lnTo>
                  <a:lnTo>
                    <a:pt x="33229" y="62712"/>
                  </a:lnTo>
                  <a:lnTo>
                    <a:pt x="23463" y="73513"/>
                  </a:lnTo>
                  <a:lnTo>
                    <a:pt x="15815" y="81620"/>
                  </a:lnTo>
                  <a:lnTo>
                    <a:pt x="13379" y="85171"/>
                  </a:lnTo>
                  <a:lnTo>
                    <a:pt x="11755" y="88531"/>
                  </a:lnTo>
                  <a:lnTo>
                    <a:pt x="10671" y="91762"/>
                  </a:lnTo>
                  <a:lnTo>
                    <a:pt x="8957" y="94909"/>
                  </a:lnTo>
                  <a:lnTo>
                    <a:pt x="6822" y="98000"/>
                  </a:lnTo>
                  <a:lnTo>
                    <a:pt x="0" y="106620"/>
                  </a:lnTo>
                  <a:lnTo>
                    <a:pt x="2410" y="104272"/>
                  </a:lnTo>
                  <a:lnTo>
                    <a:pt x="4443" y="102257"/>
                  </a:lnTo>
                  <a:lnTo>
                    <a:pt x="5797" y="99922"/>
                  </a:lnTo>
                  <a:lnTo>
                    <a:pt x="6699" y="97372"/>
                  </a:lnTo>
                  <a:lnTo>
                    <a:pt x="7301" y="94680"/>
                  </a:lnTo>
                  <a:lnTo>
                    <a:pt x="8696" y="90901"/>
                  </a:lnTo>
                  <a:lnTo>
                    <a:pt x="10617" y="86398"/>
                  </a:lnTo>
                  <a:lnTo>
                    <a:pt x="12890" y="81411"/>
                  </a:lnTo>
                  <a:lnTo>
                    <a:pt x="16389" y="76102"/>
                  </a:lnTo>
                  <a:lnTo>
                    <a:pt x="20707" y="70579"/>
                  </a:lnTo>
                  <a:lnTo>
                    <a:pt x="25569" y="64912"/>
                  </a:lnTo>
                  <a:lnTo>
                    <a:pt x="29803" y="60142"/>
                  </a:lnTo>
                  <a:lnTo>
                    <a:pt x="37154" y="52196"/>
                  </a:lnTo>
                  <a:lnTo>
                    <a:pt x="41496" y="48688"/>
                  </a:lnTo>
                  <a:lnTo>
                    <a:pt x="46374" y="45357"/>
                  </a:lnTo>
                  <a:lnTo>
                    <a:pt x="51610" y="42145"/>
                  </a:lnTo>
                  <a:lnTo>
                    <a:pt x="56094" y="40002"/>
                  </a:lnTo>
                  <a:lnTo>
                    <a:pt x="60075" y="38574"/>
                  </a:lnTo>
                  <a:lnTo>
                    <a:pt x="63721" y="37622"/>
                  </a:lnTo>
                  <a:lnTo>
                    <a:pt x="67144" y="37980"/>
                  </a:lnTo>
                  <a:lnTo>
                    <a:pt x="70419" y="39210"/>
                  </a:lnTo>
                  <a:lnTo>
                    <a:pt x="73594" y="41023"/>
                  </a:lnTo>
                  <a:lnTo>
                    <a:pt x="79767" y="43037"/>
                  </a:lnTo>
                  <a:lnTo>
                    <a:pt x="82802" y="43574"/>
                  </a:lnTo>
                  <a:lnTo>
                    <a:pt x="86810" y="45917"/>
                  </a:lnTo>
                  <a:lnTo>
                    <a:pt x="91467" y="49462"/>
                  </a:lnTo>
                  <a:lnTo>
                    <a:pt x="96556" y="53811"/>
                  </a:lnTo>
                  <a:lnTo>
                    <a:pt x="101932" y="57702"/>
                  </a:lnTo>
                  <a:lnTo>
                    <a:pt x="107502" y="61288"/>
                  </a:lnTo>
                  <a:lnTo>
                    <a:pt x="113199" y="64671"/>
                  </a:lnTo>
                  <a:lnTo>
                    <a:pt x="118981" y="66927"/>
                  </a:lnTo>
                  <a:lnTo>
                    <a:pt x="124820" y="68431"/>
                  </a:lnTo>
                  <a:lnTo>
                    <a:pt x="130697" y="69433"/>
                  </a:lnTo>
                  <a:lnTo>
                    <a:pt x="137591" y="71093"/>
                  </a:lnTo>
                  <a:lnTo>
                    <a:pt x="145165" y="73192"/>
                  </a:lnTo>
                  <a:lnTo>
                    <a:pt x="153189" y="75584"/>
                  </a:lnTo>
                  <a:lnTo>
                    <a:pt x="160524" y="78171"/>
                  </a:lnTo>
                  <a:lnTo>
                    <a:pt x="167398" y="80887"/>
                  </a:lnTo>
                  <a:lnTo>
                    <a:pt x="173966" y="83690"/>
                  </a:lnTo>
                  <a:lnTo>
                    <a:pt x="180328" y="85559"/>
                  </a:lnTo>
                  <a:lnTo>
                    <a:pt x="186553" y="86805"/>
                  </a:lnTo>
                  <a:lnTo>
                    <a:pt x="192689" y="87636"/>
                  </a:lnTo>
                  <a:lnTo>
                    <a:pt x="198763" y="88189"/>
                  </a:lnTo>
                  <a:lnTo>
                    <a:pt x="204797" y="88558"/>
                  </a:lnTo>
                  <a:lnTo>
                    <a:pt x="210805" y="88805"/>
                  </a:lnTo>
                  <a:lnTo>
                    <a:pt x="215801" y="89961"/>
                  </a:lnTo>
                  <a:lnTo>
                    <a:pt x="220125" y="91724"/>
                  </a:lnTo>
                  <a:lnTo>
                    <a:pt x="224000" y="93891"/>
                  </a:lnTo>
                  <a:lnTo>
                    <a:pt x="225590" y="96329"/>
                  </a:lnTo>
                  <a:lnTo>
                    <a:pt x="225659" y="98945"/>
                  </a:lnTo>
                  <a:lnTo>
                    <a:pt x="224711" y="101683"/>
                  </a:lnTo>
                  <a:lnTo>
                    <a:pt x="224081" y="104499"/>
                  </a:lnTo>
                  <a:lnTo>
                    <a:pt x="223660" y="107369"/>
                  </a:lnTo>
                  <a:lnTo>
                    <a:pt x="223380" y="110275"/>
                  </a:lnTo>
                  <a:lnTo>
                    <a:pt x="221209" y="113204"/>
                  </a:lnTo>
                  <a:lnTo>
                    <a:pt x="217776" y="116149"/>
                  </a:lnTo>
                  <a:lnTo>
                    <a:pt x="213504" y="119104"/>
                  </a:lnTo>
                  <a:lnTo>
                    <a:pt x="209664" y="121075"/>
                  </a:lnTo>
                  <a:lnTo>
                    <a:pt x="202750" y="123264"/>
                  </a:lnTo>
                  <a:lnTo>
                    <a:pt x="196371" y="124237"/>
                  </a:lnTo>
                  <a:lnTo>
                    <a:pt x="187100" y="12501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11" name="SMARTInkAnnotation517"/>
            <p:cNvSpPr/>
            <p:nvPr/>
          </p:nvSpPr>
          <p:spPr bwMode="auto">
            <a:xfrm>
              <a:off x="7634882" y="5590495"/>
              <a:ext cx="133947" cy="178047"/>
            </a:xfrm>
            <a:custGeom>
              <a:avLst/>
              <a:gdLst/>
              <a:ahLst/>
              <a:cxnLst/>
              <a:rect l="0" t="0" r="0" b="0"/>
              <a:pathLst>
                <a:path w="133947" h="178047">
                  <a:moveTo>
                    <a:pt x="0" y="35208"/>
                  </a:moveTo>
                  <a:lnTo>
                    <a:pt x="0" y="30467"/>
                  </a:lnTo>
                  <a:lnTo>
                    <a:pt x="993" y="29071"/>
                  </a:lnTo>
                  <a:lnTo>
                    <a:pt x="2646" y="28140"/>
                  </a:lnTo>
                  <a:lnTo>
                    <a:pt x="4740" y="27519"/>
                  </a:lnTo>
                  <a:lnTo>
                    <a:pt x="6138" y="26113"/>
                  </a:lnTo>
                  <a:lnTo>
                    <a:pt x="7069" y="24183"/>
                  </a:lnTo>
                  <a:lnTo>
                    <a:pt x="7689" y="21905"/>
                  </a:lnTo>
                  <a:lnTo>
                    <a:pt x="10087" y="19394"/>
                  </a:lnTo>
                  <a:lnTo>
                    <a:pt x="13670" y="16728"/>
                  </a:lnTo>
                  <a:lnTo>
                    <a:pt x="18043" y="13958"/>
                  </a:lnTo>
                  <a:lnTo>
                    <a:pt x="21951" y="11119"/>
                  </a:lnTo>
                  <a:lnTo>
                    <a:pt x="25548" y="8234"/>
                  </a:lnTo>
                  <a:lnTo>
                    <a:pt x="28938" y="5319"/>
                  </a:lnTo>
                  <a:lnTo>
                    <a:pt x="34175" y="3376"/>
                  </a:lnTo>
                  <a:lnTo>
                    <a:pt x="40643" y="2081"/>
                  </a:lnTo>
                  <a:lnTo>
                    <a:pt x="47931" y="1217"/>
                  </a:lnTo>
                  <a:lnTo>
                    <a:pt x="54774" y="641"/>
                  </a:lnTo>
                  <a:lnTo>
                    <a:pt x="61321" y="257"/>
                  </a:lnTo>
                  <a:lnTo>
                    <a:pt x="67670" y="0"/>
                  </a:lnTo>
                  <a:lnTo>
                    <a:pt x="72894" y="823"/>
                  </a:lnTo>
                  <a:lnTo>
                    <a:pt x="77370" y="2362"/>
                  </a:lnTo>
                  <a:lnTo>
                    <a:pt x="81346" y="4381"/>
                  </a:lnTo>
                  <a:lnTo>
                    <a:pt x="84988" y="6719"/>
                  </a:lnTo>
                  <a:lnTo>
                    <a:pt x="88410" y="9270"/>
                  </a:lnTo>
                  <a:lnTo>
                    <a:pt x="91682" y="11963"/>
                  </a:lnTo>
                  <a:lnTo>
                    <a:pt x="93864" y="14750"/>
                  </a:lnTo>
                  <a:lnTo>
                    <a:pt x="95319" y="17601"/>
                  </a:lnTo>
                  <a:lnTo>
                    <a:pt x="96288" y="20493"/>
                  </a:lnTo>
                  <a:lnTo>
                    <a:pt x="94950" y="25398"/>
                  </a:lnTo>
                  <a:lnTo>
                    <a:pt x="92073" y="31644"/>
                  </a:lnTo>
                  <a:lnTo>
                    <a:pt x="88171" y="38785"/>
                  </a:lnTo>
                  <a:lnTo>
                    <a:pt x="83586" y="45530"/>
                  </a:lnTo>
                  <a:lnTo>
                    <a:pt x="78544" y="52011"/>
                  </a:lnTo>
                  <a:lnTo>
                    <a:pt x="73199" y="58316"/>
                  </a:lnTo>
                  <a:lnTo>
                    <a:pt x="67651" y="65496"/>
                  </a:lnTo>
                  <a:lnTo>
                    <a:pt x="61968" y="73260"/>
                  </a:lnTo>
                  <a:lnTo>
                    <a:pt x="56195" y="81412"/>
                  </a:lnTo>
                  <a:lnTo>
                    <a:pt x="50362" y="88830"/>
                  </a:lnTo>
                  <a:lnTo>
                    <a:pt x="44490" y="95761"/>
                  </a:lnTo>
                  <a:lnTo>
                    <a:pt x="38589" y="102366"/>
                  </a:lnTo>
                  <a:lnTo>
                    <a:pt x="33664" y="108754"/>
                  </a:lnTo>
                  <a:lnTo>
                    <a:pt x="29388" y="114996"/>
                  </a:lnTo>
                  <a:lnTo>
                    <a:pt x="25545" y="121142"/>
                  </a:lnTo>
                  <a:lnTo>
                    <a:pt x="22983" y="126232"/>
                  </a:lnTo>
                  <a:lnTo>
                    <a:pt x="21276" y="130617"/>
                  </a:lnTo>
                  <a:lnTo>
                    <a:pt x="20137" y="134533"/>
                  </a:lnTo>
                  <a:lnTo>
                    <a:pt x="19378" y="139128"/>
                  </a:lnTo>
                  <a:lnTo>
                    <a:pt x="18871" y="144175"/>
                  </a:lnTo>
                  <a:lnTo>
                    <a:pt x="18535" y="149525"/>
                  </a:lnTo>
                  <a:lnTo>
                    <a:pt x="19301" y="154083"/>
                  </a:lnTo>
                  <a:lnTo>
                    <a:pt x="20805" y="158114"/>
                  </a:lnTo>
                  <a:lnTo>
                    <a:pt x="22800" y="161794"/>
                  </a:lnTo>
                  <a:lnTo>
                    <a:pt x="25122" y="164247"/>
                  </a:lnTo>
                  <a:lnTo>
                    <a:pt x="27661" y="165882"/>
                  </a:lnTo>
                  <a:lnTo>
                    <a:pt x="30348" y="166972"/>
                  </a:lnTo>
                  <a:lnTo>
                    <a:pt x="34123" y="168692"/>
                  </a:lnTo>
                  <a:lnTo>
                    <a:pt x="43609" y="173247"/>
                  </a:lnTo>
                  <a:lnTo>
                    <a:pt x="48917" y="174860"/>
                  </a:lnTo>
                  <a:lnTo>
                    <a:pt x="54439" y="175934"/>
                  </a:lnTo>
                  <a:lnTo>
                    <a:pt x="60104" y="176650"/>
                  </a:lnTo>
                  <a:lnTo>
                    <a:pt x="65868" y="177128"/>
                  </a:lnTo>
                  <a:lnTo>
                    <a:pt x="71693" y="177446"/>
                  </a:lnTo>
                  <a:lnTo>
                    <a:pt x="83457" y="177800"/>
                  </a:lnTo>
                  <a:lnTo>
                    <a:pt x="108384" y="178046"/>
                  </a:lnTo>
                  <a:lnTo>
                    <a:pt x="111944" y="177066"/>
                  </a:lnTo>
                  <a:lnTo>
                    <a:pt x="115310" y="175421"/>
                  </a:lnTo>
                  <a:lnTo>
                    <a:pt x="123099" y="170391"/>
                  </a:lnTo>
                  <a:lnTo>
                    <a:pt x="126810" y="167057"/>
                  </a:lnTo>
                  <a:lnTo>
                    <a:pt x="129189" y="164780"/>
                  </a:lnTo>
                  <a:lnTo>
                    <a:pt x="130775" y="162268"/>
                  </a:lnTo>
                  <a:lnTo>
                    <a:pt x="132536" y="156833"/>
                  </a:lnTo>
                  <a:lnTo>
                    <a:pt x="133006" y="153994"/>
                  </a:lnTo>
                  <a:lnTo>
                    <a:pt x="133319" y="151109"/>
                  </a:lnTo>
                  <a:lnTo>
                    <a:pt x="133946" y="14236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12" name="SMARTInkAnnotation518"/>
            <p:cNvSpPr/>
            <p:nvPr/>
          </p:nvSpPr>
          <p:spPr bwMode="auto">
            <a:xfrm>
              <a:off x="7804556" y="5572125"/>
              <a:ext cx="80193" cy="96585"/>
            </a:xfrm>
            <a:custGeom>
              <a:avLst/>
              <a:gdLst/>
              <a:ahLst/>
              <a:cxnLst/>
              <a:rect l="0" t="0" r="0" b="0"/>
              <a:pathLst>
                <a:path w="80193" h="96585">
                  <a:moveTo>
                    <a:pt x="17850" y="71437"/>
                  </a:moveTo>
                  <a:lnTo>
                    <a:pt x="13110" y="71437"/>
                  </a:lnTo>
                  <a:lnTo>
                    <a:pt x="11712" y="72428"/>
                  </a:lnTo>
                  <a:lnTo>
                    <a:pt x="10782" y="74082"/>
                  </a:lnTo>
                  <a:lnTo>
                    <a:pt x="9288" y="79125"/>
                  </a:lnTo>
                  <a:lnTo>
                    <a:pt x="9165" y="80531"/>
                  </a:lnTo>
                  <a:lnTo>
                    <a:pt x="9084" y="82461"/>
                  </a:lnTo>
                  <a:lnTo>
                    <a:pt x="8993" y="87251"/>
                  </a:lnTo>
                  <a:lnTo>
                    <a:pt x="8930" y="96584"/>
                  </a:lnTo>
                  <a:lnTo>
                    <a:pt x="8921" y="77192"/>
                  </a:lnTo>
                  <a:lnTo>
                    <a:pt x="7928" y="74282"/>
                  </a:lnTo>
                  <a:lnTo>
                    <a:pt x="6274" y="71349"/>
                  </a:lnTo>
                  <a:lnTo>
                    <a:pt x="4180" y="68402"/>
                  </a:lnTo>
                  <a:lnTo>
                    <a:pt x="2784" y="64452"/>
                  </a:lnTo>
                  <a:lnTo>
                    <a:pt x="1852" y="59836"/>
                  </a:lnTo>
                  <a:lnTo>
                    <a:pt x="1231" y="54773"/>
                  </a:lnTo>
                  <a:lnTo>
                    <a:pt x="817" y="50405"/>
                  </a:lnTo>
                  <a:lnTo>
                    <a:pt x="542" y="46502"/>
                  </a:lnTo>
                  <a:lnTo>
                    <a:pt x="359" y="42907"/>
                  </a:lnTo>
                  <a:lnTo>
                    <a:pt x="154" y="36267"/>
                  </a:lnTo>
                  <a:lnTo>
                    <a:pt x="0" y="19655"/>
                  </a:lnTo>
                  <a:lnTo>
                    <a:pt x="989" y="19056"/>
                  </a:lnTo>
                  <a:lnTo>
                    <a:pt x="2641" y="18657"/>
                  </a:lnTo>
                  <a:lnTo>
                    <a:pt x="4733" y="18391"/>
                  </a:lnTo>
                  <a:lnTo>
                    <a:pt x="7122" y="19206"/>
                  </a:lnTo>
                  <a:lnTo>
                    <a:pt x="9706" y="20742"/>
                  </a:lnTo>
                  <a:lnTo>
                    <a:pt x="12420" y="22757"/>
                  </a:lnTo>
                  <a:lnTo>
                    <a:pt x="16215" y="25093"/>
                  </a:lnTo>
                  <a:lnTo>
                    <a:pt x="20729" y="27642"/>
                  </a:lnTo>
                  <a:lnTo>
                    <a:pt x="25722" y="30334"/>
                  </a:lnTo>
                  <a:lnTo>
                    <a:pt x="30043" y="32129"/>
                  </a:lnTo>
                  <a:lnTo>
                    <a:pt x="33916" y="33326"/>
                  </a:lnTo>
                  <a:lnTo>
                    <a:pt x="37490" y="34123"/>
                  </a:lnTo>
                  <a:lnTo>
                    <a:pt x="41858" y="34655"/>
                  </a:lnTo>
                  <a:lnTo>
                    <a:pt x="46753" y="35010"/>
                  </a:lnTo>
                  <a:lnTo>
                    <a:pt x="52001" y="35246"/>
                  </a:lnTo>
                  <a:lnTo>
                    <a:pt x="56492" y="36395"/>
                  </a:lnTo>
                  <a:lnTo>
                    <a:pt x="60478" y="38154"/>
                  </a:lnTo>
                  <a:lnTo>
                    <a:pt x="64128" y="40319"/>
                  </a:lnTo>
                  <a:lnTo>
                    <a:pt x="67554" y="40769"/>
                  </a:lnTo>
                  <a:lnTo>
                    <a:pt x="70829" y="40078"/>
                  </a:lnTo>
                  <a:lnTo>
                    <a:pt x="80192" y="35794"/>
                  </a:lnTo>
                  <a:lnTo>
                    <a:pt x="79255" y="34776"/>
                  </a:lnTo>
                  <a:lnTo>
                    <a:pt x="70622" y="26015"/>
                  </a:lnTo>
                  <a:lnTo>
                    <a:pt x="64104" y="19470"/>
                  </a:lnTo>
                  <a:lnTo>
                    <a:pt x="63568" y="17941"/>
                  </a:lnTo>
                  <a:lnTo>
                    <a:pt x="63211" y="15930"/>
                  </a:lnTo>
                  <a:lnTo>
                    <a:pt x="62973" y="13596"/>
                  </a:lnTo>
                  <a:lnTo>
                    <a:pt x="62815" y="11048"/>
                  </a:lnTo>
                  <a:lnTo>
                    <a:pt x="6249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13" name="SMARTInkAnnotation519"/>
            <p:cNvSpPr/>
            <p:nvPr/>
          </p:nvSpPr>
          <p:spPr bwMode="auto">
            <a:xfrm>
              <a:off x="7920632" y="5514040"/>
              <a:ext cx="89134" cy="111664"/>
            </a:xfrm>
            <a:custGeom>
              <a:avLst/>
              <a:gdLst/>
              <a:ahLst/>
              <a:cxnLst/>
              <a:rect l="0" t="0" r="0" b="0"/>
              <a:pathLst>
                <a:path w="89134" h="111664">
                  <a:moveTo>
                    <a:pt x="0" y="84874"/>
                  </a:moveTo>
                  <a:lnTo>
                    <a:pt x="12429" y="97302"/>
                  </a:lnTo>
                  <a:lnTo>
                    <a:pt x="15231" y="99113"/>
                  </a:lnTo>
                  <a:lnTo>
                    <a:pt x="18092" y="100320"/>
                  </a:lnTo>
                  <a:lnTo>
                    <a:pt x="26280" y="102591"/>
                  </a:lnTo>
                  <a:lnTo>
                    <a:pt x="26564" y="100024"/>
                  </a:lnTo>
                  <a:lnTo>
                    <a:pt x="26638" y="97950"/>
                  </a:lnTo>
                  <a:lnTo>
                    <a:pt x="26744" y="90292"/>
                  </a:lnTo>
                  <a:lnTo>
                    <a:pt x="26776" y="76998"/>
                  </a:lnTo>
                  <a:lnTo>
                    <a:pt x="25789" y="72678"/>
                  </a:lnTo>
                  <a:lnTo>
                    <a:pt x="24138" y="68806"/>
                  </a:lnTo>
                  <a:lnTo>
                    <a:pt x="22045" y="65232"/>
                  </a:lnTo>
                  <a:lnTo>
                    <a:pt x="21642" y="59873"/>
                  </a:lnTo>
                  <a:lnTo>
                    <a:pt x="22366" y="53324"/>
                  </a:lnTo>
                  <a:lnTo>
                    <a:pt x="23841" y="45981"/>
                  </a:lnTo>
                  <a:lnTo>
                    <a:pt x="24824" y="40094"/>
                  </a:lnTo>
                  <a:lnTo>
                    <a:pt x="25479" y="35177"/>
                  </a:lnTo>
                  <a:lnTo>
                    <a:pt x="25915" y="30906"/>
                  </a:lnTo>
                  <a:lnTo>
                    <a:pt x="27199" y="26075"/>
                  </a:lnTo>
                  <a:lnTo>
                    <a:pt x="29047" y="20870"/>
                  </a:lnTo>
                  <a:lnTo>
                    <a:pt x="31271" y="15415"/>
                  </a:lnTo>
                  <a:lnTo>
                    <a:pt x="33746" y="11779"/>
                  </a:lnTo>
                  <a:lnTo>
                    <a:pt x="36388" y="9355"/>
                  </a:lnTo>
                  <a:lnTo>
                    <a:pt x="39141" y="7739"/>
                  </a:lnTo>
                  <a:lnTo>
                    <a:pt x="41969" y="5669"/>
                  </a:lnTo>
                  <a:lnTo>
                    <a:pt x="44847" y="3297"/>
                  </a:lnTo>
                  <a:lnTo>
                    <a:pt x="47758" y="724"/>
                  </a:lnTo>
                  <a:lnTo>
                    <a:pt x="51682" y="0"/>
                  </a:lnTo>
                  <a:lnTo>
                    <a:pt x="56284" y="510"/>
                  </a:lnTo>
                  <a:lnTo>
                    <a:pt x="61335" y="1842"/>
                  </a:lnTo>
                  <a:lnTo>
                    <a:pt x="65695" y="4715"/>
                  </a:lnTo>
                  <a:lnTo>
                    <a:pt x="69594" y="8614"/>
                  </a:lnTo>
                  <a:lnTo>
                    <a:pt x="73184" y="13198"/>
                  </a:lnTo>
                  <a:lnTo>
                    <a:pt x="76572" y="17247"/>
                  </a:lnTo>
                  <a:lnTo>
                    <a:pt x="79821" y="20937"/>
                  </a:lnTo>
                  <a:lnTo>
                    <a:pt x="82980" y="24390"/>
                  </a:lnTo>
                  <a:lnTo>
                    <a:pt x="85085" y="28676"/>
                  </a:lnTo>
                  <a:lnTo>
                    <a:pt x="86489" y="33518"/>
                  </a:lnTo>
                  <a:lnTo>
                    <a:pt x="87425" y="38730"/>
                  </a:lnTo>
                  <a:lnTo>
                    <a:pt x="88048" y="44190"/>
                  </a:lnTo>
                  <a:lnTo>
                    <a:pt x="88465" y="49813"/>
                  </a:lnTo>
                  <a:lnTo>
                    <a:pt x="88927" y="60361"/>
                  </a:lnTo>
                  <a:lnTo>
                    <a:pt x="89133" y="68357"/>
                  </a:lnTo>
                  <a:lnTo>
                    <a:pt x="88196" y="71878"/>
                  </a:lnTo>
                  <a:lnTo>
                    <a:pt x="86579" y="75218"/>
                  </a:lnTo>
                  <a:lnTo>
                    <a:pt x="84508" y="78436"/>
                  </a:lnTo>
                  <a:lnTo>
                    <a:pt x="83129" y="82566"/>
                  </a:lnTo>
                  <a:lnTo>
                    <a:pt x="82208" y="87304"/>
                  </a:lnTo>
                  <a:lnTo>
                    <a:pt x="81595" y="92447"/>
                  </a:lnTo>
                  <a:lnTo>
                    <a:pt x="80193" y="96868"/>
                  </a:lnTo>
                  <a:lnTo>
                    <a:pt x="78267" y="100807"/>
                  </a:lnTo>
                  <a:lnTo>
                    <a:pt x="71438" y="11166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14" name="SMARTInkAnnotation520"/>
            <p:cNvSpPr/>
            <p:nvPr/>
          </p:nvSpPr>
          <p:spPr bwMode="auto">
            <a:xfrm>
              <a:off x="7770329" y="5840015"/>
              <a:ext cx="96726" cy="114201"/>
            </a:xfrm>
            <a:custGeom>
              <a:avLst/>
              <a:gdLst/>
              <a:ahLst/>
              <a:cxnLst/>
              <a:rect l="0" t="0" r="0" b="0"/>
              <a:pathLst>
                <a:path w="96726" h="114201">
                  <a:moveTo>
                    <a:pt x="43147" y="0"/>
                  </a:moveTo>
                  <a:lnTo>
                    <a:pt x="43147" y="4741"/>
                  </a:lnTo>
                  <a:lnTo>
                    <a:pt x="42155" y="7129"/>
                  </a:lnTo>
                  <a:lnTo>
                    <a:pt x="40501" y="9713"/>
                  </a:lnTo>
                  <a:lnTo>
                    <a:pt x="38408" y="12429"/>
                  </a:lnTo>
                  <a:lnTo>
                    <a:pt x="36019" y="16224"/>
                  </a:lnTo>
                  <a:lnTo>
                    <a:pt x="33434" y="20738"/>
                  </a:lnTo>
                  <a:lnTo>
                    <a:pt x="30718" y="25732"/>
                  </a:lnTo>
                  <a:lnTo>
                    <a:pt x="26924" y="31045"/>
                  </a:lnTo>
                  <a:lnTo>
                    <a:pt x="22410" y="36572"/>
                  </a:lnTo>
                  <a:lnTo>
                    <a:pt x="17417" y="42241"/>
                  </a:lnTo>
                  <a:lnTo>
                    <a:pt x="14087" y="48005"/>
                  </a:lnTo>
                  <a:lnTo>
                    <a:pt x="11867" y="53831"/>
                  </a:lnTo>
                  <a:lnTo>
                    <a:pt x="10388" y="59700"/>
                  </a:lnTo>
                  <a:lnTo>
                    <a:pt x="8410" y="64604"/>
                  </a:lnTo>
                  <a:lnTo>
                    <a:pt x="6098" y="68867"/>
                  </a:lnTo>
                  <a:lnTo>
                    <a:pt x="3565" y="72700"/>
                  </a:lnTo>
                  <a:lnTo>
                    <a:pt x="1877" y="77241"/>
                  </a:lnTo>
                  <a:lnTo>
                    <a:pt x="751" y="82251"/>
                  </a:lnTo>
                  <a:lnTo>
                    <a:pt x="0" y="87577"/>
                  </a:lnTo>
                  <a:lnTo>
                    <a:pt x="492" y="92119"/>
                  </a:lnTo>
                  <a:lnTo>
                    <a:pt x="1812" y="96139"/>
                  </a:lnTo>
                  <a:lnTo>
                    <a:pt x="3684" y="99811"/>
                  </a:lnTo>
                  <a:lnTo>
                    <a:pt x="5925" y="103252"/>
                  </a:lnTo>
                  <a:lnTo>
                    <a:pt x="8410" y="106538"/>
                  </a:lnTo>
                  <a:lnTo>
                    <a:pt x="11060" y="109721"/>
                  </a:lnTo>
                  <a:lnTo>
                    <a:pt x="14811" y="111843"/>
                  </a:lnTo>
                  <a:lnTo>
                    <a:pt x="19295" y="113257"/>
                  </a:lnTo>
                  <a:lnTo>
                    <a:pt x="24270" y="114200"/>
                  </a:lnTo>
                  <a:lnTo>
                    <a:pt x="29570" y="113836"/>
                  </a:lnTo>
                  <a:lnTo>
                    <a:pt x="35088" y="112602"/>
                  </a:lnTo>
                  <a:lnTo>
                    <a:pt x="40751" y="110787"/>
                  </a:lnTo>
                  <a:lnTo>
                    <a:pt x="45518" y="109576"/>
                  </a:lnTo>
                  <a:lnTo>
                    <a:pt x="49689" y="108769"/>
                  </a:lnTo>
                  <a:lnTo>
                    <a:pt x="53461" y="108232"/>
                  </a:lnTo>
                  <a:lnTo>
                    <a:pt x="57961" y="107874"/>
                  </a:lnTo>
                  <a:lnTo>
                    <a:pt x="62944" y="107634"/>
                  </a:lnTo>
                  <a:lnTo>
                    <a:pt x="68252" y="107475"/>
                  </a:lnTo>
                  <a:lnTo>
                    <a:pt x="72782" y="106377"/>
                  </a:lnTo>
                  <a:lnTo>
                    <a:pt x="76795" y="104652"/>
                  </a:lnTo>
                  <a:lnTo>
                    <a:pt x="80461" y="102511"/>
                  </a:lnTo>
                  <a:lnTo>
                    <a:pt x="83898" y="101083"/>
                  </a:lnTo>
                  <a:lnTo>
                    <a:pt x="87182" y="100130"/>
                  </a:lnTo>
                  <a:lnTo>
                    <a:pt x="96725" y="9822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15" name="SMARTInkAnnotation521"/>
            <p:cNvSpPr/>
            <p:nvPr/>
          </p:nvSpPr>
          <p:spPr bwMode="auto">
            <a:xfrm>
              <a:off x="7902924" y="5831654"/>
              <a:ext cx="107002" cy="124448"/>
            </a:xfrm>
            <a:custGeom>
              <a:avLst/>
              <a:gdLst/>
              <a:ahLst/>
              <a:cxnLst/>
              <a:rect l="0" t="0" r="0" b="0"/>
              <a:pathLst>
                <a:path w="107002" h="124448">
                  <a:moveTo>
                    <a:pt x="26638" y="124447"/>
                  </a:moveTo>
                  <a:lnTo>
                    <a:pt x="26638" y="106404"/>
                  </a:lnTo>
                  <a:lnTo>
                    <a:pt x="25646" y="102497"/>
                  </a:lnTo>
                  <a:lnTo>
                    <a:pt x="23992" y="98899"/>
                  </a:lnTo>
                  <a:lnTo>
                    <a:pt x="21898" y="95509"/>
                  </a:lnTo>
                  <a:lnTo>
                    <a:pt x="19510" y="91265"/>
                  </a:lnTo>
                  <a:lnTo>
                    <a:pt x="14209" y="81257"/>
                  </a:lnTo>
                  <a:lnTo>
                    <a:pt x="5648" y="64466"/>
                  </a:lnTo>
                  <a:lnTo>
                    <a:pt x="3715" y="58663"/>
                  </a:lnTo>
                  <a:lnTo>
                    <a:pt x="2426" y="52810"/>
                  </a:lnTo>
                  <a:lnTo>
                    <a:pt x="1567" y="46923"/>
                  </a:lnTo>
                  <a:lnTo>
                    <a:pt x="994" y="41015"/>
                  </a:lnTo>
                  <a:lnTo>
                    <a:pt x="613" y="35091"/>
                  </a:lnTo>
                  <a:lnTo>
                    <a:pt x="188" y="24210"/>
                  </a:lnTo>
                  <a:lnTo>
                    <a:pt x="0" y="16066"/>
                  </a:lnTo>
                  <a:lnTo>
                    <a:pt x="942" y="12506"/>
                  </a:lnTo>
                  <a:lnTo>
                    <a:pt x="2562" y="9139"/>
                  </a:lnTo>
                  <a:lnTo>
                    <a:pt x="4634" y="5904"/>
                  </a:lnTo>
                  <a:lnTo>
                    <a:pt x="8000" y="3746"/>
                  </a:lnTo>
                  <a:lnTo>
                    <a:pt x="12229" y="2308"/>
                  </a:lnTo>
                  <a:lnTo>
                    <a:pt x="17032" y="1349"/>
                  </a:lnTo>
                  <a:lnTo>
                    <a:pt x="21226" y="710"/>
                  </a:lnTo>
                  <a:lnTo>
                    <a:pt x="25014" y="284"/>
                  </a:lnTo>
                  <a:lnTo>
                    <a:pt x="28533" y="0"/>
                  </a:lnTo>
                  <a:lnTo>
                    <a:pt x="31869" y="802"/>
                  </a:lnTo>
                  <a:lnTo>
                    <a:pt x="35087" y="2330"/>
                  </a:lnTo>
                  <a:lnTo>
                    <a:pt x="38224" y="4340"/>
                  </a:lnTo>
                  <a:lnTo>
                    <a:pt x="42299" y="6673"/>
                  </a:lnTo>
                  <a:lnTo>
                    <a:pt x="52120" y="11911"/>
                  </a:lnTo>
                  <a:lnTo>
                    <a:pt x="68804" y="20437"/>
                  </a:lnTo>
                  <a:lnTo>
                    <a:pt x="73601" y="23357"/>
                  </a:lnTo>
                  <a:lnTo>
                    <a:pt x="77789" y="26296"/>
                  </a:lnTo>
                  <a:lnTo>
                    <a:pt x="81576" y="29248"/>
                  </a:lnTo>
                  <a:lnTo>
                    <a:pt x="85090" y="33200"/>
                  </a:lnTo>
                  <a:lnTo>
                    <a:pt x="88426" y="37819"/>
                  </a:lnTo>
                  <a:lnTo>
                    <a:pt x="91643" y="42883"/>
                  </a:lnTo>
                  <a:lnTo>
                    <a:pt x="94779" y="47250"/>
                  </a:lnTo>
                  <a:lnTo>
                    <a:pt x="97862" y="51154"/>
                  </a:lnTo>
                  <a:lnTo>
                    <a:pt x="100910" y="54749"/>
                  </a:lnTo>
                  <a:lnTo>
                    <a:pt x="102941" y="58138"/>
                  </a:lnTo>
                  <a:lnTo>
                    <a:pt x="104296" y="61389"/>
                  </a:lnTo>
                  <a:lnTo>
                    <a:pt x="106470" y="68996"/>
                  </a:lnTo>
                  <a:lnTo>
                    <a:pt x="106767" y="72682"/>
                  </a:lnTo>
                  <a:lnTo>
                    <a:pt x="107001" y="79675"/>
                  </a:lnTo>
                  <a:lnTo>
                    <a:pt x="104357" y="77098"/>
                  </a:lnTo>
                  <a:lnTo>
                    <a:pt x="98076" y="7086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16" name="SMARTInkAnnotation522"/>
            <p:cNvSpPr/>
            <p:nvPr/>
          </p:nvSpPr>
          <p:spPr bwMode="auto">
            <a:xfrm>
              <a:off x="7911703" y="5840015"/>
              <a:ext cx="116087" cy="62509"/>
            </a:xfrm>
            <a:custGeom>
              <a:avLst/>
              <a:gdLst/>
              <a:ahLst/>
              <a:cxnLst/>
              <a:rect l="0" t="0" r="0" b="0"/>
              <a:pathLst>
                <a:path w="116087" h="62509">
                  <a:moveTo>
                    <a:pt x="0" y="62508"/>
                  </a:moveTo>
                  <a:lnTo>
                    <a:pt x="0" y="57768"/>
                  </a:lnTo>
                  <a:lnTo>
                    <a:pt x="992" y="55379"/>
                  </a:lnTo>
                  <a:lnTo>
                    <a:pt x="2645" y="52795"/>
                  </a:lnTo>
                  <a:lnTo>
                    <a:pt x="4740" y="50079"/>
                  </a:lnTo>
                  <a:lnTo>
                    <a:pt x="8121" y="48269"/>
                  </a:lnTo>
                  <a:lnTo>
                    <a:pt x="12359" y="47062"/>
                  </a:lnTo>
                  <a:lnTo>
                    <a:pt x="17168" y="46258"/>
                  </a:lnTo>
                  <a:lnTo>
                    <a:pt x="21368" y="44729"/>
                  </a:lnTo>
                  <a:lnTo>
                    <a:pt x="25159" y="42718"/>
                  </a:lnTo>
                  <a:lnTo>
                    <a:pt x="28679" y="40385"/>
                  </a:lnTo>
                  <a:lnTo>
                    <a:pt x="34001" y="37837"/>
                  </a:lnTo>
                  <a:lnTo>
                    <a:pt x="40527" y="35147"/>
                  </a:lnTo>
                  <a:lnTo>
                    <a:pt x="47853" y="32361"/>
                  </a:lnTo>
                  <a:lnTo>
                    <a:pt x="54723" y="29512"/>
                  </a:lnTo>
                  <a:lnTo>
                    <a:pt x="61287" y="26619"/>
                  </a:lnTo>
                  <a:lnTo>
                    <a:pt x="73871" y="20761"/>
                  </a:lnTo>
                  <a:lnTo>
                    <a:pt x="86078" y="14849"/>
                  </a:lnTo>
                  <a:lnTo>
                    <a:pt x="91120" y="12876"/>
                  </a:lnTo>
                  <a:lnTo>
                    <a:pt x="95473" y="11561"/>
                  </a:lnTo>
                  <a:lnTo>
                    <a:pt x="99368" y="10684"/>
                  </a:lnTo>
                  <a:lnTo>
                    <a:pt x="102955" y="9107"/>
                  </a:lnTo>
                  <a:lnTo>
                    <a:pt x="106340" y="7064"/>
                  </a:lnTo>
                  <a:lnTo>
                    <a:pt x="11608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17" name="SMARTInkAnnotation523"/>
            <p:cNvSpPr/>
            <p:nvPr/>
          </p:nvSpPr>
          <p:spPr bwMode="auto">
            <a:xfrm>
              <a:off x="8018859" y="5778939"/>
              <a:ext cx="133946" cy="105581"/>
            </a:xfrm>
            <a:custGeom>
              <a:avLst/>
              <a:gdLst/>
              <a:ahLst/>
              <a:cxnLst/>
              <a:rect l="0" t="0" r="0" b="0"/>
              <a:pathLst>
                <a:path w="133946" h="105581">
                  <a:moveTo>
                    <a:pt x="0" y="61076"/>
                  </a:moveTo>
                  <a:lnTo>
                    <a:pt x="4740" y="61076"/>
                  </a:lnTo>
                  <a:lnTo>
                    <a:pt x="6137" y="62068"/>
                  </a:lnTo>
                  <a:lnTo>
                    <a:pt x="7068" y="63722"/>
                  </a:lnTo>
                  <a:lnTo>
                    <a:pt x="7689" y="65816"/>
                  </a:lnTo>
                  <a:lnTo>
                    <a:pt x="9095" y="68205"/>
                  </a:lnTo>
                  <a:lnTo>
                    <a:pt x="11024" y="70789"/>
                  </a:lnTo>
                  <a:lnTo>
                    <a:pt x="13303" y="73505"/>
                  </a:lnTo>
                  <a:lnTo>
                    <a:pt x="14821" y="76307"/>
                  </a:lnTo>
                  <a:lnTo>
                    <a:pt x="15834" y="79168"/>
                  </a:lnTo>
                  <a:lnTo>
                    <a:pt x="16509" y="82067"/>
                  </a:lnTo>
                  <a:lnTo>
                    <a:pt x="17951" y="84000"/>
                  </a:lnTo>
                  <a:lnTo>
                    <a:pt x="19906" y="85289"/>
                  </a:lnTo>
                  <a:lnTo>
                    <a:pt x="22200" y="86147"/>
                  </a:lnTo>
                  <a:lnTo>
                    <a:pt x="23730" y="87712"/>
                  </a:lnTo>
                  <a:lnTo>
                    <a:pt x="24750" y="89747"/>
                  </a:lnTo>
                  <a:lnTo>
                    <a:pt x="25429" y="92097"/>
                  </a:lnTo>
                  <a:lnTo>
                    <a:pt x="26874" y="94655"/>
                  </a:lnTo>
                  <a:lnTo>
                    <a:pt x="28831" y="97353"/>
                  </a:lnTo>
                  <a:lnTo>
                    <a:pt x="31127" y="100143"/>
                  </a:lnTo>
                  <a:lnTo>
                    <a:pt x="31665" y="102004"/>
                  </a:lnTo>
                  <a:lnTo>
                    <a:pt x="31032" y="103244"/>
                  </a:lnTo>
                  <a:lnTo>
                    <a:pt x="27627" y="105234"/>
                  </a:lnTo>
                  <a:lnTo>
                    <a:pt x="24516" y="105507"/>
                  </a:lnTo>
                  <a:lnTo>
                    <a:pt x="22297" y="105580"/>
                  </a:lnTo>
                  <a:lnTo>
                    <a:pt x="20817" y="104636"/>
                  </a:lnTo>
                  <a:lnTo>
                    <a:pt x="19831" y="103015"/>
                  </a:lnTo>
                  <a:lnTo>
                    <a:pt x="19174" y="100942"/>
                  </a:lnTo>
                  <a:lnTo>
                    <a:pt x="17744" y="98567"/>
                  </a:lnTo>
                  <a:lnTo>
                    <a:pt x="15798" y="95992"/>
                  </a:lnTo>
                  <a:lnTo>
                    <a:pt x="13509" y="93283"/>
                  </a:lnTo>
                  <a:lnTo>
                    <a:pt x="10990" y="90485"/>
                  </a:lnTo>
                  <a:lnTo>
                    <a:pt x="5546" y="84730"/>
                  </a:lnTo>
                  <a:lnTo>
                    <a:pt x="3698" y="80814"/>
                  </a:lnTo>
                  <a:lnTo>
                    <a:pt x="2466" y="76219"/>
                  </a:lnTo>
                  <a:lnTo>
                    <a:pt x="1642" y="71172"/>
                  </a:lnTo>
                  <a:lnTo>
                    <a:pt x="2088" y="65822"/>
                  </a:lnTo>
                  <a:lnTo>
                    <a:pt x="3376" y="60272"/>
                  </a:lnTo>
                  <a:lnTo>
                    <a:pt x="5227" y="54586"/>
                  </a:lnTo>
                  <a:lnTo>
                    <a:pt x="6461" y="49804"/>
                  </a:lnTo>
                  <a:lnTo>
                    <a:pt x="7284" y="45624"/>
                  </a:lnTo>
                  <a:lnTo>
                    <a:pt x="7834" y="41845"/>
                  </a:lnTo>
                  <a:lnTo>
                    <a:pt x="10183" y="37342"/>
                  </a:lnTo>
                  <a:lnTo>
                    <a:pt x="13734" y="32355"/>
                  </a:lnTo>
                  <a:lnTo>
                    <a:pt x="18086" y="27045"/>
                  </a:lnTo>
                  <a:lnTo>
                    <a:pt x="21978" y="22514"/>
                  </a:lnTo>
                  <a:lnTo>
                    <a:pt x="25567" y="18501"/>
                  </a:lnTo>
                  <a:lnTo>
                    <a:pt x="28950" y="14833"/>
                  </a:lnTo>
                  <a:lnTo>
                    <a:pt x="33191" y="12388"/>
                  </a:lnTo>
                  <a:lnTo>
                    <a:pt x="38002" y="10757"/>
                  </a:lnTo>
                  <a:lnTo>
                    <a:pt x="43195" y="9672"/>
                  </a:lnTo>
                  <a:lnTo>
                    <a:pt x="48640" y="7955"/>
                  </a:lnTo>
                  <a:lnTo>
                    <a:pt x="54255" y="5817"/>
                  </a:lnTo>
                  <a:lnTo>
                    <a:pt x="59983" y="3401"/>
                  </a:lnTo>
                  <a:lnTo>
                    <a:pt x="65785" y="1791"/>
                  </a:lnTo>
                  <a:lnTo>
                    <a:pt x="71638" y="716"/>
                  </a:lnTo>
                  <a:lnTo>
                    <a:pt x="77525" y="0"/>
                  </a:lnTo>
                  <a:lnTo>
                    <a:pt x="82441" y="515"/>
                  </a:lnTo>
                  <a:lnTo>
                    <a:pt x="86710" y="1850"/>
                  </a:lnTo>
                  <a:lnTo>
                    <a:pt x="95951" y="6382"/>
                  </a:lnTo>
                  <a:lnTo>
                    <a:pt x="95718" y="8739"/>
                  </a:lnTo>
                  <a:lnTo>
                    <a:pt x="94570" y="12294"/>
                  </a:lnTo>
                  <a:lnTo>
                    <a:pt x="92812" y="16648"/>
                  </a:lnTo>
                  <a:lnTo>
                    <a:pt x="90648" y="20544"/>
                  </a:lnTo>
                  <a:lnTo>
                    <a:pt x="88213" y="24133"/>
                  </a:lnTo>
                  <a:lnTo>
                    <a:pt x="85598" y="27517"/>
                  </a:lnTo>
                  <a:lnTo>
                    <a:pt x="82862" y="30766"/>
                  </a:lnTo>
                  <a:lnTo>
                    <a:pt x="80045" y="33924"/>
                  </a:lnTo>
                  <a:lnTo>
                    <a:pt x="74271" y="40079"/>
                  </a:lnTo>
                  <a:lnTo>
                    <a:pt x="68397" y="46122"/>
                  </a:lnTo>
                  <a:lnTo>
                    <a:pt x="66435" y="49122"/>
                  </a:lnTo>
                  <a:lnTo>
                    <a:pt x="65125" y="52114"/>
                  </a:lnTo>
                  <a:lnTo>
                    <a:pt x="64253" y="55102"/>
                  </a:lnTo>
                  <a:lnTo>
                    <a:pt x="63672" y="58085"/>
                  </a:lnTo>
                  <a:lnTo>
                    <a:pt x="63284" y="61066"/>
                  </a:lnTo>
                  <a:lnTo>
                    <a:pt x="63025" y="64046"/>
                  </a:lnTo>
                  <a:lnTo>
                    <a:pt x="63845" y="66032"/>
                  </a:lnTo>
                  <a:lnTo>
                    <a:pt x="65383" y="67357"/>
                  </a:lnTo>
                  <a:lnTo>
                    <a:pt x="67401" y="68240"/>
                  </a:lnTo>
                  <a:lnTo>
                    <a:pt x="69739" y="68828"/>
                  </a:lnTo>
                  <a:lnTo>
                    <a:pt x="72290" y="69221"/>
                  </a:lnTo>
                  <a:lnTo>
                    <a:pt x="74982" y="69483"/>
                  </a:lnTo>
                  <a:lnTo>
                    <a:pt x="77770" y="69657"/>
                  </a:lnTo>
                  <a:lnTo>
                    <a:pt x="83513" y="69851"/>
                  </a:lnTo>
                  <a:lnTo>
                    <a:pt x="97064" y="69960"/>
                  </a:lnTo>
                  <a:lnTo>
                    <a:pt x="101420" y="68983"/>
                  </a:lnTo>
                  <a:lnTo>
                    <a:pt x="105317" y="67340"/>
                  </a:lnTo>
                  <a:lnTo>
                    <a:pt x="108906" y="65252"/>
                  </a:lnTo>
                  <a:lnTo>
                    <a:pt x="112291" y="63860"/>
                  </a:lnTo>
                  <a:lnTo>
                    <a:pt x="115540" y="62932"/>
                  </a:lnTo>
                  <a:lnTo>
                    <a:pt x="123144" y="61443"/>
                  </a:lnTo>
                  <a:lnTo>
                    <a:pt x="126829" y="58593"/>
                  </a:lnTo>
                  <a:lnTo>
                    <a:pt x="133945" y="5214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18" name="SMARTInkAnnotation524"/>
            <p:cNvSpPr/>
            <p:nvPr/>
          </p:nvSpPr>
          <p:spPr bwMode="auto">
            <a:xfrm>
              <a:off x="8179593" y="5732908"/>
              <a:ext cx="106495" cy="106987"/>
            </a:xfrm>
            <a:custGeom>
              <a:avLst/>
              <a:gdLst/>
              <a:ahLst/>
              <a:cxnLst/>
              <a:rect l="0" t="0" r="0" b="0"/>
              <a:pathLst>
                <a:path w="106495" h="106987">
                  <a:moveTo>
                    <a:pt x="0" y="62459"/>
                  </a:moveTo>
                  <a:lnTo>
                    <a:pt x="0" y="78709"/>
                  </a:lnTo>
                  <a:lnTo>
                    <a:pt x="992" y="80237"/>
                  </a:lnTo>
                  <a:lnTo>
                    <a:pt x="2647" y="82249"/>
                  </a:lnTo>
                  <a:lnTo>
                    <a:pt x="4740" y="84582"/>
                  </a:lnTo>
                  <a:lnTo>
                    <a:pt x="6138" y="87129"/>
                  </a:lnTo>
                  <a:lnTo>
                    <a:pt x="7069" y="89820"/>
                  </a:lnTo>
                  <a:lnTo>
                    <a:pt x="7689" y="92606"/>
                  </a:lnTo>
                  <a:lnTo>
                    <a:pt x="9095" y="95455"/>
                  </a:lnTo>
                  <a:lnTo>
                    <a:pt x="11024" y="98347"/>
                  </a:lnTo>
                  <a:lnTo>
                    <a:pt x="17460" y="106594"/>
                  </a:lnTo>
                  <a:lnTo>
                    <a:pt x="15037" y="104233"/>
                  </a:lnTo>
                  <a:lnTo>
                    <a:pt x="13000" y="102214"/>
                  </a:lnTo>
                  <a:lnTo>
                    <a:pt x="11644" y="99877"/>
                  </a:lnTo>
                  <a:lnTo>
                    <a:pt x="10739" y="97326"/>
                  </a:lnTo>
                  <a:lnTo>
                    <a:pt x="10136" y="94633"/>
                  </a:lnTo>
                  <a:lnTo>
                    <a:pt x="9734" y="91846"/>
                  </a:lnTo>
                  <a:lnTo>
                    <a:pt x="9466" y="88995"/>
                  </a:lnTo>
                  <a:lnTo>
                    <a:pt x="9287" y="86103"/>
                  </a:lnTo>
                  <a:lnTo>
                    <a:pt x="8176" y="82190"/>
                  </a:lnTo>
                  <a:lnTo>
                    <a:pt x="6442" y="77597"/>
                  </a:lnTo>
                  <a:lnTo>
                    <a:pt x="4295" y="72551"/>
                  </a:lnTo>
                  <a:lnTo>
                    <a:pt x="2864" y="68195"/>
                  </a:lnTo>
                  <a:lnTo>
                    <a:pt x="1909" y="64298"/>
                  </a:lnTo>
                  <a:lnTo>
                    <a:pt x="1273" y="60709"/>
                  </a:lnTo>
                  <a:lnTo>
                    <a:pt x="849" y="56331"/>
                  </a:lnTo>
                  <a:lnTo>
                    <a:pt x="565" y="51428"/>
                  </a:lnTo>
                  <a:lnTo>
                    <a:pt x="378" y="46176"/>
                  </a:lnTo>
                  <a:lnTo>
                    <a:pt x="1244" y="40689"/>
                  </a:lnTo>
                  <a:lnTo>
                    <a:pt x="2814" y="35047"/>
                  </a:lnTo>
                  <a:lnTo>
                    <a:pt x="4852" y="29301"/>
                  </a:lnTo>
                  <a:lnTo>
                    <a:pt x="7204" y="24479"/>
                  </a:lnTo>
                  <a:lnTo>
                    <a:pt x="9763" y="20271"/>
                  </a:lnTo>
                  <a:lnTo>
                    <a:pt x="12462" y="16475"/>
                  </a:lnTo>
                  <a:lnTo>
                    <a:pt x="15254" y="12951"/>
                  </a:lnTo>
                  <a:lnTo>
                    <a:pt x="18106" y="9610"/>
                  </a:lnTo>
                  <a:lnTo>
                    <a:pt x="21001" y="6390"/>
                  </a:lnTo>
                  <a:lnTo>
                    <a:pt x="23922" y="4243"/>
                  </a:lnTo>
                  <a:lnTo>
                    <a:pt x="26863" y="2813"/>
                  </a:lnTo>
                  <a:lnTo>
                    <a:pt x="29815" y="1859"/>
                  </a:lnTo>
                  <a:lnTo>
                    <a:pt x="32776" y="1223"/>
                  </a:lnTo>
                  <a:lnTo>
                    <a:pt x="35741" y="799"/>
                  </a:lnTo>
                  <a:lnTo>
                    <a:pt x="44128" y="0"/>
                  </a:lnTo>
                  <a:lnTo>
                    <a:pt x="47063" y="2619"/>
                  </a:lnTo>
                  <a:lnTo>
                    <a:pt x="49235" y="4706"/>
                  </a:lnTo>
                  <a:lnTo>
                    <a:pt x="49690" y="7090"/>
                  </a:lnTo>
                  <a:lnTo>
                    <a:pt x="49003" y="9672"/>
                  </a:lnTo>
                  <a:lnTo>
                    <a:pt x="47551" y="12384"/>
                  </a:lnTo>
                  <a:lnTo>
                    <a:pt x="46584" y="15185"/>
                  </a:lnTo>
                  <a:lnTo>
                    <a:pt x="45939" y="18045"/>
                  </a:lnTo>
                  <a:lnTo>
                    <a:pt x="45508" y="20943"/>
                  </a:lnTo>
                  <a:lnTo>
                    <a:pt x="45222" y="23868"/>
                  </a:lnTo>
                  <a:lnTo>
                    <a:pt x="45030" y="26809"/>
                  </a:lnTo>
                  <a:lnTo>
                    <a:pt x="44904" y="29763"/>
                  </a:lnTo>
                  <a:lnTo>
                    <a:pt x="44762" y="35690"/>
                  </a:lnTo>
                  <a:lnTo>
                    <a:pt x="44671" y="47579"/>
                  </a:lnTo>
                  <a:lnTo>
                    <a:pt x="45656" y="50555"/>
                  </a:lnTo>
                  <a:lnTo>
                    <a:pt x="47305" y="53531"/>
                  </a:lnTo>
                  <a:lnTo>
                    <a:pt x="49396" y="56507"/>
                  </a:lnTo>
                  <a:lnTo>
                    <a:pt x="51782" y="58491"/>
                  </a:lnTo>
                  <a:lnTo>
                    <a:pt x="54365" y="59814"/>
                  </a:lnTo>
                  <a:lnTo>
                    <a:pt x="57080" y="60695"/>
                  </a:lnTo>
                  <a:lnTo>
                    <a:pt x="60873" y="61283"/>
                  </a:lnTo>
                  <a:lnTo>
                    <a:pt x="65387" y="61675"/>
                  </a:lnTo>
                  <a:lnTo>
                    <a:pt x="70381" y="61936"/>
                  </a:lnTo>
                  <a:lnTo>
                    <a:pt x="75694" y="63102"/>
                  </a:lnTo>
                  <a:lnTo>
                    <a:pt x="81220" y="64872"/>
                  </a:lnTo>
                  <a:lnTo>
                    <a:pt x="86890" y="67045"/>
                  </a:lnTo>
                  <a:lnTo>
                    <a:pt x="91661" y="68492"/>
                  </a:lnTo>
                  <a:lnTo>
                    <a:pt x="95834" y="69458"/>
                  </a:lnTo>
                  <a:lnTo>
                    <a:pt x="99608" y="70102"/>
                  </a:lnTo>
                  <a:lnTo>
                    <a:pt x="102124" y="71522"/>
                  </a:lnTo>
                  <a:lnTo>
                    <a:pt x="103802" y="73462"/>
                  </a:lnTo>
                  <a:lnTo>
                    <a:pt x="106494" y="78964"/>
                  </a:lnTo>
                  <a:lnTo>
                    <a:pt x="105722" y="80408"/>
                  </a:lnTo>
                  <a:lnTo>
                    <a:pt x="104216" y="82362"/>
                  </a:lnTo>
                  <a:lnTo>
                    <a:pt x="102220" y="84657"/>
                  </a:lnTo>
                  <a:lnTo>
                    <a:pt x="99896" y="87179"/>
                  </a:lnTo>
                  <a:lnTo>
                    <a:pt x="94670" y="92628"/>
                  </a:lnTo>
                  <a:lnTo>
                    <a:pt x="91887" y="94478"/>
                  </a:lnTo>
                  <a:lnTo>
                    <a:pt x="89040" y="95711"/>
                  </a:lnTo>
                  <a:lnTo>
                    <a:pt x="86148" y="96533"/>
                  </a:lnTo>
                  <a:lnTo>
                    <a:pt x="83230" y="98074"/>
                  </a:lnTo>
                  <a:lnTo>
                    <a:pt x="80291" y="100092"/>
                  </a:lnTo>
                  <a:lnTo>
                    <a:pt x="77340" y="102431"/>
                  </a:lnTo>
                  <a:lnTo>
                    <a:pt x="74380" y="103989"/>
                  </a:lnTo>
                  <a:lnTo>
                    <a:pt x="71415" y="105029"/>
                  </a:lnTo>
                  <a:lnTo>
                    <a:pt x="68446" y="105722"/>
                  </a:lnTo>
                  <a:lnTo>
                    <a:pt x="65475" y="106184"/>
                  </a:lnTo>
                  <a:lnTo>
                    <a:pt x="62502" y="106491"/>
                  </a:lnTo>
                  <a:lnTo>
                    <a:pt x="55341" y="106986"/>
                  </a:lnTo>
                  <a:lnTo>
                    <a:pt x="53762" y="106034"/>
                  </a:lnTo>
                  <a:lnTo>
                    <a:pt x="51716" y="104407"/>
                  </a:lnTo>
                  <a:lnTo>
                    <a:pt x="44649" y="9817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19" name="SMARTInkAnnotation525"/>
            <p:cNvSpPr/>
            <p:nvPr/>
          </p:nvSpPr>
          <p:spPr bwMode="auto">
            <a:xfrm>
              <a:off x="8305959" y="5711111"/>
              <a:ext cx="69556" cy="97979"/>
            </a:xfrm>
            <a:custGeom>
              <a:avLst/>
              <a:gdLst/>
              <a:ahLst/>
              <a:cxnLst/>
              <a:rect l="0" t="0" r="0" b="0"/>
              <a:pathLst>
                <a:path w="69556" h="97979">
                  <a:moveTo>
                    <a:pt x="16509" y="48537"/>
                  </a:moveTo>
                  <a:lnTo>
                    <a:pt x="11769" y="48537"/>
                  </a:lnTo>
                  <a:lnTo>
                    <a:pt x="10373" y="50521"/>
                  </a:lnTo>
                  <a:lnTo>
                    <a:pt x="9441" y="53828"/>
                  </a:lnTo>
                  <a:lnTo>
                    <a:pt x="8821" y="58019"/>
                  </a:lnTo>
                  <a:lnTo>
                    <a:pt x="7415" y="61803"/>
                  </a:lnTo>
                  <a:lnTo>
                    <a:pt x="5486" y="65318"/>
                  </a:lnTo>
                  <a:lnTo>
                    <a:pt x="3208" y="68654"/>
                  </a:lnTo>
                  <a:lnTo>
                    <a:pt x="1688" y="71871"/>
                  </a:lnTo>
                  <a:lnTo>
                    <a:pt x="675" y="75007"/>
                  </a:lnTo>
                  <a:lnTo>
                    <a:pt x="0" y="78090"/>
                  </a:lnTo>
                  <a:lnTo>
                    <a:pt x="542" y="81137"/>
                  </a:lnTo>
                  <a:lnTo>
                    <a:pt x="1896" y="84162"/>
                  </a:lnTo>
                  <a:lnTo>
                    <a:pt x="3791" y="87169"/>
                  </a:lnTo>
                  <a:lnTo>
                    <a:pt x="6046" y="89175"/>
                  </a:lnTo>
                  <a:lnTo>
                    <a:pt x="8542" y="90512"/>
                  </a:lnTo>
                  <a:lnTo>
                    <a:pt x="11197" y="91403"/>
                  </a:lnTo>
                  <a:lnTo>
                    <a:pt x="13960" y="92989"/>
                  </a:lnTo>
                  <a:lnTo>
                    <a:pt x="16795" y="95039"/>
                  </a:lnTo>
                  <a:lnTo>
                    <a:pt x="19676" y="97398"/>
                  </a:lnTo>
                  <a:lnTo>
                    <a:pt x="23581" y="97978"/>
                  </a:lnTo>
                  <a:lnTo>
                    <a:pt x="28169" y="97373"/>
                  </a:lnTo>
                  <a:lnTo>
                    <a:pt x="33213" y="95977"/>
                  </a:lnTo>
                  <a:lnTo>
                    <a:pt x="37566" y="95047"/>
                  </a:lnTo>
                  <a:lnTo>
                    <a:pt x="41461" y="94426"/>
                  </a:lnTo>
                  <a:lnTo>
                    <a:pt x="45050" y="94013"/>
                  </a:lnTo>
                  <a:lnTo>
                    <a:pt x="48434" y="92745"/>
                  </a:lnTo>
                  <a:lnTo>
                    <a:pt x="51684" y="90907"/>
                  </a:lnTo>
                  <a:lnTo>
                    <a:pt x="54841" y="88690"/>
                  </a:lnTo>
                  <a:lnTo>
                    <a:pt x="57939" y="85227"/>
                  </a:lnTo>
                  <a:lnTo>
                    <a:pt x="60996" y="80935"/>
                  </a:lnTo>
                  <a:lnTo>
                    <a:pt x="64026" y="76088"/>
                  </a:lnTo>
                  <a:lnTo>
                    <a:pt x="66047" y="70874"/>
                  </a:lnTo>
                  <a:lnTo>
                    <a:pt x="67393" y="65413"/>
                  </a:lnTo>
                  <a:lnTo>
                    <a:pt x="68291" y="59787"/>
                  </a:lnTo>
                  <a:lnTo>
                    <a:pt x="68889" y="55045"/>
                  </a:lnTo>
                  <a:lnTo>
                    <a:pt x="69289" y="50891"/>
                  </a:lnTo>
                  <a:lnTo>
                    <a:pt x="69555" y="47130"/>
                  </a:lnTo>
                  <a:lnTo>
                    <a:pt x="68740" y="42638"/>
                  </a:lnTo>
                  <a:lnTo>
                    <a:pt x="67204" y="37659"/>
                  </a:lnTo>
                  <a:lnTo>
                    <a:pt x="65188" y="32355"/>
                  </a:lnTo>
                  <a:lnTo>
                    <a:pt x="63845" y="27828"/>
                  </a:lnTo>
                  <a:lnTo>
                    <a:pt x="62949" y="23817"/>
                  </a:lnTo>
                  <a:lnTo>
                    <a:pt x="62351" y="20151"/>
                  </a:lnTo>
                  <a:lnTo>
                    <a:pt x="60962" y="16714"/>
                  </a:lnTo>
                  <a:lnTo>
                    <a:pt x="59042" y="13431"/>
                  </a:lnTo>
                  <a:lnTo>
                    <a:pt x="56770" y="10250"/>
                  </a:lnTo>
                  <a:lnTo>
                    <a:pt x="53272" y="7137"/>
                  </a:lnTo>
                  <a:lnTo>
                    <a:pt x="48956" y="4070"/>
                  </a:lnTo>
                  <a:lnTo>
                    <a:pt x="44094" y="1033"/>
                  </a:lnTo>
                  <a:lnTo>
                    <a:pt x="39860" y="0"/>
                  </a:lnTo>
                  <a:lnTo>
                    <a:pt x="36044" y="305"/>
                  </a:lnTo>
                  <a:lnTo>
                    <a:pt x="27533" y="3180"/>
                  </a:lnTo>
                  <a:lnTo>
                    <a:pt x="25844" y="4408"/>
                  </a:lnTo>
                  <a:lnTo>
                    <a:pt x="23724" y="6219"/>
                  </a:lnTo>
                  <a:lnTo>
                    <a:pt x="16509" y="1281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20" name="SMARTInkAnnotation526"/>
            <p:cNvSpPr/>
            <p:nvPr/>
          </p:nvSpPr>
          <p:spPr bwMode="auto">
            <a:xfrm>
              <a:off x="8389106" y="5657556"/>
              <a:ext cx="172535" cy="146741"/>
            </a:xfrm>
            <a:custGeom>
              <a:avLst/>
              <a:gdLst/>
              <a:ahLst/>
              <a:cxnLst/>
              <a:rect l="0" t="0" r="0" b="0"/>
              <a:pathLst>
                <a:path w="172535" h="146741">
                  <a:moveTo>
                    <a:pt x="13729" y="146740"/>
                  </a:moveTo>
                  <a:lnTo>
                    <a:pt x="21418" y="146740"/>
                  </a:lnTo>
                  <a:lnTo>
                    <a:pt x="24753" y="144095"/>
                  </a:lnTo>
                  <a:lnTo>
                    <a:pt x="29542" y="139611"/>
                  </a:lnTo>
                  <a:lnTo>
                    <a:pt x="34979" y="134312"/>
                  </a:lnTo>
                  <a:lnTo>
                    <a:pt x="36825" y="131509"/>
                  </a:lnTo>
                  <a:lnTo>
                    <a:pt x="38057" y="128649"/>
                  </a:lnTo>
                  <a:lnTo>
                    <a:pt x="38877" y="125750"/>
                  </a:lnTo>
                  <a:lnTo>
                    <a:pt x="38432" y="121833"/>
                  </a:lnTo>
                  <a:lnTo>
                    <a:pt x="37142" y="117237"/>
                  </a:lnTo>
                  <a:lnTo>
                    <a:pt x="35291" y="112189"/>
                  </a:lnTo>
                  <a:lnTo>
                    <a:pt x="33065" y="107831"/>
                  </a:lnTo>
                  <a:lnTo>
                    <a:pt x="30589" y="103934"/>
                  </a:lnTo>
                  <a:lnTo>
                    <a:pt x="27946" y="100343"/>
                  </a:lnTo>
                  <a:lnTo>
                    <a:pt x="25192" y="95966"/>
                  </a:lnTo>
                  <a:lnTo>
                    <a:pt x="22362" y="91062"/>
                  </a:lnTo>
                  <a:lnTo>
                    <a:pt x="19484" y="85809"/>
                  </a:lnTo>
                  <a:lnTo>
                    <a:pt x="16574" y="81315"/>
                  </a:lnTo>
                  <a:lnTo>
                    <a:pt x="13641" y="77326"/>
                  </a:lnTo>
                  <a:lnTo>
                    <a:pt x="10694" y="73675"/>
                  </a:lnTo>
                  <a:lnTo>
                    <a:pt x="8729" y="69257"/>
                  </a:lnTo>
                  <a:lnTo>
                    <a:pt x="7419" y="64327"/>
                  </a:lnTo>
                  <a:lnTo>
                    <a:pt x="6546" y="59056"/>
                  </a:lnTo>
                  <a:lnTo>
                    <a:pt x="4972" y="55542"/>
                  </a:lnTo>
                  <a:lnTo>
                    <a:pt x="2931" y="53199"/>
                  </a:lnTo>
                  <a:lnTo>
                    <a:pt x="577" y="51637"/>
                  </a:lnTo>
                  <a:lnTo>
                    <a:pt x="0" y="50596"/>
                  </a:lnTo>
                  <a:lnTo>
                    <a:pt x="608" y="49902"/>
                  </a:lnTo>
                  <a:lnTo>
                    <a:pt x="2005" y="49439"/>
                  </a:lnTo>
                  <a:lnTo>
                    <a:pt x="6204" y="48925"/>
                  </a:lnTo>
                  <a:lnTo>
                    <a:pt x="8712" y="48788"/>
                  </a:lnTo>
                  <a:lnTo>
                    <a:pt x="11378" y="49689"/>
                  </a:lnTo>
                  <a:lnTo>
                    <a:pt x="14146" y="51281"/>
                  </a:lnTo>
                  <a:lnTo>
                    <a:pt x="16983" y="53336"/>
                  </a:lnTo>
                  <a:lnTo>
                    <a:pt x="35199" y="65707"/>
                  </a:lnTo>
                  <a:lnTo>
                    <a:pt x="42925" y="69898"/>
                  </a:lnTo>
                  <a:lnTo>
                    <a:pt x="51053" y="73684"/>
                  </a:lnTo>
                  <a:lnTo>
                    <a:pt x="59448" y="77200"/>
                  </a:lnTo>
                  <a:lnTo>
                    <a:pt x="67029" y="81528"/>
                  </a:lnTo>
                  <a:lnTo>
                    <a:pt x="74067" y="86398"/>
                  </a:lnTo>
                  <a:lnTo>
                    <a:pt x="80744" y="91630"/>
                  </a:lnTo>
                  <a:lnTo>
                    <a:pt x="88171" y="96109"/>
                  </a:lnTo>
                  <a:lnTo>
                    <a:pt x="96100" y="100088"/>
                  </a:lnTo>
                  <a:lnTo>
                    <a:pt x="111854" y="107154"/>
                  </a:lnTo>
                  <a:lnTo>
                    <a:pt x="125471" y="113602"/>
                  </a:lnTo>
                  <a:lnTo>
                    <a:pt x="131880" y="115719"/>
                  </a:lnTo>
                  <a:lnTo>
                    <a:pt x="138137" y="117129"/>
                  </a:lnTo>
                  <a:lnTo>
                    <a:pt x="144292" y="118070"/>
                  </a:lnTo>
                  <a:lnTo>
                    <a:pt x="149389" y="117705"/>
                  </a:lnTo>
                  <a:lnTo>
                    <a:pt x="153777" y="116469"/>
                  </a:lnTo>
                  <a:lnTo>
                    <a:pt x="157697" y="114654"/>
                  </a:lnTo>
                  <a:lnTo>
                    <a:pt x="161301" y="112451"/>
                  </a:lnTo>
                  <a:lnTo>
                    <a:pt x="164696" y="109991"/>
                  </a:lnTo>
                  <a:lnTo>
                    <a:pt x="167952" y="107358"/>
                  </a:lnTo>
                  <a:lnTo>
                    <a:pt x="170122" y="102625"/>
                  </a:lnTo>
                  <a:lnTo>
                    <a:pt x="171569" y="96495"/>
                  </a:lnTo>
                  <a:lnTo>
                    <a:pt x="172534" y="89431"/>
                  </a:lnTo>
                  <a:lnTo>
                    <a:pt x="172185" y="82737"/>
                  </a:lnTo>
                  <a:lnTo>
                    <a:pt x="170959" y="76290"/>
                  </a:lnTo>
                  <a:lnTo>
                    <a:pt x="169151" y="70008"/>
                  </a:lnTo>
                  <a:lnTo>
                    <a:pt x="166953" y="63836"/>
                  </a:lnTo>
                  <a:lnTo>
                    <a:pt x="164496" y="57736"/>
                  </a:lnTo>
                  <a:lnTo>
                    <a:pt x="161865" y="51685"/>
                  </a:lnTo>
                  <a:lnTo>
                    <a:pt x="158128" y="45667"/>
                  </a:lnTo>
                  <a:lnTo>
                    <a:pt x="153650" y="39671"/>
                  </a:lnTo>
                  <a:lnTo>
                    <a:pt x="148682" y="33688"/>
                  </a:lnTo>
                  <a:lnTo>
                    <a:pt x="143384" y="28709"/>
                  </a:lnTo>
                  <a:lnTo>
                    <a:pt x="137870" y="24396"/>
                  </a:lnTo>
                  <a:lnTo>
                    <a:pt x="132208" y="20529"/>
                  </a:lnTo>
                  <a:lnTo>
                    <a:pt x="125458" y="16959"/>
                  </a:lnTo>
                  <a:lnTo>
                    <a:pt x="117980" y="13586"/>
                  </a:lnTo>
                  <a:lnTo>
                    <a:pt x="110019" y="10346"/>
                  </a:lnTo>
                  <a:lnTo>
                    <a:pt x="103719" y="7194"/>
                  </a:lnTo>
                  <a:lnTo>
                    <a:pt x="98527" y="4099"/>
                  </a:lnTo>
                  <a:lnTo>
                    <a:pt x="94074" y="1045"/>
                  </a:lnTo>
                  <a:lnTo>
                    <a:pt x="89120" y="0"/>
                  </a:lnTo>
                  <a:lnTo>
                    <a:pt x="83834" y="297"/>
                  </a:lnTo>
                  <a:lnTo>
                    <a:pt x="67308" y="386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1"/>
                                        </p:tgtEl>
                                        <p:attrNameLst>
                                          <p:attrName>style.visibility</p:attrName>
                                        </p:attrNameLst>
                                      </p:cBhvr>
                                      <p:to>
                                        <p:strVal val="visible"/>
                                      </p:to>
                                    </p:set>
                                    <p:animEffect transition="in" filter="blinds(horizontal)">
                                      <p:cBhvr>
                                        <p:cTn id="17" dur="5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08034" y="2286000"/>
            <a:ext cx="9035966" cy="4343400"/>
          </a:xfrm>
          <a:prstGeom prst="rect">
            <a:avLst/>
          </a:prstGeom>
          <a:noFill/>
          <a:ln w="9525">
            <a:noFill/>
            <a:miter lim="800000"/>
            <a:headEnd/>
            <a:tailEnd/>
          </a:ln>
        </p:spPr>
      </p:pic>
      <p:sp>
        <p:nvSpPr>
          <p:cNvPr id="6148" name="Rectangle 4"/>
          <p:cNvSpPr>
            <a:spLocks noGrp="1" noChangeArrowheads="1"/>
          </p:cNvSpPr>
          <p:nvPr>
            <p:ph type="title"/>
          </p:nvPr>
        </p:nvSpPr>
        <p:spPr>
          <a:xfrm>
            <a:off x="0" y="228600"/>
            <a:ext cx="9144000" cy="914400"/>
          </a:xfrm>
        </p:spPr>
        <p:txBody>
          <a:bodyPr/>
          <a:lstStyle/>
          <a:p>
            <a:pPr lvl="0"/>
            <a:r>
              <a:rPr lang="en-US" sz="2800" b="1" u="sng" dirty="0" smtClean="0"/>
              <a:t>IV.   Drawing and Naming Hydrocarbons</a:t>
            </a:r>
            <a:r>
              <a:rPr lang="en-US" sz="2800" dirty="0" smtClean="0"/>
              <a:t/>
            </a:r>
            <a:br>
              <a:rPr lang="en-US" sz="2800" dirty="0" smtClean="0"/>
            </a:br>
            <a:r>
              <a:rPr lang="en-US" sz="2800" dirty="0" smtClean="0"/>
              <a:t> </a:t>
            </a:r>
            <a:endParaRPr lang="en-US" sz="2800" dirty="0"/>
          </a:p>
        </p:txBody>
      </p:sp>
      <p:sp>
        <p:nvSpPr>
          <p:cNvPr id="4" name="Content Placeholder 3"/>
          <p:cNvSpPr>
            <a:spLocks noGrp="1"/>
          </p:cNvSpPr>
          <p:nvPr>
            <p:ph idx="1"/>
          </p:nvPr>
        </p:nvSpPr>
        <p:spPr>
          <a:xfrm>
            <a:off x="0" y="990600"/>
            <a:ext cx="9144000" cy="2362200"/>
          </a:xfrm>
        </p:spPr>
        <p:txBody>
          <a:bodyPr/>
          <a:lstStyle/>
          <a:p>
            <a:pPr marL="457200" lvl="0" indent="-457200" algn="l">
              <a:buNone/>
            </a:pPr>
            <a:r>
              <a:rPr lang="en-US" sz="2400" b="1" dirty="0" smtClean="0"/>
              <a:t>C.  Structural Formulas of Alkynes</a:t>
            </a:r>
          </a:p>
          <a:p>
            <a:pPr marL="457200" lvl="0" indent="-457200" algn="l">
              <a:buAutoNum type="alphaUcPeriod" startAt="2"/>
            </a:pPr>
            <a:endParaRPr lang="en-US" sz="800" dirty="0" smtClean="0"/>
          </a:p>
          <a:p>
            <a:pPr lvl="0" algn="l">
              <a:buNone/>
            </a:pPr>
            <a:r>
              <a:rPr lang="en-US" b="1" dirty="0" smtClean="0"/>
              <a:t>	NOTE</a:t>
            </a:r>
            <a:r>
              <a:rPr lang="en-US" dirty="0" smtClean="0"/>
              <a:t>: Follow the same rules as naming alkenes </a:t>
            </a:r>
          </a:p>
          <a:p>
            <a:pPr lvl="0" algn="l">
              <a:buNone/>
            </a:pPr>
            <a:r>
              <a:rPr lang="en-US" dirty="0" smtClean="0"/>
              <a:t>		(use a number to indicate where the triple bond is)</a:t>
            </a:r>
          </a:p>
          <a:p>
            <a:pPr marL="457200" lvl="0" indent="-457200" algn="l">
              <a:buNone/>
            </a:pPr>
            <a:endParaRPr lang="en-US" sz="2400" dirty="0" smtClean="0"/>
          </a:p>
        </p:txBody>
      </p:sp>
      <p:sp>
        <p:nvSpPr>
          <p:cNvPr id="3075" name="Rectangle 3"/>
          <p:cNvSpPr>
            <a:spLocks noChangeArrowheads="1"/>
          </p:cNvSpPr>
          <p:nvPr/>
        </p:nvSpPr>
        <p:spPr bwMode="auto">
          <a:xfrm>
            <a:off x="4572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 name="SMARTInkAnnotation527"/>
          <p:cNvSpPr/>
          <p:nvPr/>
        </p:nvSpPr>
        <p:spPr bwMode="auto">
          <a:xfrm>
            <a:off x="1054226" y="2482831"/>
            <a:ext cx="187001" cy="222742"/>
          </a:xfrm>
          <a:custGeom>
            <a:avLst/>
            <a:gdLst/>
            <a:ahLst/>
            <a:cxnLst/>
            <a:rect l="0" t="0" r="0" b="0"/>
            <a:pathLst>
              <a:path w="187001" h="222742">
                <a:moveTo>
                  <a:pt x="151281" y="35340"/>
                </a:moveTo>
                <a:lnTo>
                  <a:pt x="151281" y="22912"/>
                </a:lnTo>
                <a:lnTo>
                  <a:pt x="150289" y="21102"/>
                </a:lnTo>
                <a:lnTo>
                  <a:pt x="148636" y="19895"/>
                </a:lnTo>
                <a:lnTo>
                  <a:pt x="146541" y="19090"/>
                </a:lnTo>
                <a:lnTo>
                  <a:pt x="145144" y="17562"/>
                </a:lnTo>
                <a:lnTo>
                  <a:pt x="144214" y="15551"/>
                </a:lnTo>
                <a:lnTo>
                  <a:pt x="143593" y="13217"/>
                </a:lnTo>
                <a:lnTo>
                  <a:pt x="142187" y="11662"/>
                </a:lnTo>
                <a:lnTo>
                  <a:pt x="140257" y="10625"/>
                </a:lnTo>
                <a:lnTo>
                  <a:pt x="134772" y="8961"/>
                </a:lnTo>
                <a:lnTo>
                  <a:pt x="129082" y="3932"/>
                </a:lnTo>
                <a:lnTo>
                  <a:pt x="126559" y="2495"/>
                </a:lnTo>
                <a:lnTo>
                  <a:pt x="121112" y="899"/>
                </a:lnTo>
                <a:lnTo>
                  <a:pt x="115383" y="189"/>
                </a:lnTo>
                <a:lnTo>
                  <a:pt x="112466" y="0"/>
                </a:lnTo>
                <a:lnTo>
                  <a:pt x="109530" y="866"/>
                </a:lnTo>
                <a:lnTo>
                  <a:pt x="106580" y="2436"/>
                </a:lnTo>
                <a:lnTo>
                  <a:pt x="103621" y="4474"/>
                </a:lnTo>
                <a:lnTo>
                  <a:pt x="100656" y="5833"/>
                </a:lnTo>
                <a:lnTo>
                  <a:pt x="97687" y="6739"/>
                </a:lnTo>
                <a:lnTo>
                  <a:pt x="94716" y="7343"/>
                </a:lnTo>
                <a:lnTo>
                  <a:pt x="91743" y="8738"/>
                </a:lnTo>
                <a:lnTo>
                  <a:pt x="88769" y="10660"/>
                </a:lnTo>
                <a:lnTo>
                  <a:pt x="85794" y="12934"/>
                </a:lnTo>
                <a:lnTo>
                  <a:pt x="82818" y="14450"/>
                </a:lnTo>
                <a:lnTo>
                  <a:pt x="79842" y="15460"/>
                </a:lnTo>
                <a:lnTo>
                  <a:pt x="76866" y="16134"/>
                </a:lnTo>
                <a:lnTo>
                  <a:pt x="73890" y="17575"/>
                </a:lnTo>
                <a:lnTo>
                  <a:pt x="70914" y="19528"/>
                </a:lnTo>
                <a:lnTo>
                  <a:pt x="67937" y="21823"/>
                </a:lnTo>
                <a:lnTo>
                  <a:pt x="63969" y="24344"/>
                </a:lnTo>
                <a:lnTo>
                  <a:pt x="59338" y="27017"/>
                </a:lnTo>
                <a:lnTo>
                  <a:pt x="54267" y="29792"/>
                </a:lnTo>
                <a:lnTo>
                  <a:pt x="49894" y="33626"/>
                </a:lnTo>
                <a:lnTo>
                  <a:pt x="45987" y="38166"/>
                </a:lnTo>
                <a:lnTo>
                  <a:pt x="42390" y="43177"/>
                </a:lnTo>
                <a:lnTo>
                  <a:pt x="38999" y="48502"/>
                </a:lnTo>
                <a:lnTo>
                  <a:pt x="35747" y="54037"/>
                </a:lnTo>
                <a:lnTo>
                  <a:pt x="32587" y="59711"/>
                </a:lnTo>
                <a:lnTo>
                  <a:pt x="26429" y="71307"/>
                </a:lnTo>
                <a:lnTo>
                  <a:pt x="5439" y="112746"/>
                </a:lnTo>
                <a:lnTo>
                  <a:pt x="3452" y="118694"/>
                </a:lnTo>
                <a:lnTo>
                  <a:pt x="2127" y="124644"/>
                </a:lnTo>
                <a:lnTo>
                  <a:pt x="1243" y="130595"/>
                </a:lnTo>
                <a:lnTo>
                  <a:pt x="654" y="136546"/>
                </a:lnTo>
                <a:lnTo>
                  <a:pt x="262" y="142499"/>
                </a:lnTo>
                <a:lnTo>
                  <a:pt x="0" y="148451"/>
                </a:lnTo>
                <a:lnTo>
                  <a:pt x="818" y="153412"/>
                </a:lnTo>
                <a:lnTo>
                  <a:pt x="2355" y="157711"/>
                </a:lnTo>
                <a:lnTo>
                  <a:pt x="9259" y="171148"/>
                </a:lnTo>
                <a:lnTo>
                  <a:pt x="11951" y="176480"/>
                </a:lnTo>
                <a:lnTo>
                  <a:pt x="14738" y="181028"/>
                </a:lnTo>
                <a:lnTo>
                  <a:pt x="17589" y="185051"/>
                </a:lnTo>
                <a:lnTo>
                  <a:pt x="20481" y="188726"/>
                </a:lnTo>
                <a:lnTo>
                  <a:pt x="25386" y="192168"/>
                </a:lnTo>
                <a:lnTo>
                  <a:pt x="31632" y="195455"/>
                </a:lnTo>
                <a:lnTo>
                  <a:pt x="38773" y="198638"/>
                </a:lnTo>
                <a:lnTo>
                  <a:pt x="46510" y="201752"/>
                </a:lnTo>
                <a:lnTo>
                  <a:pt x="63045" y="207859"/>
                </a:lnTo>
                <a:lnTo>
                  <a:pt x="70629" y="209884"/>
                </a:lnTo>
                <a:lnTo>
                  <a:pt x="77669" y="211234"/>
                </a:lnTo>
                <a:lnTo>
                  <a:pt x="84347" y="212134"/>
                </a:lnTo>
                <a:lnTo>
                  <a:pt x="91776" y="213726"/>
                </a:lnTo>
                <a:lnTo>
                  <a:pt x="99705" y="215780"/>
                </a:lnTo>
                <a:lnTo>
                  <a:pt x="107967" y="218141"/>
                </a:lnTo>
                <a:lnTo>
                  <a:pt x="115460" y="219716"/>
                </a:lnTo>
                <a:lnTo>
                  <a:pt x="122439" y="220765"/>
                </a:lnTo>
                <a:lnTo>
                  <a:pt x="129077" y="221464"/>
                </a:lnTo>
                <a:lnTo>
                  <a:pt x="135486" y="221931"/>
                </a:lnTo>
                <a:lnTo>
                  <a:pt x="141743" y="222242"/>
                </a:lnTo>
                <a:lnTo>
                  <a:pt x="157385" y="222680"/>
                </a:lnTo>
                <a:lnTo>
                  <a:pt x="161303" y="222741"/>
                </a:lnTo>
                <a:lnTo>
                  <a:pt x="164908" y="221790"/>
                </a:lnTo>
                <a:lnTo>
                  <a:pt x="168303" y="220164"/>
                </a:lnTo>
                <a:lnTo>
                  <a:pt x="178056" y="213944"/>
                </a:lnTo>
                <a:lnTo>
                  <a:pt x="178070" y="213934"/>
                </a:lnTo>
                <a:lnTo>
                  <a:pt x="178070" y="209194"/>
                </a:lnTo>
                <a:lnTo>
                  <a:pt x="179063" y="207797"/>
                </a:lnTo>
                <a:lnTo>
                  <a:pt x="180716" y="206866"/>
                </a:lnTo>
                <a:lnTo>
                  <a:pt x="187000" y="20500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 name="SMARTInkAnnotation528"/>
          <p:cNvSpPr/>
          <p:nvPr/>
        </p:nvSpPr>
        <p:spPr bwMode="auto">
          <a:xfrm>
            <a:off x="1366242" y="2625338"/>
            <a:ext cx="124970" cy="151795"/>
          </a:xfrm>
          <a:custGeom>
            <a:avLst/>
            <a:gdLst/>
            <a:ahLst/>
            <a:cxnLst/>
            <a:rect l="0" t="0" r="0" b="0"/>
            <a:pathLst>
              <a:path w="124970" h="151795">
                <a:moveTo>
                  <a:pt x="0" y="17849"/>
                </a:moveTo>
                <a:lnTo>
                  <a:pt x="0" y="13109"/>
                </a:lnTo>
                <a:lnTo>
                  <a:pt x="992" y="11712"/>
                </a:lnTo>
                <a:lnTo>
                  <a:pt x="2646" y="10781"/>
                </a:lnTo>
                <a:lnTo>
                  <a:pt x="4740" y="10161"/>
                </a:lnTo>
                <a:lnTo>
                  <a:pt x="6137" y="8755"/>
                </a:lnTo>
                <a:lnTo>
                  <a:pt x="7067" y="6825"/>
                </a:lnTo>
                <a:lnTo>
                  <a:pt x="7688" y="4547"/>
                </a:lnTo>
                <a:lnTo>
                  <a:pt x="9094" y="3028"/>
                </a:lnTo>
                <a:lnTo>
                  <a:pt x="11024" y="2015"/>
                </a:lnTo>
                <a:lnTo>
                  <a:pt x="13302" y="1340"/>
                </a:lnTo>
                <a:lnTo>
                  <a:pt x="15813" y="890"/>
                </a:lnTo>
                <a:lnTo>
                  <a:pt x="18479" y="590"/>
                </a:lnTo>
                <a:lnTo>
                  <a:pt x="25147" y="108"/>
                </a:lnTo>
                <a:lnTo>
                  <a:pt x="28705" y="42"/>
                </a:lnTo>
                <a:lnTo>
                  <a:pt x="39073" y="0"/>
                </a:lnTo>
                <a:lnTo>
                  <a:pt x="41924" y="1981"/>
                </a:lnTo>
                <a:lnTo>
                  <a:pt x="44816" y="5286"/>
                </a:lnTo>
                <a:lnTo>
                  <a:pt x="47737" y="9474"/>
                </a:lnTo>
                <a:lnTo>
                  <a:pt x="50676" y="13257"/>
                </a:lnTo>
                <a:lnTo>
                  <a:pt x="53628" y="16773"/>
                </a:lnTo>
                <a:lnTo>
                  <a:pt x="56588" y="20108"/>
                </a:lnTo>
                <a:lnTo>
                  <a:pt x="58561" y="24316"/>
                </a:lnTo>
                <a:lnTo>
                  <a:pt x="59876" y="29106"/>
                </a:lnTo>
                <a:lnTo>
                  <a:pt x="60753" y="34283"/>
                </a:lnTo>
                <a:lnTo>
                  <a:pt x="61338" y="39719"/>
                </a:lnTo>
                <a:lnTo>
                  <a:pt x="61728" y="45328"/>
                </a:lnTo>
                <a:lnTo>
                  <a:pt x="61988" y="51051"/>
                </a:lnTo>
                <a:lnTo>
                  <a:pt x="61169" y="56851"/>
                </a:lnTo>
                <a:lnTo>
                  <a:pt x="59631" y="62701"/>
                </a:lnTo>
                <a:lnTo>
                  <a:pt x="57613" y="68587"/>
                </a:lnTo>
                <a:lnTo>
                  <a:pt x="55276" y="74494"/>
                </a:lnTo>
                <a:lnTo>
                  <a:pt x="52725" y="80417"/>
                </a:lnTo>
                <a:lnTo>
                  <a:pt x="50033" y="86350"/>
                </a:lnTo>
                <a:lnTo>
                  <a:pt x="48238" y="91298"/>
                </a:lnTo>
                <a:lnTo>
                  <a:pt x="47041" y="95588"/>
                </a:lnTo>
                <a:lnTo>
                  <a:pt x="46244" y="99441"/>
                </a:lnTo>
                <a:lnTo>
                  <a:pt x="44720" y="103994"/>
                </a:lnTo>
                <a:lnTo>
                  <a:pt x="42711" y="109013"/>
                </a:lnTo>
                <a:lnTo>
                  <a:pt x="40380" y="114344"/>
                </a:lnTo>
                <a:lnTo>
                  <a:pt x="37834" y="117898"/>
                </a:lnTo>
                <a:lnTo>
                  <a:pt x="35144" y="120267"/>
                </a:lnTo>
                <a:lnTo>
                  <a:pt x="32359" y="121846"/>
                </a:lnTo>
                <a:lnTo>
                  <a:pt x="30502" y="123892"/>
                </a:lnTo>
                <a:lnTo>
                  <a:pt x="29264" y="126247"/>
                </a:lnTo>
                <a:lnTo>
                  <a:pt x="28439" y="128810"/>
                </a:lnTo>
                <a:lnTo>
                  <a:pt x="28881" y="130518"/>
                </a:lnTo>
                <a:lnTo>
                  <a:pt x="30168" y="131657"/>
                </a:lnTo>
                <a:lnTo>
                  <a:pt x="32018" y="132416"/>
                </a:lnTo>
                <a:lnTo>
                  <a:pt x="33252" y="133915"/>
                </a:lnTo>
                <a:lnTo>
                  <a:pt x="34074" y="135906"/>
                </a:lnTo>
                <a:lnTo>
                  <a:pt x="34622" y="138225"/>
                </a:lnTo>
                <a:lnTo>
                  <a:pt x="35980" y="139772"/>
                </a:lnTo>
                <a:lnTo>
                  <a:pt x="37877" y="140803"/>
                </a:lnTo>
                <a:lnTo>
                  <a:pt x="40134" y="141490"/>
                </a:lnTo>
                <a:lnTo>
                  <a:pt x="42631" y="141948"/>
                </a:lnTo>
                <a:lnTo>
                  <a:pt x="45288" y="142254"/>
                </a:lnTo>
                <a:lnTo>
                  <a:pt x="48051" y="142457"/>
                </a:lnTo>
                <a:lnTo>
                  <a:pt x="51878" y="143586"/>
                </a:lnTo>
                <a:lnTo>
                  <a:pt x="56413" y="145329"/>
                </a:lnTo>
                <a:lnTo>
                  <a:pt x="61421" y="147484"/>
                </a:lnTo>
                <a:lnTo>
                  <a:pt x="66744" y="148921"/>
                </a:lnTo>
                <a:lnTo>
                  <a:pt x="72277" y="149879"/>
                </a:lnTo>
                <a:lnTo>
                  <a:pt x="77950" y="150517"/>
                </a:lnTo>
                <a:lnTo>
                  <a:pt x="82725" y="150943"/>
                </a:lnTo>
                <a:lnTo>
                  <a:pt x="86900" y="151227"/>
                </a:lnTo>
                <a:lnTo>
                  <a:pt x="90675" y="151416"/>
                </a:lnTo>
                <a:lnTo>
                  <a:pt x="97516" y="151626"/>
                </a:lnTo>
                <a:lnTo>
                  <a:pt x="113015" y="151772"/>
                </a:lnTo>
                <a:lnTo>
                  <a:pt x="124969" y="151794"/>
                </a:lnTo>
                <a:lnTo>
                  <a:pt x="116452" y="151794"/>
                </a:lnTo>
                <a:lnTo>
                  <a:pt x="116249" y="149149"/>
                </a:lnTo>
                <a:lnTo>
                  <a:pt x="116086" y="14286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 name="SMARTInkAnnotation529"/>
          <p:cNvSpPr/>
          <p:nvPr/>
        </p:nvSpPr>
        <p:spPr bwMode="auto">
          <a:xfrm>
            <a:off x="1635374" y="2509609"/>
            <a:ext cx="25548" cy="195561"/>
          </a:xfrm>
          <a:custGeom>
            <a:avLst/>
            <a:gdLst/>
            <a:ahLst/>
            <a:cxnLst/>
            <a:rect l="0" t="0" r="0" b="0"/>
            <a:pathLst>
              <a:path w="25548" h="195561">
                <a:moveTo>
                  <a:pt x="7688" y="8562"/>
                </a:moveTo>
                <a:lnTo>
                  <a:pt x="7688" y="3822"/>
                </a:lnTo>
                <a:lnTo>
                  <a:pt x="6696" y="2426"/>
                </a:lnTo>
                <a:lnTo>
                  <a:pt x="5042" y="1495"/>
                </a:lnTo>
                <a:lnTo>
                  <a:pt x="0" y="0"/>
                </a:lnTo>
                <a:lnTo>
                  <a:pt x="578" y="870"/>
                </a:lnTo>
                <a:lnTo>
                  <a:pt x="1956" y="2442"/>
                </a:lnTo>
                <a:lnTo>
                  <a:pt x="6556" y="7354"/>
                </a:lnTo>
                <a:lnTo>
                  <a:pt x="7185" y="13317"/>
                </a:lnTo>
                <a:lnTo>
                  <a:pt x="7353" y="17685"/>
                </a:lnTo>
                <a:lnTo>
                  <a:pt x="8457" y="21590"/>
                </a:lnTo>
                <a:lnTo>
                  <a:pt x="10185" y="25185"/>
                </a:lnTo>
                <a:lnTo>
                  <a:pt x="12329" y="28574"/>
                </a:lnTo>
                <a:lnTo>
                  <a:pt x="13759" y="32817"/>
                </a:lnTo>
                <a:lnTo>
                  <a:pt x="14712" y="37631"/>
                </a:lnTo>
                <a:lnTo>
                  <a:pt x="15347" y="42824"/>
                </a:lnTo>
                <a:lnTo>
                  <a:pt x="15771" y="48271"/>
                </a:lnTo>
                <a:lnTo>
                  <a:pt x="16053" y="53886"/>
                </a:lnTo>
                <a:lnTo>
                  <a:pt x="16367" y="65417"/>
                </a:lnTo>
                <a:lnTo>
                  <a:pt x="16506" y="77157"/>
                </a:lnTo>
                <a:lnTo>
                  <a:pt x="17535" y="83065"/>
                </a:lnTo>
                <a:lnTo>
                  <a:pt x="19214" y="88989"/>
                </a:lnTo>
                <a:lnTo>
                  <a:pt x="21325" y="94922"/>
                </a:lnTo>
                <a:lnTo>
                  <a:pt x="22733" y="101854"/>
                </a:lnTo>
                <a:lnTo>
                  <a:pt x="23671" y="109452"/>
                </a:lnTo>
                <a:lnTo>
                  <a:pt x="24713" y="123848"/>
                </a:lnTo>
                <a:lnTo>
                  <a:pt x="25177" y="133553"/>
                </a:lnTo>
                <a:lnTo>
                  <a:pt x="25383" y="143819"/>
                </a:lnTo>
                <a:lnTo>
                  <a:pt x="25547" y="195560"/>
                </a:lnTo>
                <a:lnTo>
                  <a:pt x="25547" y="191190"/>
                </a:lnTo>
                <a:lnTo>
                  <a:pt x="24555" y="188853"/>
                </a:lnTo>
                <a:lnTo>
                  <a:pt x="22902" y="186303"/>
                </a:lnTo>
                <a:lnTo>
                  <a:pt x="20807" y="183611"/>
                </a:lnTo>
                <a:lnTo>
                  <a:pt x="19411" y="180824"/>
                </a:lnTo>
                <a:lnTo>
                  <a:pt x="18480" y="177974"/>
                </a:lnTo>
                <a:lnTo>
                  <a:pt x="17859" y="175081"/>
                </a:lnTo>
                <a:lnTo>
                  <a:pt x="17170" y="169222"/>
                </a:lnTo>
                <a:lnTo>
                  <a:pt x="16618" y="16036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 name="SMARTInkAnnotation530"/>
          <p:cNvSpPr/>
          <p:nvPr/>
        </p:nvSpPr>
        <p:spPr bwMode="auto">
          <a:xfrm>
            <a:off x="1669851" y="2598539"/>
            <a:ext cx="98228" cy="44649"/>
          </a:xfrm>
          <a:custGeom>
            <a:avLst/>
            <a:gdLst/>
            <a:ahLst/>
            <a:cxnLst/>
            <a:rect l="0" t="0" r="0" b="0"/>
            <a:pathLst>
              <a:path w="98228" h="44649">
                <a:moveTo>
                  <a:pt x="0" y="44648"/>
                </a:moveTo>
                <a:lnTo>
                  <a:pt x="20991" y="44648"/>
                </a:lnTo>
                <a:lnTo>
                  <a:pt x="24908" y="43656"/>
                </a:lnTo>
                <a:lnTo>
                  <a:pt x="29504" y="42002"/>
                </a:lnTo>
                <a:lnTo>
                  <a:pt x="34552" y="39908"/>
                </a:lnTo>
                <a:lnTo>
                  <a:pt x="38910" y="38511"/>
                </a:lnTo>
                <a:lnTo>
                  <a:pt x="42807" y="37580"/>
                </a:lnTo>
                <a:lnTo>
                  <a:pt x="46398" y="36960"/>
                </a:lnTo>
                <a:lnTo>
                  <a:pt x="50775" y="35554"/>
                </a:lnTo>
                <a:lnTo>
                  <a:pt x="55678" y="33624"/>
                </a:lnTo>
                <a:lnTo>
                  <a:pt x="60931" y="31346"/>
                </a:lnTo>
                <a:lnTo>
                  <a:pt x="65426" y="28834"/>
                </a:lnTo>
                <a:lnTo>
                  <a:pt x="69414" y="26169"/>
                </a:lnTo>
                <a:lnTo>
                  <a:pt x="73065" y="23399"/>
                </a:lnTo>
                <a:lnTo>
                  <a:pt x="76491" y="21552"/>
                </a:lnTo>
                <a:lnTo>
                  <a:pt x="79767" y="20321"/>
                </a:lnTo>
                <a:lnTo>
                  <a:pt x="82944" y="19500"/>
                </a:lnTo>
                <a:lnTo>
                  <a:pt x="85062" y="17961"/>
                </a:lnTo>
                <a:lnTo>
                  <a:pt x="86473" y="15943"/>
                </a:lnTo>
                <a:lnTo>
                  <a:pt x="87414" y="13605"/>
                </a:lnTo>
                <a:lnTo>
                  <a:pt x="89034" y="11054"/>
                </a:lnTo>
                <a:lnTo>
                  <a:pt x="91106" y="8361"/>
                </a:lnTo>
                <a:lnTo>
                  <a:pt x="9822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 name="SMARTInkAnnotation531"/>
          <p:cNvSpPr/>
          <p:nvPr/>
        </p:nvSpPr>
        <p:spPr bwMode="auto">
          <a:xfrm>
            <a:off x="1777007" y="2509242"/>
            <a:ext cx="44650" cy="205334"/>
          </a:xfrm>
          <a:custGeom>
            <a:avLst/>
            <a:gdLst/>
            <a:ahLst/>
            <a:cxnLst/>
            <a:rect l="0" t="0" r="0" b="0"/>
            <a:pathLst>
              <a:path w="44650" h="205334">
                <a:moveTo>
                  <a:pt x="0" y="0"/>
                </a:moveTo>
                <a:lnTo>
                  <a:pt x="0" y="4740"/>
                </a:lnTo>
                <a:lnTo>
                  <a:pt x="993" y="7129"/>
                </a:lnTo>
                <a:lnTo>
                  <a:pt x="2646" y="9713"/>
                </a:lnTo>
                <a:lnTo>
                  <a:pt x="4741" y="12428"/>
                </a:lnTo>
                <a:lnTo>
                  <a:pt x="6137" y="15231"/>
                </a:lnTo>
                <a:lnTo>
                  <a:pt x="7068" y="18091"/>
                </a:lnTo>
                <a:lnTo>
                  <a:pt x="7689" y="20990"/>
                </a:lnTo>
                <a:lnTo>
                  <a:pt x="9095" y="24908"/>
                </a:lnTo>
                <a:lnTo>
                  <a:pt x="11024" y="29504"/>
                </a:lnTo>
                <a:lnTo>
                  <a:pt x="13303" y="34552"/>
                </a:lnTo>
                <a:lnTo>
                  <a:pt x="14822" y="39902"/>
                </a:lnTo>
                <a:lnTo>
                  <a:pt x="15834" y="45453"/>
                </a:lnTo>
                <a:lnTo>
                  <a:pt x="16509" y="51137"/>
                </a:lnTo>
                <a:lnTo>
                  <a:pt x="16960" y="57904"/>
                </a:lnTo>
                <a:lnTo>
                  <a:pt x="17260" y="65392"/>
                </a:lnTo>
                <a:lnTo>
                  <a:pt x="17593" y="81649"/>
                </a:lnTo>
                <a:lnTo>
                  <a:pt x="17741" y="98796"/>
                </a:lnTo>
                <a:lnTo>
                  <a:pt x="18773" y="106544"/>
                </a:lnTo>
                <a:lnTo>
                  <a:pt x="20453" y="113693"/>
                </a:lnTo>
                <a:lnTo>
                  <a:pt x="22565" y="120443"/>
                </a:lnTo>
                <a:lnTo>
                  <a:pt x="23973" y="126929"/>
                </a:lnTo>
                <a:lnTo>
                  <a:pt x="24912" y="133236"/>
                </a:lnTo>
                <a:lnTo>
                  <a:pt x="25538" y="139425"/>
                </a:lnTo>
                <a:lnTo>
                  <a:pt x="25955" y="145536"/>
                </a:lnTo>
                <a:lnTo>
                  <a:pt x="26233" y="151594"/>
                </a:lnTo>
                <a:lnTo>
                  <a:pt x="26542" y="163617"/>
                </a:lnTo>
                <a:lnTo>
                  <a:pt x="26679" y="175575"/>
                </a:lnTo>
                <a:lnTo>
                  <a:pt x="27708" y="180550"/>
                </a:lnTo>
                <a:lnTo>
                  <a:pt x="29386" y="184859"/>
                </a:lnTo>
                <a:lnTo>
                  <a:pt x="31497" y="188723"/>
                </a:lnTo>
                <a:lnTo>
                  <a:pt x="32905" y="192292"/>
                </a:lnTo>
                <a:lnTo>
                  <a:pt x="33843" y="195663"/>
                </a:lnTo>
                <a:lnTo>
                  <a:pt x="35709" y="205333"/>
                </a:lnTo>
                <a:lnTo>
                  <a:pt x="35716" y="200627"/>
                </a:lnTo>
                <a:lnTo>
                  <a:pt x="36710" y="198243"/>
                </a:lnTo>
                <a:lnTo>
                  <a:pt x="38364" y="195663"/>
                </a:lnTo>
                <a:lnTo>
                  <a:pt x="40459" y="192949"/>
                </a:lnTo>
                <a:lnTo>
                  <a:pt x="41855" y="190149"/>
                </a:lnTo>
                <a:lnTo>
                  <a:pt x="42786" y="187289"/>
                </a:lnTo>
                <a:lnTo>
                  <a:pt x="44649" y="17859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 name="SMARTInkAnnotation532"/>
          <p:cNvSpPr/>
          <p:nvPr/>
        </p:nvSpPr>
        <p:spPr bwMode="auto">
          <a:xfrm>
            <a:off x="1973460" y="2644537"/>
            <a:ext cx="160165" cy="140271"/>
          </a:xfrm>
          <a:custGeom>
            <a:avLst/>
            <a:gdLst/>
            <a:ahLst/>
            <a:cxnLst/>
            <a:rect l="0" t="0" r="0" b="0"/>
            <a:pathLst>
              <a:path w="160165" h="140271">
                <a:moveTo>
                  <a:pt x="0" y="16509"/>
                </a:moveTo>
                <a:lnTo>
                  <a:pt x="4741" y="11769"/>
                </a:lnTo>
                <a:lnTo>
                  <a:pt x="8122" y="10373"/>
                </a:lnTo>
                <a:lnTo>
                  <a:pt x="12360" y="9441"/>
                </a:lnTo>
                <a:lnTo>
                  <a:pt x="17170" y="8821"/>
                </a:lnTo>
                <a:lnTo>
                  <a:pt x="22361" y="7415"/>
                </a:lnTo>
                <a:lnTo>
                  <a:pt x="27806" y="5486"/>
                </a:lnTo>
                <a:lnTo>
                  <a:pt x="33420" y="3207"/>
                </a:lnTo>
                <a:lnTo>
                  <a:pt x="38155" y="1688"/>
                </a:lnTo>
                <a:lnTo>
                  <a:pt x="42304" y="675"/>
                </a:lnTo>
                <a:lnTo>
                  <a:pt x="46062" y="0"/>
                </a:lnTo>
                <a:lnTo>
                  <a:pt x="50552" y="542"/>
                </a:lnTo>
                <a:lnTo>
                  <a:pt x="55530" y="1896"/>
                </a:lnTo>
                <a:lnTo>
                  <a:pt x="60832" y="3790"/>
                </a:lnTo>
                <a:lnTo>
                  <a:pt x="65360" y="5053"/>
                </a:lnTo>
                <a:lnTo>
                  <a:pt x="69370" y="5895"/>
                </a:lnTo>
                <a:lnTo>
                  <a:pt x="73036" y="6457"/>
                </a:lnTo>
                <a:lnTo>
                  <a:pt x="76472" y="7823"/>
                </a:lnTo>
                <a:lnTo>
                  <a:pt x="79755" y="9727"/>
                </a:lnTo>
                <a:lnTo>
                  <a:pt x="82936" y="11988"/>
                </a:lnTo>
                <a:lnTo>
                  <a:pt x="84064" y="15479"/>
                </a:lnTo>
                <a:lnTo>
                  <a:pt x="83824" y="19791"/>
                </a:lnTo>
                <a:lnTo>
                  <a:pt x="82672" y="24650"/>
                </a:lnTo>
                <a:lnTo>
                  <a:pt x="80912" y="28882"/>
                </a:lnTo>
                <a:lnTo>
                  <a:pt x="78746" y="32696"/>
                </a:lnTo>
                <a:lnTo>
                  <a:pt x="76310" y="36230"/>
                </a:lnTo>
                <a:lnTo>
                  <a:pt x="73694" y="41562"/>
                </a:lnTo>
                <a:lnTo>
                  <a:pt x="70957" y="48094"/>
                </a:lnTo>
                <a:lnTo>
                  <a:pt x="68141" y="55426"/>
                </a:lnTo>
                <a:lnTo>
                  <a:pt x="65271" y="62297"/>
                </a:lnTo>
                <a:lnTo>
                  <a:pt x="62366" y="68863"/>
                </a:lnTo>
                <a:lnTo>
                  <a:pt x="59437" y="75224"/>
                </a:lnTo>
                <a:lnTo>
                  <a:pt x="56492" y="80457"/>
                </a:lnTo>
                <a:lnTo>
                  <a:pt x="53537" y="84938"/>
                </a:lnTo>
                <a:lnTo>
                  <a:pt x="50574" y="88918"/>
                </a:lnTo>
                <a:lnTo>
                  <a:pt x="48599" y="92563"/>
                </a:lnTo>
                <a:lnTo>
                  <a:pt x="47282" y="95985"/>
                </a:lnTo>
                <a:lnTo>
                  <a:pt x="46404" y="99259"/>
                </a:lnTo>
                <a:lnTo>
                  <a:pt x="45819" y="102434"/>
                </a:lnTo>
                <a:lnTo>
                  <a:pt x="45429" y="105542"/>
                </a:lnTo>
                <a:lnTo>
                  <a:pt x="45169" y="108607"/>
                </a:lnTo>
                <a:lnTo>
                  <a:pt x="44996" y="111642"/>
                </a:lnTo>
                <a:lnTo>
                  <a:pt x="44803" y="117660"/>
                </a:lnTo>
                <a:lnTo>
                  <a:pt x="45744" y="120654"/>
                </a:lnTo>
                <a:lnTo>
                  <a:pt x="47363" y="123642"/>
                </a:lnTo>
                <a:lnTo>
                  <a:pt x="49435" y="126627"/>
                </a:lnTo>
                <a:lnTo>
                  <a:pt x="51808" y="128616"/>
                </a:lnTo>
                <a:lnTo>
                  <a:pt x="54383" y="129943"/>
                </a:lnTo>
                <a:lnTo>
                  <a:pt x="57091" y="130827"/>
                </a:lnTo>
                <a:lnTo>
                  <a:pt x="60881" y="131417"/>
                </a:lnTo>
                <a:lnTo>
                  <a:pt x="65392" y="131810"/>
                </a:lnTo>
                <a:lnTo>
                  <a:pt x="70384" y="132072"/>
                </a:lnTo>
                <a:lnTo>
                  <a:pt x="83868" y="132363"/>
                </a:lnTo>
                <a:lnTo>
                  <a:pt x="91631" y="132440"/>
                </a:lnTo>
                <a:lnTo>
                  <a:pt x="98791" y="133484"/>
                </a:lnTo>
                <a:lnTo>
                  <a:pt x="105548" y="135172"/>
                </a:lnTo>
                <a:lnTo>
                  <a:pt x="112037" y="137290"/>
                </a:lnTo>
                <a:lnTo>
                  <a:pt x="118348" y="138702"/>
                </a:lnTo>
                <a:lnTo>
                  <a:pt x="124539" y="139643"/>
                </a:lnTo>
                <a:lnTo>
                  <a:pt x="130651" y="140270"/>
                </a:lnTo>
                <a:lnTo>
                  <a:pt x="135718" y="139696"/>
                </a:lnTo>
                <a:lnTo>
                  <a:pt x="140088" y="138322"/>
                </a:lnTo>
                <a:lnTo>
                  <a:pt x="143994" y="136413"/>
                </a:lnTo>
                <a:lnTo>
                  <a:pt x="147590" y="135140"/>
                </a:lnTo>
                <a:lnTo>
                  <a:pt x="150979" y="134292"/>
                </a:lnTo>
                <a:lnTo>
                  <a:pt x="160164" y="132695"/>
                </a:lnTo>
                <a:lnTo>
                  <a:pt x="155825" y="132625"/>
                </a:lnTo>
                <a:lnTo>
                  <a:pt x="147417" y="132598"/>
                </a:lnTo>
                <a:lnTo>
                  <a:pt x="144911" y="131605"/>
                </a:lnTo>
                <a:lnTo>
                  <a:pt x="142248" y="129951"/>
                </a:lnTo>
                <a:lnTo>
                  <a:pt x="139481" y="127855"/>
                </a:lnTo>
                <a:lnTo>
                  <a:pt x="136644" y="125467"/>
                </a:lnTo>
                <a:lnTo>
                  <a:pt x="133760" y="122882"/>
                </a:lnTo>
                <a:lnTo>
                  <a:pt x="125016" y="11473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 name="SMARTInkAnnotation533"/>
          <p:cNvSpPr/>
          <p:nvPr/>
        </p:nvSpPr>
        <p:spPr bwMode="auto">
          <a:xfrm>
            <a:off x="830593" y="3956261"/>
            <a:ext cx="176685" cy="321009"/>
          </a:xfrm>
          <a:custGeom>
            <a:avLst/>
            <a:gdLst/>
            <a:ahLst/>
            <a:cxnLst/>
            <a:rect l="0" t="0" r="0" b="0"/>
            <a:pathLst>
              <a:path w="176685" h="321009">
                <a:moveTo>
                  <a:pt x="124883" y="26379"/>
                </a:moveTo>
                <a:lnTo>
                  <a:pt x="124883" y="13950"/>
                </a:lnTo>
                <a:lnTo>
                  <a:pt x="123891" y="12140"/>
                </a:lnTo>
                <a:lnTo>
                  <a:pt x="122237" y="10934"/>
                </a:lnTo>
                <a:lnTo>
                  <a:pt x="120142" y="10129"/>
                </a:lnTo>
                <a:lnTo>
                  <a:pt x="118746" y="8600"/>
                </a:lnTo>
                <a:lnTo>
                  <a:pt x="117815" y="6589"/>
                </a:lnTo>
                <a:lnTo>
                  <a:pt x="117194" y="4256"/>
                </a:lnTo>
                <a:lnTo>
                  <a:pt x="115789" y="2701"/>
                </a:lnTo>
                <a:lnTo>
                  <a:pt x="113859" y="1664"/>
                </a:lnTo>
                <a:lnTo>
                  <a:pt x="109069" y="512"/>
                </a:lnTo>
                <a:lnTo>
                  <a:pt x="103633" y="0"/>
                </a:lnTo>
                <a:lnTo>
                  <a:pt x="99803" y="855"/>
                </a:lnTo>
                <a:lnTo>
                  <a:pt x="95264" y="2418"/>
                </a:lnTo>
                <a:lnTo>
                  <a:pt x="90254" y="4452"/>
                </a:lnTo>
                <a:lnTo>
                  <a:pt x="85922" y="6800"/>
                </a:lnTo>
                <a:lnTo>
                  <a:pt x="82042" y="9358"/>
                </a:lnTo>
                <a:lnTo>
                  <a:pt x="78463" y="12055"/>
                </a:lnTo>
                <a:lnTo>
                  <a:pt x="74093" y="15838"/>
                </a:lnTo>
                <a:lnTo>
                  <a:pt x="69195" y="20343"/>
                </a:lnTo>
                <a:lnTo>
                  <a:pt x="63945" y="25332"/>
                </a:lnTo>
                <a:lnTo>
                  <a:pt x="59453" y="31634"/>
                </a:lnTo>
                <a:lnTo>
                  <a:pt x="55466" y="38812"/>
                </a:lnTo>
                <a:lnTo>
                  <a:pt x="45114" y="60490"/>
                </a:lnTo>
                <a:lnTo>
                  <a:pt x="41938" y="66979"/>
                </a:lnTo>
                <a:lnTo>
                  <a:pt x="38829" y="74282"/>
                </a:lnTo>
                <a:lnTo>
                  <a:pt x="35764" y="82126"/>
                </a:lnTo>
                <a:lnTo>
                  <a:pt x="32728" y="90333"/>
                </a:lnTo>
                <a:lnTo>
                  <a:pt x="28720" y="98781"/>
                </a:lnTo>
                <a:lnTo>
                  <a:pt x="24063" y="107389"/>
                </a:lnTo>
                <a:lnTo>
                  <a:pt x="18974" y="116105"/>
                </a:lnTo>
                <a:lnTo>
                  <a:pt x="15582" y="124892"/>
                </a:lnTo>
                <a:lnTo>
                  <a:pt x="13320" y="133726"/>
                </a:lnTo>
                <a:lnTo>
                  <a:pt x="11813" y="142592"/>
                </a:lnTo>
                <a:lnTo>
                  <a:pt x="9815" y="151479"/>
                </a:lnTo>
                <a:lnTo>
                  <a:pt x="7491" y="160381"/>
                </a:lnTo>
                <a:lnTo>
                  <a:pt x="4950" y="169291"/>
                </a:lnTo>
                <a:lnTo>
                  <a:pt x="3256" y="178209"/>
                </a:lnTo>
                <a:lnTo>
                  <a:pt x="2126" y="187130"/>
                </a:lnTo>
                <a:lnTo>
                  <a:pt x="1373" y="196054"/>
                </a:lnTo>
                <a:lnTo>
                  <a:pt x="871" y="204980"/>
                </a:lnTo>
                <a:lnTo>
                  <a:pt x="314" y="222835"/>
                </a:lnTo>
                <a:lnTo>
                  <a:pt x="0" y="249622"/>
                </a:lnTo>
                <a:lnTo>
                  <a:pt x="948" y="257560"/>
                </a:lnTo>
                <a:lnTo>
                  <a:pt x="2572" y="264836"/>
                </a:lnTo>
                <a:lnTo>
                  <a:pt x="4647" y="271670"/>
                </a:lnTo>
                <a:lnTo>
                  <a:pt x="8015" y="278212"/>
                </a:lnTo>
                <a:lnTo>
                  <a:pt x="12244" y="284556"/>
                </a:lnTo>
                <a:lnTo>
                  <a:pt x="17048" y="290771"/>
                </a:lnTo>
                <a:lnTo>
                  <a:pt x="22235" y="295906"/>
                </a:lnTo>
                <a:lnTo>
                  <a:pt x="27678" y="300321"/>
                </a:lnTo>
                <a:lnTo>
                  <a:pt x="33290" y="304257"/>
                </a:lnTo>
                <a:lnTo>
                  <a:pt x="40009" y="307873"/>
                </a:lnTo>
                <a:lnTo>
                  <a:pt x="47464" y="311277"/>
                </a:lnTo>
                <a:lnTo>
                  <a:pt x="55411" y="314538"/>
                </a:lnTo>
                <a:lnTo>
                  <a:pt x="62693" y="316711"/>
                </a:lnTo>
                <a:lnTo>
                  <a:pt x="69533" y="318160"/>
                </a:lnTo>
                <a:lnTo>
                  <a:pt x="76076" y="319127"/>
                </a:lnTo>
                <a:lnTo>
                  <a:pt x="82423" y="319771"/>
                </a:lnTo>
                <a:lnTo>
                  <a:pt x="88639" y="320200"/>
                </a:lnTo>
                <a:lnTo>
                  <a:pt x="94767" y="320486"/>
                </a:lnTo>
                <a:lnTo>
                  <a:pt x="106868" y="320805"/>
                </a:lnTo>
                <a:lnTo>
                  <a:pt x="130805" y="321008"/>
                </a:lnTo>
                <a:lnTo>
                  <a:pt x="135776" y="320033"/>
                </a:lnTo>
                <a:lnTo>
                  <a:pt x="140083" y="318390"/>
                </a:lnTo>
                <a:lnTo>
                  <a:pt x="143946" y="316303"/>
                </a:lnTo>
                <a:lnTo>
                  <a:pt x="147513" y="314912"/>
                </a:lnTo>
                <a:lnTo>
                  <a:pt x="150884" y="313984"/>
                </a:lnTo>
                <a:lnTo>
                  <a:pt x="154123" y="313366"/>
                </a:lnTo>
                <a:lnTo>
                  <a:pt x="157275" y="311961"/>
                </a:lnTo>
                <a:lnTo>
                  <a:pt x="160368" y="310033"/>
                </a:lnTo>
                <a:lnTo>
                  <a:pt x="163423" y="307755"/>
                </a:lnTo>
                <a:lnTo>
                  <a:pt x="166451" y="306236"/>
                </a:lnTo>
                <a:lnTo>
                  <a:pt x="169462" y="305224"/>
                </a:lnTo>
                <a:lnTo>
                  <a:pt x="176684" y="303599"/>
                </a:lnTo>
                <a:lnTo>
                  <a:pt x="176284" y="302474"/>
                </a:lnTo>
                <a:lnTo>
                  <a:pt x="171159" y="296184"/>
                </a:lnTo>
                <a:lnTo>
                  <a:pt x="167368" y="292191"/>
                </a:lnTo>
                <a:lnTo>
                  <a:pt x="161938" y="286693"/>
                </a:lnTo>
                <a:lnTo>
                  <a:pt x="161493" y="285250"/>
                </a:lnTo>
                <a:lnTo>
                  <a:pt x="160602" y="27641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 name="SMARTInkAnnotation534"/>
          <p:cNvSpPr/>
          <p:nvPr/>
        </p:nvSpPr>
        <p:spPr bwMode="auto">
          <a:xfrm>
            <a:off x="1116319" y="4018359"/>
            <a:ext cx="133834" cy="17860"/>
          </a:xfrm>
          <a:custGeom>
            <a:avLst/>
            <a:gdLst/>
            <a:ahLst/>
            <a:cxnLst/>
            <a:rect l="0" t="0" r="0" b="0"/>
            <a:pathLst>
              <a:path w="133834" h="17860">
                <a:moveTo>
                  <a:pt x="8821" y="0"/>
                </a:moveTo>
                <a:lnTo>
                  <a:pt x="0" y="0"/>
                </a:lnTo>
                <a:lnTo>
                  <a:pt x="12330" y="0"/>
                </a:lnTo>
                <a:lnTo>
                  <a:pt x="16121" y="992"/>
                </a:lnTo>
                <a:lnTo>
                  <a:pt x="20633" y="2645"/>
                </a:lnTo>
                <a:lnTo>
                  <a:pt x="25625" y="4741"/>
                </a:lnTo>
                <a:lnTo>
                  <a:pt x="30938" y="6137"/>
                </a:lnTo>
                <a:lnTo>
                  <a:pt x="36464" y="7068"/>
                </a:lnTo>
                <a:lnTo>
                  <a:pt x="42133" y="7688"/>
                </a:lnTo>
                <a:lnTo>
                  <a:pt x="47896" y="8102"/>
                </a:lnTo>
                <a:lnTo>
                  <a:pt x="53723" y="8378"/>
                </a:lnTo>
                <a:lnTo>
                  <a:pt x="65488" y="8684"/>
                </a:lnTo>
                <a:lnTo>
                  <a:pt x="133833" y="8930"/>
                </a:lnTo>
                <a:lnTo>
                  <a:pt x="129095" y="8930"/>
                </a:lnTo>
                <a:lnTo>
                  <a:pt x="126707" y="9922"/>
                </a:lnTo>
                <a:lnTo>
                  <a:pt x="124123" y="11575"/>
                </a:lnTo>
                <a:lnTo>
                  <a:pt x="117586" y="16618"/>
                </a:lnTo>
                <a:lnTo>
                  <a:pt x="116058" y="17032"/>
                </a:lnTo>
                <a:lnTo>
                  <a:pt x="114047" y="17308"/>
                </a:lnTo>
                <a:lnTo>
                  <a:pt x="107048" y="1785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 name="SMARTInkAnnotation535"/>
          <p:cNvSpPr/>
          <p:nvPr/>
        </p:nvSpPr>
        <p:spPr bwMode="auto">
          <a:xfrm>
            <a:off x="1134070" y="4134445"/>
            <a:ext cx="124858" cy="17860"/>
          </a:xfrm>
          <a:custGeom>
            <a:avLst/>
            <a:gdLst/>
            <a:ahLst/>
            <a:cxnLst/>
            <a:rect l="0" t="0" r="0" b="0"/>
            <a:pathLst>
              <a:path w="124858" h="17860">
                <a:moveTo>
                  <a:pt x="0" y="0"/>
                </a:moveTo>
                <a:lnTo>
                  <a:pt x="12429" y="0"/>
                </a:lnTo>
                <a:lnTo>
                  <a:pt x="15231" y="992"/>
                </a:lnTo>
                <a:lnTo>
                  <a:pt x="18092" y="2645"/>
                </a:lnTo>
                <a:lnTo>
                  <a:pt x="20991" y="4740"/>
                </a:lnTo>
                <a:lnTo>
                  <a:pt x="24908" y="6137"/>
                </a:lnTo>
                <a:lnTo>
                  <a:pt x="29504" y="7068"/>
                </a:lnTo>
                <a:lnTo>
                  <a:pt x="34552" y="7688"/>
                </a:lnTo>
                <a:lnTo>
                  <a:pt x="39902" y="8102"/>
                </a:lnTo>
                <a:lnTo>
                  <a:pt x="45453" y="8378"/>
                </a:lnTo>
                <a:lnTo>
                  <a:pt x="51138" y="8562"/>
                </a:lnTo>
                <a:lnTo>
                  <a:pt x="56912" y="9677"/>
                </a:lnTo>
                <a:lnTo>
                  <a:pt x="62746" y="11412"/>
                </a:lnTo>
                <a:lnTo>
                  <a:pt x="68620" y="13561"/>
                </a:lnTo>
                <a:lnTo>
                  <a:pt x="74520" y="14993"/>
                </a:lnTo>
                <a:lnTo>
                  <a:pt x="80438" y="15949"/>
                </a:lnTo>
                <a:lnTo>
                  <a:pt x="86367" y="16586"/>
                </a:lnTo>
                <a:lnTo>
                  <a:pt x="91313" y="17010"/>
                </a:lnTo>
                <a:lnTo>
                  <a:pt x="95601" y="17293"/>
                </a:lnTo>
                <a:lnTo>
                  <a:pt x="103013" y="17608"/>
                </a:lnTo>
                <a:lnTo>
                  <a:pt x="112764" y="17785"/>
                </a:lnTo>
                <a:lnTo>
                  <a:pt x="124857" y="17858"/>
                </a:lnTo>
                <a:lnTo>
                  <a:pt x="117313" y="17859"/>
                </a:lnTo>
                <a:lnTo>
                  <a:pt x="115912" y="16867"/>
                </a:lnTo>
                <a:lnTo>
                  <a:pt x="113985" y="15214"/>
                </a:lnTo>
                <a:lnTo>
                  <a:pt x="107156" y="893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 name="SMARTInkAnnotation536"/>
          <p:cNvSpPr/>
          <p:nvPr/>
        </p:nvSpPr>
        <p:spPr bwMode="auto">
          <a:xfrm>
            <a:off x="1169789" y="4241601"/>
            <a:ext cx="124998" cy="26790"/>
          </a:xfrm>
          <a:custGeom>
            <a:avLst/>
            <a:gdLst/>
            <a:ahLst/>
            <a:cxnLst/>
            <a:rect l="0" t="0" r="0" b="0"/>
            <a:pathLst>
              <a:path w="124998" h="26790">
                <a:moveTo>
                  <a:pt x="0" y="26789"/>
                </a:moveTo>
                <a:lnTo>
                  <a:pt x="124329" y="26789"/>
                </a:lnTo>
                <a:lnTo>
                  <a:pt x="124558" y="25797"/>
                </a:lnTo>
                <a:lnTo>
                  <a:pt x="124710" y="24144"/>
                </a:lnTo>
                <a:lnTo>
                  <a:pt x="124997" y="18227"/>
                </a:lnTo>
                <a:lnTo>
                  <a:pt x="124011" y="17112"/>
                </a:lnTo>
                <a:lnTo>
                  <a:pt x="120269" y="13228"/>
                </a:lnTo>
                <a:lnTo>
                  <a:pt x="118875" y="10803"/>
                </a:lnTo>
                <a:lnTo>
                  <a:pt x="117945" y="8195"/>
                </a:lnTo>
                <a:lnTo>
                  <a:pt x="116085"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 name="SMARTInkAnnotation537"/>
          <p:cNvSpPr/>
          <p:nvPr/>
        </p:nvSpPr>
        <p:spPr bwMode="auto">
          <a:xfrm>
            <a:off x="1456107" y="3968969"/>
            <a:ext cx="178026" cy="244315"/>
          </a:xfrm>
          <a:custGeom>
            <a:avLst/>
            <a:gdLst/>
            <a:ahLst/>
            <a:cxnLst/>
            <a:rect l="0" t="0" r="0" b="0"/>
            <a:pathLst>
              <a:path w="178026" h="244315">
                <a:moveTo>
                  <a:pt x="115518" y="49390"/>
                </a:moveTo>
                <a:lnTo>
                  <a:pt x="115518" y="11631"/>
                </a:lnTo>
                <a:lnTo>
                  <a:pt x="114525" y="9335"/>
                </a:lnTo>
                <a:lnTo>
                  <a:pt x="112872" y="7804"/>
                </a:lnTo>
                <a:lnTo>
                  <a:pt x="110777" y="6783"/>
                </a:lnTo>
                <a:lnTo>
                  <a:pt x="105804" y="3003"/>
                </a:lnTo>
                <a:lnTo>
                  <a:pt x="103089" y="606"/>
                </a:lnTo>
                <a:lnTo>
                  <a:pt x="100286" y="0"/>
                </a:lnTo>
                <a:lnTo>
                  <a:pt x="97426" y="589"/>
                </a:lnTo>
                <a:lnTo>
                  <a:pt x="86014" y="6157"/>
                </a:lnTo>
                <a:lnTo>
                  <a:pt x="64380" y="16928"/>
                </a:lnTo>
                <a:lnTo>
                  <a:pt x="58605" y="21795"/>
                </a:lnTo>
                <a:lnTo>
                  <a:pt x="52771" y="28017"/>
                </a:lnTo>
                <a:lnTo>
                  <a:pt x="46898" y="35141"/>
                </a:lnTo>
                <a:lnTo>
                  <a:pt x="40998" y="41875"/>
                </a:lnTo>
                <a:lnTo>
                  <a:pt x="35080" y="48349"/>
                </a:lnTo>
                <a:lnTo>
                  <a:pt x="29150" y="54649"/>
                </a:lnTo>
                <a:lnTo>
                  <a:pt x="24205" y="61826"/>
                </a:lnTo>
                <a:lnTo>
                  <a:pt x="19916" y="69587"/>
                </a:lnTo>
                <a:lnTo>
                  <a:pt x="16064" y="77737"/>
                </a:lnTo>
                <a:lnTo>
                  <a:pt x="12505" y="86147"/>
                </a:lnTo>
                <a:lnTo>
                  <a:pt x="9139" y="94731"/>
                </a:lnTo>
                <a:lnTo>
                  <a:pt x="5903" y="103430"/>
                </a:lnTo>
                <a:lnTo>
                  <a:pt x="3746" y="111214"/>
                </a:lnTo>
                <a:lnTo>
                  <a:pt x="2308" y="118387"/>
                </a:lnTo>
                <a:lnTo>
                  <a:pt x="1349" y="125153"/>
                </a:lnTo>
                <a:lnTo>
                  <a:pt x="710" y="132641"/>
                </a:lnTo>
                <a:lnTo>
                  <a:pt x="284" y="140610"/>
                </a:lnTo>
                <a:lnTo>
                  <a:pt x="0" y="148898"/>
                </a:lnTo>
                <a:lnTo>
                  <a:pt x="802" y="156409"/>
                </a:lnTo>
                <a:lnTo>
                  <a:pt x="2330" y="163400"/>
                </a:lnTo>
                <a:lnTo>
                  <a:pt x="4340" y="170045"/>
                </a:lnTo>
                <a:lnTo>
                  <a:pt x="5681" y="177452"/>
                </a:lnTo>
                <a:lnTo>
                  <a:pt x="6574" y="185366"/>
                </a:lnTo>
                <a:lnTo>
                  <a:pt x="7170" y="193619"/>
                </a:lnTo>
                <a:lnTo>
                  <a:pt x="9551" y="200112"/>
                </a:lnTo>
                <a:lnTo>
                  <a:pt x="13123" y="205434"/>
                </a:lnTo>
                <a:lnTo>
                  <a:pt x="27632" y="220310"/>
                </a:lnTo>
                <a:lnTo>
                  <a:pt x="33114" y="225845"/>
                </a:lnTo>
                <a:lnTo>
                  <a:pt x="38754" y="229534"/>
                </a:lnTo>
                <a:lnTo>
                  <a:pt x="44498" y="231994"/>
                </a:lnTo>
                <a:lnTo>
                  <a:pt x="50312" y="233634"/>
                </a:lnTo>
                <a:lnTo>
                  <a:pt x="56172" y="235719"/>
                </a:lnTo>
                <a:lnTo>
                  <a:pt x="62063" y="238102"/>
                </a:lnTo>
                <a:lnTo>
                  <a:pt x="67975" y="240682"/>
                </a:lnTo>
                <a:lnTo>
                  <a:pt x="74893" y="242403"/>
                </a:lnTo>
                <a:lnTo>
                  <a:pt x="82481" y="243549"/>
                </a:lnTo>
                <a:lnTo>
                  <a:pt x="90517" y="244314"/>
                </a:lnTo>
                <a:lnTo>
                  <a:pt x="97858" y="243831"/>
                </a:lnTo>
                <a:lnTo>
                  <a:pt x="104737" y="242517"/>
                </a:lnTo>
                <a:lnTo>
                  <a:pt x="111307" y="240650"/>
                </a:lnTo>
                <a:lnTo>
                  <a:pt x="117671" y="239404"/>
                </a:lnTo>
                <a:lnTo>
                  <a:pt x="123899" y="238574"/>
                </a:lnTo>
                <a:lnTo>
                  <a:pt x="130035" y="238021"/>
                </a:lnTo>
                <a:lnTo>
                  <a:pt x="136110" y="236659"/>
                </a:lnTo>
                <a:lnTo>
                  <a:pt x="142144" y="234759"/>
                </a:lnTo>
                <a:lnTo>
                  <a:pt x="148151" y="232501"/>
                </a:lnTo>
                <a:lnTo>
                  <a:pt x="153148" y="230995"/>
                </a:lnTo>
                <a:lnTo>
                  <a:pt x="157472" y="229991"/>
                </a:lnTo>
                <a:lnTo>
                  <a:pt x="161346" y="229322"/>
                </a:lnTo>
                <a:lnTo>
                  <a:pt x="164922" y="228876"/>
                </a:lnTo>
                <a:lnTo>
                  <a:pt x="168297" y="228579"/>
                </a:lnTo>
                <a:lnTo>
                  <a:pt x="177456" y="228019"/>
                </a:lnTo>
                <a:lnTo>
                  <a:pt x="177950" y="220920"/>
                </a:lnTo>
                <a:lnTo>
                  <a:pt x="178025" y="21905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 name="SMARTInkAnnotation538"/>
          <p:cNvSpPr/>
          <p:nvPr/>
        </p:nvSpPr>
        <p:spPr bwMode="auto">
          <a:xfrm>
            <a:off x="1759148" y="4048933"/>
            <a:ext cx="111851" cy="31823"/>
          </a:xfrm>
          <a:custGeom>
            <a:avLst/>
            <a:gdLst/>
            <a:ahLst/>
            <a:cxnLst/>
            <a:rect l="0" t="0" r="0" b="0"/>
            <a:pathLst>
              <a:path w="111851" h="31823">
                <a:moveTo>
                  <a:pt x="0" y="5145"/>
                </a:moveTo>
                <a:lnTo>
                  <a:pt x="0" y="0"/>
                </a:lnTo>
                <a:lnTo>
                  <a:pt x="0" y="4271"/>
                </a:lnTo>
                <a:lnTo>
                  <a:pt x="992" y="4562"/>
                </a:lnTo>
                <a:lnTo>
                  <a:pt x="2646" y="4756"/>
                </a:lnTo>
                <a:lnTo>
                  <a:pt x="4741" y="4885"/>
                </a:lnTo>
                <a:lnTo>
                  <a:pt x="8121" y="5964"/>
                </a:lnTo>
                <a:lnTo>
                  <a:pt x="12359" y="7675"/>
                </a:lnTo>
                <a:lnTo>
                  <a:pt x="17169" y="9808"/>
                </a:lnTo>
                <a:lnTo>
                  <a:pt x="22360" y="11230"/>
                </a:lnTo>
                <a:lnTo>
                  <a:pt x="27805" y="12178"/>
                </a:lnTo>
                <a:lnTo>
                  <a:pt x="33420" y="12810"/>
                </a:lnTo>
                <a:lnTo>
                  <a:pt x="39147" y="14224"/>
                </a:lnTo>
                <a:lnTo>
                  <a:pt x="44950" y="16158"/>
                </a:lnTo>
                <a:lnTo>
                  <a:pt x="50802" y="18440"/>
                </a:lnTo>
                <a:lnTo>
                  <a:pt x="56688" y="19962"/>
                </a:lnTo>
                <a:lnTo>
                  <a:pt x="62597" y="20975"/>
                </a:lnTo>
                <a:lnTo>
                  <a:pt x="68520" y="21651"/>
                </a:lnTo>
                <a:lnTo>
                  <a:pt x="74454" y="22103"/>
                </a:lnTo>
                <a:lnTo>
                  <a:pt x="80393" y="22403"/>
                </a:lnTo>
                <a:lnTo>
                  <a:pt x="86338" y="22603"/>
                </a:lnTo>
                <a:lnTo>
                  <a:pt x="91293" y="23729"/>
                </a:lnTo>
                <a:lnTo>
                  <a:pt x="95588" y="25472"/>
                </a:lnTo>
                <a:lnTo>
                  <a:pt x="104871" y="30657"/>
                </a:lnTo>
                <a:lnTo>
                  <a:pt x="106625" y="31083"/>
                </a:lnTo>
                <a:lnTo>
                  <a:pt x="108786" y="31366"/>
                </a:lnTo>
                <a:lnTo>
                  <a:pt x="111850" y="31682"/>
                </a:lnTo>
                <a:lnTo>
                  <a:pt x="109904" y="31822"/>
                </a:lnTo>
                <a:lnTo>
                  <a:pt x="108988" y="30867"/>
                </a:lnTo>
                <a:lnTo>
                  <a:pt x="108377" y="29238"/>
                </a:lnTo>
                <a:lnTo>
                  <a:pt x="107156" y="2300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 name="SMARTInkAnnotation539"/>
          <p:cNvSpPr/>
          <p:nvPr/>
        </p:nvSpPr>
        <p:spPr bwMode="auto">
          <a:xfrm>
            <a:off x="1982390" y="3955851"/>
            <a:ext cx="17483" cy="232004"/>
          </a:xfrm>
          <a:custGeom>
            <a:avLst/>
            <a:gdLst/>
            <a:ahLst/>
            <a:cxnLst/>
            <a:rect l="0" t="0" r="0" b="0"/>
            <a:pathLst>
              <a:path w="17483" h="232004">
                <a:moveTo>
                  <a:pt x="0" y="0"/>
                </a:moveTo>
                <a:lnTo>
                  <a:pt x="0" y="12429"/>
                </a:lnTo>
                <a:lnTo>
                  <a:pt x="992" y="16223"/>
                </a:lnTo>
                <a:lnTo>
                  <a:pt x="2646" y="20737"/>
                </a:lnTo>
                <a:lnTo>
                  <a:pt x="4741" y="25731"/>
                </a:lnTo>
                <a:lnTo>
                  <a:pt x="6137" y="32037"/>
                </a:lnTo>
                <a:lnTo>
                  <a:pt x="7068" y="39217"/>
                </a:lnTo>
                <a:lnTo>
                  <a:pt x="7688" y="46981"/>
                </a:lnTo>
                <a:lnTo>
                  <a:pt x="8102" y="55133"/>
                </a:lnTo>
                <a:lnTo>
                  <a:pt x="8562" y="72129"/>
                </a:lnTo>
                <a:lnTo>
                  <a:pt x="9677" y="79836"/>
                </a:lnTo>
                <a:lnTo>
                  <a:pt x="11412" y="86958"/>
                </a:lnTo>
                <a:lnTo>
                  <a:pt x="13562" y="93691"/>
                </a:lnTo>
                <a:lnTo>
                  <a:pt x="14994" y="101156"/>
                </a:lnTo>
                <a:lnTo>
                  <a:pt x="15949" y="109109"/>
                </a:lnTo>
                <a:lnTo>
                  <a:pt x="16586" y="117388"/>
                </a:lnTo>
                <a:lnTo>
                  <a:pt x="17011" y="124892"/>
                </a:lnTo>
                <a:lnTo>
                  <a:pt x="17482" y="138521"/>
                </a:lnTo>
                <a:lnTo>
                  <a:pt x="16616" y="145925"/>
                </a:lnTo>
                <a:lnTo>
                  <a:pt x="15046" y="153838"/>
                </a:lnTo>
                <a:lnTo>
                  <a:pt x="13007" y="162090"/>
                </a:lnTo>
                <a:lnTo>
                  <a:pt x="11648" y="169575"/>
                </a:lnTo>
                <a:lnTo>
                  <a:pt x="10742" y="176551"/>
                </a:lnTo>
                <a:lnTo>
                  <a:pt x="10138" y="183185"/>
                </a:lnTo>
                <a:lnTo>
                  <a:pt x="9735" y="189592"/>
                </a:lnTo>
                <a:lnTo>
                  <a:pt x="9288" y="202003"/>
                </a:lnTo>
                <a:lnTo>
                  <a:pt x="9036" y="215406"/>
                </a:lnTo>
                <a:lnTo>
                  <a:pt x="8008" y="219010"/>
                </a:lnTo>
                <a:lnTo>
                  <a:pt x="6331" y="222405"/>
                </a:lnTo>
                <a:lnTo>
                  <a:pt x="110" y="232003"/>
                </a:lnTo>
                <a:lnTo>
                  <a:pt x="8930" y="22324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 name="SMARTInkAnnotation540"/>
          <p:cNvSpPr/>
          <p:nvPr/>
        </p:nvSpPr>
        <p:spPr bwMode="auto">
          <a:xfrm>
            <a:off x="2000250" y="4071937"/>
            <a:ext cx="89297" cy="53579"/>
          </a:xfrm>
          <a:custGeom>
            <a:avLst/>
            <a:gdLst/>
            <a:ahLst/>
            <a:cxnLst/>
            <a:rect l="0" t="0" r="0" b="0"/>
            <a:pathLst>
              <a:path w="89297" h="53579">
                <a:moveTo>
                  <a:pt x="0" y="53578"/>
                </a:moveTo>
                <a:lnTo>
                  <a:pt x="18042" y="53578"/>
                </a:lnTo>
                <a:lnTo>
                  <a:pt x="21950" y="51594"/>
                </a:lnTo>
                <a:lnTo>
                  <a:pt x="25547" y="48286"/>
                </a:lnTo>
                <a:lnTo>
                  <a:pt x="28937" y="44097"/>
                </a:lnTo>
                <a:lnTo>
                  <a:pt x="33182" y="40312"/>
                </a:lnTo>
                <a:lnTo>
                  <a:pt x="37996" y="36797"/>
                </a:lnTo>
                <a:lnTo>
                  <a:pt x="43190" y="33461"/>
                </a:lnTo>
                <a:lnTo>
                  <a:pt x="48637" y="30245"/>
                </a:lnTo>
                <a:lnTo>
                  <a:pt x="54253" y="27109"/>
                </a:lnTo>
                <a:lnTo>
                  <a:pt x="59981" y="24025"/>
                </a:lnTo>
                <a:lnTo>
                  <a:pt x="64792" y="20978"/>
                </a:lnTo>
                <a:lnTo>
                  <a:pt x="68991" y="17954"/>
                </a:lnTo>
                <a:lnTo>
                  <a:pt x="72783" y="14946"/>
                </a:lnTo>
                <a:lnTo>
                  <a:pt x="76303" y="11948"/>
                </a:lnTo>
                <a:lnTo>
                  <a:pt x="79642" y="8958"/>
                </a:lnTo>
                <a:lnTo>
                  <a:pt x="8929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 name="SMARTInkAnnotation541"/>
          <p:cNvSpPr/>
          <p:nvPr/>
        </p:nvSpPr>
        <p:spPr bwMode="auto">
          <a:xfrm>
            <a:off x="2071687" y="4018359"/>
            <a:ext cx="35611" cy="177904"/>
          </a:xfrm>
          <a:custGeom>
            <a:avLst/>
            <a:gdLst/>
            <a:ahLst/>
            <a:cxnLst/>
            <a:rect l="0" t="0" r="0" b="0"/>
            <a:pathLst>
              <a:path w="35611" h="177904">
                <a:moveTo>
                  <a:pt x="26789" y="0"/>
                </a:moveTo>
                <a:lnTo>
                  <a:pt x="31530" y="0"/>
                </a:lnTo>
                <a:lnTo>
                  <a:pt x="32926" y="992"/>
                </a:lnTo>
                <a:lnTo>
                  <a:pt x="33857" y="2645"/>
                </a:lnTo>
                <a:lnTo>
                  <a:pt x="34478" y="4741"/>
                </a:lnTo>
                <a:lnTo>
                  <a:pt x="34891" y="8121"/>
                </a:lnTo>
                <a:lnTo>
                  <a:pt x="35167" y="12359"/>
                </a:lnTo>
                <a:lnTo>
                  <a:pt x="35351" y="17169"/>
                </a:lnTo>
                <a:lnTo>
                  <a:pt x="35610" y="38160"/>
                </a:lnTo>
                <a:lnTo>
                  <a:pt x="34654" y="46276"/>
                </a:lnTo>
                <a:lnTo>
                  <a:pt x="33024" y="54663"/>
                </a:lnTo>
                <a:lnTo>
                  <a:pt x="30946" y="63231"/>
                </a:lnTo>
                <a:lnTo>
                  <a:pt x="29560" y="71920"/>
                </a:lnTo>
                <a:lnTo>
                  <a:pt x="28637" y="80688"/>
                </a:lnTo>
                <a:lnTo>
                  <a:pt x="28021" y="89511"/>
                </a:lnTo>
                <a:lnTo>
                  <a:pt x="26618" y="98369"/>
                </a:lnTo>
                <a:lnTo>
                  <a:pt x="24691" y="107251"/>
                </a:lnTo>
                <a:lnTo>
                  <a:pt x="22414" y="116149"/>
                </a:lnTo>
                <a:lnTo>
                  <a:pt x="20895" y="124066"/>
                </a:lnTo>
                <a:lnTo>
                  <a:pt x="19883" y="131328"/>
                </a:lnTo>
                <a:lnTo>
                  <a:pt x="19209" y="138153"/>
                </a:lnTo>
                <a:lnTo>
                  <a:pt x="17767" y="144688"/>
                </a:lnTo>
                <a:lnTo>
                  <a:pt x="15813" y="151029"/>
                </a:lnTo>
                <a:lnTo>
                  <a:pt x="13519" y="157241"/>
                </a:lnTo>
                <a:lnTo>
                  <a:pt x="11989" y="162374"/>
                </a:lnTo>
                <a:lnTo>
                  <a:pt x="10969" y="166788"/>
                </a:lnTo>
                <a:lnTo>
                  <a:pt x="9049" y="177903"/>
                </a:lnTo>
                <a:lnTo>
                  <a:pt x="8983" y="172995"/>
                </a:lnTo>
                <a:lnTo>
                  <a:pt x="8940" y="158416"/>
                </a:lnTo>
                <a:lnTo>
                  <a:pt x="7944" y="154227"/>
                </a:lnTo>
                <a:lnTo>
                  <a:pt x="6289" y="149451"/>
                </a:lnTo>
                <a:lnTo>
                  <a:pt x="0" y="1339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1" name="SMARTInkAnnotation542"/>
          <p:cNvSpPr/>
          <p:nvPr/>
        </p:nvSpPr>
        <p:spPr bwMode="auto">
          <a:xfrm>
            <a:off x="634007" y="3991570"/>
            <a:ext cx="133579" cy="35710"/>
          </a:xfrm>
          <a:custGeom>
            <a:avLst/>
            <a:gdLst/>
            <a:ahLst/>
            <a:cxnLst/>
            <a:rect l="0" t="0" r="0" b="0"/>
            <a:pathLst>
              <a:path w="133579" h="35710">
                <a:moveTo>
                  <a:pt x="125016" y="26789"/>
                </a:moveTo>
                <a:lnTo>
                  <a:pt x="133578" y="26789"/>
                </a:lnTo>
                <a:lnTo>
                  <a:pt x="121485" y="26789"/>
                </a:lnTo>
                <a:lnTo>
                  <a:pt x="118693" y="27781"/>
                </a:lnTo>
                <a:lnTo>
                  <a:pt x="115840" y="29434"/>
                </a:lnTo>
                <a:lnTo>
                  <a:pt x="112945" y="31530"/>
                </a:lnTo>
                <a:lnTo>
                  <a:pt x="110024" y="32926"/>
                </a:lnTo>
                <a:lnTo>
                  <a:pt x="107084" y="33857"/>
                </a:lnTo>
                <a:lnTo>
                  <a:pt x="104131" y="34477"/>
                </a:lnTo>
                <a:lnTo>
                  <a:pt x="100179" y="34891"/>
                </a:lnTo>
                <a:lnTo>
                  <a:pt x="95559" y="35167"/>
                </a:lnTo>
                <a:lnTo>
                  <a:pt x="85135" y="35473"/>
                </a:lnTo>
                <a:lnTo>
                  <a:pt x="51078" y="35709"/>
                </a:lnTo>
                <a:lnTo>
                  <a:pt x="47943" y="34720"/>
                </a:lnTo>
                <a:lnTo>
                  <a:pt x="44861" y="33068"/>
                </a:lnTo>
                <a:lnTo>
                  <a:pt x="41813" y="30975"/>
                </a:lnTo>
                <a:lnTo>
                  <a:pt x="38790" y="29580"/>
                </a:lnTo>
                <a:lnTo>
                  <a:pt x="35782" y="28650"/>
                </a:lnTo>
                <a:lnTo>
                  <a:pt x="32784" y="28029"/>
                </a:lnTo>
                <a:lnTo>
                  <a:pt x="29794" y="26624"/>
                </a:lnTo>
                <a:lnTo>
                  <a:pt x="26808" y="24694"/>
                </a:lnTo>
                <a:lnTo>
                  <a:pt x="23825" y="22416"/>
                </a:lnTo>
                <a:lnTo>
                  <a:pt x="20845" y="20897"/>
                </a:lnTo>
                <a:lnTo>
                  <a:pt x="17865" y="19885"/>
                </a:lnTo>
                <a:lnTo>
                  <a:pt x="14887" y="19209"/>
                </a:lnTo>
                <a:lnTo>
                  <a:pt x="11909" y="16775"/>
                </a:lnTo>
                <a:lnTo>
                  <a:pt x="8932" y="13168"/>
                </a:lnTo>
                <a:lnTo>
                  <a:pt x="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2" name="SMARTInkAnnotation543"/>
          <p:cNvSpPr/>
          <p:nvPr/>
        </p:nvSpPr>
        <p:spPr bwMode="auto">
          <a:xfrm>
            <a:off x="482203" y="3821906"/>
            <a:ext cx="17860" cy="275870"/>
          </a:xfrm>
          <a:custGeom>
            <a:avLst/>
            <a:gdLst/>
            <a:ahLst/>
            <a:cxnLst/>
            <a:rect l="0" t="0" r="0" b="0"/>
            <a:pathLst>
              <a:path w="17860" h="275870">
                <a:moveTo>
                  <a:pt x="17859" y="0"/>
                </a:moveTo>
                <a:lnTo>
                  <a:pt x="17859" y="34552"/>
                </a:lnTo>
                <a:lnTo>
                  <a:pt x="16867" y="39902"/>
                </a:lnTo>
                <a:lnTo>
                  <a:pt x="15213" y="45452"/>
                </a:lnTo>
                <a:lnTo>
                  <a:pt x="13119" y="51138"/>
                </a:lnTo>
                <a:lnTo>
                  <a:pt x="11722" y="57905"/>
                </a:lnTo>
                <a:lnTo>
                  <a:pt x="10791" y="65392"/>
                </a:lnTo>
                <a:lnTo>
                  <a:pt x="10171" y="73360"/>
                </a:lnTo>
                <a:lnTo>
                  <a:pt x="9757" y="81649"/>
                </a:lnTo>
                <a:lnTo>
                  <a:pt x="9297" y="98796"/>
                </a:lnTo>
                <a:lnTo>
                  <a:pt x="8929" y="275869"/>
                </a:lnTo>
                <a:lnTo>
                  <a:pt x="7937" y="275195"/>
                </a:lnTo>
                <a:lnTo>
                  <a:pt x="6283" y="273752"/>
                </a:lnTo>
                <a:lnTo>
                  <a:pt x="0" y="26789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3" name="SMARTInkAnnotation544"/>
          <p:cNvSpPr/>
          <p:nvPr/>
        </p:nvSpPr>
        <p:spPr bwMode="auto">
          <a:xfrm>
            <a:off x="491132" y="3982640"/>
            <a:ext cx="116087" cy="80368"/>
          </a:xfrm>
          <a:custGeom>
            <a:avLst/>
            <a:gdLst/>
            <a:ahLst/>
            <a:cxnLst/>
            <a:rect l="0" t="0" r="0" b="0"/>
            <a:pathLst>
              <a:path w="116087" h="80368">
                <a:moveTo>
                  <a:pt x="0" y="80367"/>
                </a:moveTo>
                <a:lnTo>
                  <a:pt x="9481" y="75627"/>
                </a:lnTo>
                <a:lnTo>
                  <a:pt x="13266" y="74230"/>
                </a:lnTo>
                <a:lnTo>
                  <a:pt x="16782" y="73300"/>
                </a:lnTo>
                <a:lnTo>
                  <a:pt x="20118" y="72679"/>
                </a:lnTo>
                <a:lnTo>
                  <a:pt x="24326" y="71273"/>
                </a:lnTo>
                <a:lnTo>
                  <a:pt x="29116" y="69344"/>
                </a:lnTo>
                <a:lnTo>
                  <a:pt x="34293" y="67065"/>
                </a:lnTo>
                <a:lnTo>
                  <a:pt x="45338" y="61888"/>
                </a:lnTo>
                <a:lnTo>
                  <a:pt x="86361" y="41636"/>
                </a:lnTo>
                <a:lnTo>
                  <a:pt x="91308" y="37679"/>
                </a:lnTo>
                <a:lnTo>
                  <a:pt x="95599" y="33057"/>
                </a:lnTo>
                <a:lnTo>
                  <a:pt x="99452" y="27991"/>
                </a:lnTo>
                <a:lnTo>
                  <a:pt x="103012" y="22629"/>
                </a:lnTo>
                <a:lnTo>
                  <a:pt x="106378" y="17071"/>
                </a:lnTo>
                <a:lnTo>
                  <a:pt x="11608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4" name="SMARTInkAnnotation545"/>
          <p:cNvSpPr/>
          <p:nvPr/>
        </p:nvSpPr>
        <p:spPr bwMode="auto">
          <a:xfrm>
            <a:off x="598289" y="3866554"/>
            <a:ext cx="26790" cy="194158"/>
          </a:xfrm>
          <a:custGeom>
            <a:avLst/>
            <a:gdLst/>
            <a:ahLst/>
            <a:cxnLst/>
            <a:rect l="0" t="0" r="0" b="0"/>
            <a:pathLst>
              <a:path w="26790" h="194158">
                <a:moveTo>
                  <a:pt x="26789" y="0"/>
                </a:moveTo>
                <a:lnTo>
                  <a:pt x="26789" y="20991"/>
                </a:lnTo>
                <a:lnTo>
                  <a:pt x="25796" y="24908"/>
                </a:lnTo>
                <a:lnTo>
                  <a:pt x="24143" y="29504"/>
                </a:lnTo>
                <a:lnTo>
                  <a:pt x="22048" y="34552"/>
                </a:lnTo>
                <a:lnTo>
                  <a:pt x="20652" y="39902"/>
                </a:lnTo>
                <a:lnTo>
                  <a:pt x="19721" y="45453"/>
                </a:lnTo>
                <a:lnTo>
                  <a:pt x="19100" y="51138"/>
                </a:lnTo>
                <a:lnTo>
                  <a:pt x="18687" y="57904"/>
                </a:lnTo>
                <a:lnTo>
                  <a:pt x="18227" y="73360"/>
                </a:lnTo>
                <a:lnTo>
                  <a:pt x="17112" y="80657"/>
                </a:lnTo>
                <a:lnTo>
                  <a:pt x="15377" y="87506"/>
                </a:lnTo>
                <a:lnTo>
                  <a:pt x="13228" y="94056"/>
                </a:lnTo>
                <a:lnTo>
                  <a:pt x="11795" y="101399"/>
                </a:lnTo>
                <a:lnTo>
                  <a:pt x="10840" y="109272"/>
                </a:lnTo>
                <a:lnTo>
                  <a:pt x="10203" y="117496"/>
                </a:lnTo>
                <a:lnTo>
                  <a:pt x="9778" y="124963"/>
                </a:lnTo>
                <a:lnTo>
                  <a:pt x="9307" y="138553"/>
                </a:lnTo>
                <a:lnTo>
                  <a:pt x="9004" y="163445"/>
                </a:lnTo>
                <a:lnTo>
                  <a:pt x="8932" y="194157"/>
                </a:lnTo>
                <a:lnTo>
                  <a:pt x="8930" y="186292"/>
                </a:lnTo>
                <a:lnTo>
                  <a:pt x="7938" y="181741"/>
                </a:lnTo>
                <a:lnTo>
                  <a:pt x="6284" y="176724"/>
                </a:lnTo>
                <a:lnTo>
                  <a:pt x="0" y="16073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5" name="SMARTInkAnnotation546"/>
          <p:cNvSpPr/>
          <p:nvPr/>
        </p:nvSpPr>
        <p:spPr bwMode="auto">
          <a:xfrm>
            <a:off x="464346" y="3813386"/>
            <a:ext cx="53576" cy="320368"/>
          </a:xfrm>
          <a:custGeom>
            <a:avLst/>
            <a:gdLst/>
            <a:ahLst/>
            <a:cxnLst/>
            <a:rect l="0" t="0" r="0" b="0"/>
            <a:pathLst>
              <a:path w="53576" h="320368">
                <a:moveTo>
                  <a:pt x="53575" y="26379"/>
                </a:moveTo>
                <a:lnTo>
                  <a:pt x="53575" y="21638"/>
                </a:lnTo>
                <a:lnTo>
                  <a:pt x="52583" y="19250"/>
                </a:lnTo>
                <a:lnTo>
                  <a:pt x="50930" y="16666"/>
                </a:lnTo>
                <a:lnTo>
                  <a:pt x="45887" y="10129"/>
                </a:lnTo>
                <a:lnTo>
                  <a:pt x="45197" y="6589"/>
                </a:lnTo>
                <a:lnTo>
                  <a:pt x="44755" y="973"/>
                </a:lnTo>
                <a:lnTo>
                  <a:pt x="43726" y="512"/>
                </a:lnTo>
                <a:lnTo>
                  <a:pt x="42048" y="204"/>
                </a:lnTo>
                <a:lnTo>
                  <a:pt x="39937" y="0"/>
                </a:lnTo>
                <a:lnTo>
                  <a:pt x="38530" y="855"/>
                </a:lnTo>
                <a:lnTo>
                  <a:pt x="37592" y="2418"/>
                </a:lnTo>
                <a:lnTo>
                  <a:pt x="36550" y="6800"/>
                </a:lnTo>
                <a:lnTo>
                  <a:pt x="35963" y="14845"/>
                </a:lnTo>
                <a:lnTo>
                  <a:pt x="35789" y="24505"/>
                </a:lnTo>
                <a:lnTo>
                  <a:pt x="35719" y="80639"/>
                </a:lnTo>
                <a:lnTo>
                  <a:pt x="34726" y="89342"/>
                </a:lnTo>
                <a:lnTo>
                  <a:pt x="33071" y="98120"/>
                </a:lnTo>
                <a:lnTo>
                  <a:pt x="30976" y="106948"/>
                </a:lnTo>
                <a:lnTo>
                  <a:pt x="29580" y="115810"/>
                </a:lnTo>
                <a:lnTo>
                  <a:pt x="28649" y="124696"/>
                </a:lnTo>
                <a:lnTo>
                  <a:pt x="28028" y="133595"/>
                </a:lnTo>
                <a:lnTo>
                  <a:pt x="26622" y="143497"/>
                </a:lnTo>
                <a:lnTo>
                  <a:pt x="24692" y="154067"/>
                </a:lnTo>
                <a:lnTo>
                  <a:pt x="22414" y="165083"/>
                </a:lnTo>
                <a:lnTo>
                  <a:pt x="20895" y="176395"/>
                </a:lnTo>
                <a:lnTo>
                  <a:pt x="19882" y="187905"/>
                </a:lnTo>
                <a:lnTo>
                  <a:pt x="19207" y="199548"/>
                </a:lnTo>
                <a:lnTo>
                  <a:pt x="17765" y="210286"/>
                </a:lnTo>
                <a:lnTo>
                  <a:pt x="15811" y="220421"/>
                </a:lnTo>
                <a:lnTo>
                  <a:pt x="13516" y="230154"/>
                </a:lnTo>
                <a:lnTo>
                  <a:pt x="11986" y="239620"/>
                </a:lnTo>
                <a:lnTo>
                  <a:pt x="10967" y="248907"/>
                </a:lnTo>
                <a:lnTo>
                  <a:pt x="10287" y="258075"/>
                </a:lnTo>
                <a:lnTo>
                  <a:pt x="8841" y="266171"/>
                </a:lnTo>
                <a:lnTo>
                  <a:pt x="6885" y="273553"/>
                </a:lnTo>
                <a:lnTo>
                  <a:pt x="4589" y="280459"/>
                </a:lnTo>
                <a:lnTo>
                  <a:pt x="3059" y="287047"/>
                </a:lnTo>
                <a:lnTo>
                  <a:pt x="2038" y="293423"/>
                </a:lnTo>
                <a:lnTo>
                  <a:pt x="1358" y="299658"/>
                </a:lnTo>
                <a:lnTo>
                  <a:pt x="602" y="309232"/>
                </a:lnTo>
                <a:lnTo>
                  <a:pt x="33" y="320367"/>
                </a:lnTo>
                <a:lnTo>
                  <a:pt x="2" y="311254"/>
                </a:lnTo>
                <a:lnTo>
                  <a:pt x="0" y="308569"/>
                </a:lnTo>
                <a:lnTo>
                  <a:pt x="992" y="304795"/>
                </a:lnTo>
                <a:lnTo>
                  <a:pt x="2645" y="300295"/>
                </a:lnTo>
                <a:lnTo>
                  <a:pt x="8927" y="28534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6" name="SMARTInkAnnotation547"/>
          <p:cNvSpPr/>
          <p:nvPr/>
        </p:nvSpPr>
        <p:spPr bwMode="auto">
          <a:xfrm>
            <a:off x="598289" y="3857625"/>
            <a:ext cx="35719" cy="302088"/>
          </a:xfrm>
          <a:custGeom>
            <a:avLst/>
            <a:gdLst/>
            <a:ahLst/>
            <a:cxnLst/>
            <a:rect l="0" t="0" r="0" b="0"/>
            <a:pathLst>
              <a:path w="35719" h="302088">
                <a:moveTo>
                  <a:pt x="26789" y="0"/>
                </a:moveTo>
                <a:lnTo>
                  <a:pt x="35351" y="0"/>
                </a:lnTo>
                <a:lnTo>
                  <a:pt x="35646" y="7129"/>
                </a:lnTo>
                <a:lnTo>
                  <a:pt x="35718" y="90849"/>
                </a:lnTo>
                <a:lnTo>
                  <a:pt x="34726" y="98268"/>
                </a:lnTo>
                <a:lnTo>
                  <a:pt x="33073" y="105200"/>
                </a:lnTo>
                <a:lnTo>
                  <a:pt x="30978" y="111805"/>
                </a:lnTo>
                <a:lnTo>
                  <a:pt x="29582" y="119185"/>
                </a:lnTo>
                <a:lnTo>
                  <a:pt x="28651" y="127081"/>
                </a:lnTo>
                <a:lnTo>
                  <a:pt x="28030" y="135322"/>
                </a:lnTo>
                <a:lnTo>
                  <a:pt x="26624" y="143793"/>
                </a:lnTo>
                <a:lnTo>
                  <a:pt x="24695" y="152416"/>
                </a:lnTo>
                <a:lnTo>
                  <a:pt x="22416" y="161142"/>
                </a:lnTo>
                <a:lnTo>
                  <a:pt x="20897" y="169935"/>
                </a:lnTo>
                <a:lnTo>
                  <a:pt x="19884" y="178775"/>
                </a:lnTo>
                <a:lnTo>
                  <a:pt x="19209" y="187644"/>
                </a:lnTo>
                <a:lnTo>
                  <a:pt x="18759" y="195541"/>
                </a:lnTo>
                <a:lnTo>
                  <a:pt x="18259" y="209607"/>
                </a:lnTo>
                <a:lnTo>
                  <a:pt x="17133" y="217128"/>
                </a:lnTo>
                <a:lnTo>
                  <a:pt x="15391" y="225119"/>
                </a:lnTo>
                <a:lnTo>
                  <a:pt x="13237" y="233423"/>
                </a:lnTo>
                <a:lnTo>
                  <a:pt x="11801" y="240944"/>
                </a:lnTo>
                <a:lnTo>
                  <a:pt x="10844" y="247941"/>
                </a:lnTo>
                <a:lnTo>
                  <a:pt x="10206" y="254591"/>
                </a:lnTo>
                <a:lnTo>
                  <a:pt x="9780" y="260016"/>
                </a:lnTo>
                <a:lnTo>
                  <a:pt x="9307" y="268690"/>
                </a:lnTo>
                <a:lnTo>
                  <a:pt x="8189" y="273384"/>
                </a:lnTo>
                <a:lnTo>
                  <a:pt x="6452" y="278498"/>
                </a:lnTo>
                <a:lnTo>
                  <a:pt x="1274" y="291483"/>
                </a:lnTo>
                <a:lnTo>
                  <a:pt x="251" y="300185"/>
                </a:lnTo>
                <a:lnTo>
                  <a:pt x="111" y="302087"/>
                </a:lnTo>
                <a:lnTo>
                  <a:pt x="14" y="293695"/>
                </a:lnTo>
                <a:lnTo>
                  <a:pt x="0" y="26789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7" name="SMARTInkAnnotation548"/>
          <p:cNvSpPr/>
          <p:nvPr/>
        </p:nvSpPr>
        <p:spPr bwMode="auto">
          <a:xfrm>
            <a:off x="1089530" y="5172051"/>
            <a:ext cx="31487" cy="50464"/>
          </a:xfrm>
          <a:custGeom>
            <a:avLst/>
            <a:gdLst/>
            <a:ahLst/>
            <a:cxnLst/>
            <a:rect l="0" t="0" r="0" b="0"/>
            <a:pathLst>
              <a:path w="31487" h="50464">
                <a:moveTo>
                  <a:pt x="17751" y="25027"/>
                </a:moveTo>
                <a:lnTo>
                  <a:pt x="10062" y="25027"/>
                </a:lnTo>
                <a:lnTo>
                  <a:pt x="9648" y="26019"/>
                </a:lnTo>
                <a:lnTo>
                  <a:pt x="9373" y="27672"/>
                </a:lnTo>
                <a:lnTo>
                  <a:pt x="8853" y="33588"/>
                </a:lnTo>
                <a:lnTo>
                  <a:pt x="8831" y="38588"/>
                </a:lnTo>
                <a:lnTo>
                  <a:pt x="7835" y="40021"/>
                </a:lnTo>
                <a:lnTo>
                  <a:pt x="6179" y="40975"/>
                </a:lnTo>
                <a:lnTo>
                  <a:pt x="4083" y="41612"/>
                </a:lnTo>
                <a:lnTo>
                  <a:pt x="2686" y="43029"/>
                </a:lnTo>
                <a:lnTo>
                  <a:pt x="1754" y="44966"/>
                </a:lnTo>
                <a:lnTo>
                  <a:pt x="259" y="50463"/>
                </a:lnTo>
                <a:lnTo>
                  <a:pt x="136" y="49922"/>
                </a:lnTo>
                <a:lnTo>
                  <a:pt x="55" y="48568"/>
                </a:lnTo>
                <a:lnTo>
                  <a:pt x="0" y="46675"/>
                </a:lnTo>
                <a:lnTo>
                  <a:pt x="956" y="44419"/>
                </a:lnTo>
                <a:lnTo>
                  <a:pt x="2585" y="41924"/>
                </a:lnTo>
                <a:lnTo>
                  <a:pt x="4664" y="39268"/>
                </a:lnTo>
                <a:lnTo>
                  <a:pt x="7042" y="36505"/>
                </a:lnTo>
                <a:lnTo>
                  <a:pt x="9619" y="33671"/>
                </a:lnTo>
                <a:lnTo>
                  <a:pt x="15129" y="27876"/>
                </a:lnTo>
                <a:lnTo>
                  <a:pt x="20885" y="21994"/>
                </a:lnTo>
                <a:lnTo>
                  <a:pt x="22817" y="19036"/>
                </a:lnTo>
                <a:lnTo>
                  <a:pt x="24105" y="16072"/>
                </a:lnTo>
                <a:lnTo>
                  <a:pt x="24963" y="13103"/>
                </a:lnTo>
                <a:lnTo>
                  <a:pt x="26528" y="10133"/>
                </a:lnTo>
                <a:lnTo>
                  <a:pt x="28563" y="7160"/>
                </a:lnTo>
                <a:lnTo>
                  <a:pt x="30912" y="4186"/>
                </a:lnTo>
                <a:lnTo>
                  <a:pt x="31486" y="2203"/>
                </a:lnTo>
                <a:lnTo>
                  <a:pt x="30876" y="882"/>
                </a:lnTo>
                <a:lnTo>
                  <a:pt x="29478" y="0"/>
                </a:lnTo>
                <a:lnTo>
                  <a:pt x="28545" y="405"/>
                </a:lnTo>
                <a:lnTo>
                  <a:pt x="27924" y="1667"/>
                </a:lnTo>
                <a:lnTo>
                  <a:pt x="27509" y="3500"/>
                </a:lnTo>
                <a:lnTo>
                  <a:pt x="27233" y="5715"/>
                </a:lnTo>
                <a:lnTo>
                  <a:pt x="27049" y="8183"/>
                </a:lnTo>
                <a:lnTo>
                  <a:pt x="26926" y="10821"/>
                </a:lnTo>
                <a:lnTo>
                  <a:pt x="25852" y="12580"/>
                </a:lnTo>
                <a:lnTo>
                  <a:pt x="24144" y="13752"/>
                </a:lnTo>
                <a:lnTo>
                  <a:pt x="22013" y="14534"/>
                </a:lnTo>
                <a:lnTo>
                  <a:pt x="20592" y="16047"/>
                </a:lnTo>
                <a:lnTo>
                  <a:pt x="19645" y="18048"/>
                </a:lnTo>
                <a:lnTo>
                  <a:pt x="18125" y="23648"/>
                </a:lnTo>
                <a:lnTo>
                  <a:pt x="18000" y="23115"/>
                </a:lnTo>
                <a:lnTo>
                  <a:pt x="17917" y="21768"/>
                </a:lnTo>
                <a:lnTo>
                  <a:pt x="17783" y="17217"/>
                </a:lnTo>
                <a:lnTo>
                  <a:pt x="17751" y="716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8" name="SMARTInkAnnotation549"/>
          <p:cNvSpPr/>
          <p:nvPr/>
        </p:nvSpPr>
        <p:spPr bwMode="auto">
          <a:xfrm>
            <a:off x="1089421" y="5322464"/>
            <a:ext cx="17493" cy="17490"/>
          </a:xfrm>
          <a:custGeom>
            <a:avLst/>
            <a:gdLst/>
            <a:ahLst/>
            <a:cxnLst/>
            <a:rect l="0" t="0" r="0" b="0"/>
            <a:pathLst>
              <a:path w="17493" h="17490">
                <a:moveTo>
                  <a:pt x="8930" y="17489"/>
                </a:moveTo>
                <a:lnTo>
                  <a:pt x="368" y="17489"/>
                </a:lnTo>
                <a:lnTo>
                  <a:pt x="7721" y="17489"/>
                </a:lnTo>
                <a:lnTo>
                  <a:pt x="8124" y="16497"/>
                </a:lnTo>
                <a:lnTo>
                  <a:pt x="8393" y="14843"/>
                </a:lnTo>
                <a:lnTo>
                  <a:pt x="8921" y="8668"/>
                </a:lnTo>
                <a:lnTo>
                  <a:pt x="8930" y="0"/>
                </a:lnTo>
                <a:lnTo>
                  <a:pt x="9922" y="868"/>
                </a:lnTo>
                <a:lnTo>
                  <a:pt x="17492" y="8201"/>
                </a:lnTo>
                <a:lnTo>
                  <a:pt x="16622" y="8320"/>
                </a:lnTo>
                <a:lnTo>
                  <a:pt x="15050" y="8400"/>
                </a:lnTo>
                <a:lnTo>
                  <a:pt x="9036" y="8556"/>
                </a:lnTo>
                <a:lnTo>
                  <a:pt x="0" y="855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9" name="Freeform 28"/>
          <p:cNvSpPr/>
          <p:nvPr/>
        </p:nvSpPr>
        <p:spPr bwMode="auto">
          <a:xfrm>
            <a:off x="1089421" y="5491757"/>
            <a:ext cx="2647" cy="1"/>
          </a:xfrm>
          <a:custGeom>
            <a:avLst/>
            <a:gdLst/>
            <a:ahLst/>
            <a:cxnLst/>
            <a:rect l="0" t="0" r="0" b="0"/>
            <a:pathLst>
              <a:path w="2647" h="1">
                <a:moveTo>
                  <a:pt x="0" y="0"/>
                </a:moveTo>
                <a:lnTo>
                  <a:pt x="2646" y="0"/>
                </a:lnTo>
                <a:close/>
              </a:path>
            </a:pathLst>
          </a:custGeom>
          <a:solidFill>
            <a:schemeClr val="accent1"/>
          </a:solid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0" name="SMARTInkAnnotation551"/>
          <p:cNvSpPr/>
          <p:nvPr/>
        </p:nvSpPr>
        <p:spPr bwMode="auto">
          <a:xfrm>
            <a:off x="1232296" y="5214937"/>
            <a:ext cx="17861" cy="8931"/>
          </a:xfrm>
          <a:custGeom>
            <a:avLst/>
            <a:gdLst/>
            <a:ahLst/>
            <a:cxnLst/>
            <a:rect l="0" t="0" r="0" b="0"/>
            <a:pathLst>
              <a:path w="17861" h="8931">
                <a:moveTo>
                  <a:pt x="17860" y="8930"/>
                </a:moveTo>
                <a:lnTo>
                  <a:pt x="10171" y="8930"/>
                </a:lnTo>
                <a:lnTo>
                  <a:pt x="8765" y="7938"/>
                </a:lnTo>
                <a:lnTo>
                  <a:pt x="6836" y="6284"/>
                </a:lnTo>
                <a:lnTo>
                  <a:pt x="4557" y="4189"/>
                </a:lnTo>
                <a:lnTo>
                  <a:pt x="4030" y="2793"/>
                </a:lnTo>
                <a:lnTo>
                  <a:pt x="4672" y="1862"/>
                </a:lnTo>
                <a:lnTo>
                  <a:pt x="8856" y="32"/>
                </a:lnTo>
                <a:lnTo>
                  <a:pt x="8928" y="1"/>
                </a:lnTo>
                <a:lnTo>
                  <a:pt x="109" y="0"/>
                </a:lnTo>
                <a:lnTo>
                  <a:pt x="73" y="992"/>
                </a:lnTo>
                <a:lnTo>
                  <a:pt x="0" y="893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1" name="SMARTInkAnnotation552"/>
          <p:cNvSpPr/>
          <p:nvPr/>
        </p:nvSpPr>
        <p:spPr bwMode="auto">
          <a:xfrm>
            <a:off x="1223369" y="5357815"/>
            <a:ext cx="17858" cy="17857"/>
          </a:xfrm>
          <a:custGeom>
            <a:avLst/>
            <a:gdLst/>
            <a:ahLst/>
            <a:cxnLst/>
            <a:rect l="0" t="0" r="0" b="0"/>
            <a:pathLst>
              <a:path w="17858" h="17857">
                <a:moveTo>
                  <a:pt x="8927" y="17856"/>
                </a:moveTo>
                <a:lnTo>
                  <a:pt x="4187" y="17856"/>
                </a:lnTo>
                <a:lnTo>
                  <a:pt x="2790" y="16865"/>
                </a:lnTo>
                <a:lnTo>
                  <a:pt x="1859" y="15211"/>
                </a:lnTo>
                <a:lnTo>
                  <a:pt x="7" y="8959"/>
                </a:lnTo>
                <a:lnTo>
                  <a:pt x="0" y="4196"/>
                </a:lnTo>
                <a:lnTo>
                  <a:pt x="992" y="2796"/>
                </a:lnTo>
                <a:lnTo>
                  <a:pt x="2645" y="1863"/>
                </a:lnTo>
                <a:lnTo>
                  <a:pt x="8913" y="2"/>
                </a:lnTo>
                <a:lnTo>
                  <a:pt x="8917" y="0"/>
                </a:lnTo>
                <a:lnTo>
                  <a:pt x="17857" y="892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2" name="SMARTInkAnnotation553"/>
          <p:cNvSpPr/>
          <p:nvPr/>
        </p:nvSpPr>
        <p:spPr bwMode="auto">
          <a:xfrm>
            <a:off x="1223367" y="5527476"/>
            <a:ext cx="8930" cy="17860"/>
          </a:xfrm>
          <a:custGeom>
            <a:avLst/>
            <a:gdLst/>
            <a:ahLst/>
            <a:cxnLst/>
            <a:rect l="0" t="0" r="0" b="0"/>
            <a:pathLst>
              <a:path w="8930" h="17860">
                <a:moveTo>
                  <a:pt x="8929" y="8930"/>
                </a:moveTo>
                <a:lnTo>
                  <a:pt x="4189" y="8930"/>
                </a:lnTo>
                <a:lnTo>
                  <a:pt x="2792" y="9922"/>
                </a:lnTo>
                <a:lnTo>
                  <a:pt x="1861" y="11575"/>
                </a:lnTo>
                <a:lnTo>
                  <a:pt x="32" y="17751"/>
                </a:lnTo>
                <a:lnTo>
                  <a:pt x="1013" y="17787"/>
                </a:lnTo>
                <a:lnTo>
                  <a:pt x="8821" y="17859"/>
                </a:lnTo>
                <a:lnTo>
                  <a:pt x="8857" y="16866"/>
                </a:lnTo>
                <a:lnTo>
                  <a:pt x="8920" y="10171"/>
                </a:lnTo>
                <a:lnTo>
                  <a:pt x="7931" y="9757"/>
                </a:lnTo>
                <a:lnTo>
                  <a:pt x="6279" y="9481"/>
                </a:lnTo>
                <a:lnTo>
                  <a:pt x="4186" y="9298"/>
                </a:lnTo>
                <a:lnTo>
                  <a:pt x="2791" y="8183"/>
                </a:lnTo>
                <a:lnTo>
                  <a:pt x="1860" y="6447"/>
                </a:lnTo>
                <a:lnTo>
                  <a:pt x="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3" name="SMARTInkAnnotation554"/>
          <p:cNvSpPr/>
          <p:nvPr/>
        </p:nvSpPr>
        <p:spPr bwMode="auto">
          <a:xfrm>
            <a:off x="1361548" y="5243218"/>
            <a:ext cx="183288" cy="238056"/>
          </a:xfrm>
          <a:custGeom>
            <a:avLst/>
            <a:gdLst/>
            <a:ahLst/>
            <a:cxnLst/>
            <a:rect l="0" t="0" r="0" b="0"/>
            <a:pathLst>
              <a:path w="183288" h="238056">
                <a:moveTo>
                  <a:pt x="129709" y="34227"/>
                </a:moveTo>
                <a:lnTo>
                  <a:pt x="129709" y="17057"/>
                </a:lnTo>
                <a:lnTo>
                  <a:pt x="128717" y="13851"/>
                </a:lnTo>
                <a:lnTo>
                  <a:pt x="127063" y="11713"/>
                </a:lnTo>
                <a:lnTo>
                  <a:pt x="122580" y="8345"/>
                </a:lnTo>
                <a:lnTo>
                  <a:pt x="117280" y="3542"/>
                </a:lnTo>
                <a:lnTo>
                  <a:pt x="114478" y="1864"/>
                </a:lnTo>
                <a:lnTo>
                  <a:pt x="111618" y="746"/>
                </a:lnTo>
                <a:lnTo>
                  <a:pt x="108718" y="0"/>
                </a:lnTo>
                <a:lnTo>
                  <a:pt x="104801" y="495"/>
                </a:lnTo>
                <a:lnTo>
                  <a:pt x="100205" y="1817"/>
                </a:lnTo>
                <a:lnTo>
                  <a:pt x="95157" y="3690"/>
                </a:lnTo>
                <a:lnTo>
                  <a:pt x="89807" y="5932"/>
                </a:lnTo>
                <a:lnTo>
                  <a:pt x="84256" y="8418"/>
                </a:lnTo>
                <a:lnTo>
                  <a:pt x="72797" y="13826"/>
                </a:lnTo>
                <a:lnTo>
                  <a:pt x="61089" y="19538"/>
                </a:lnTo>
                <a:lnTo>
                  <a:pt x="55189" y="24434"/>
                </a:lnTo>
                <a:lnTo>
                  <a:pt x="49271" y="30675"/>
                </a:lnTo>
                <a:lnTo>
                  <a:pt x="43342" y="37812"/>
                </a:lnTo>
                <a:lnTo>
                  <a:pt x="37404" y="44554"/>
                </a:lnTo>
                <a:lnTo>
                  <a:pt x="25516" y="57338"/>
                </a:lnTo>
                <a:lnTo>
                  <a:pt x="20559" y="64517"/>
                </a:lnTo>
                <a:lnTo>
                  <a:pt x="16263" y="72280"/>
                </a:lnTo>
                <a:lnTo>
                  <a:pt x="12407" y="80431"/>
                </a:lnTo>
                <a:lnTo>
                  <a:pt x="9836" y="88842"/>
                </a:lnTo>
                <a:lnTo>
                  <a:pt x="8122" y="97426"/>
                </a:lnTo>
                <a:lnTo>
                  <a:pt x="6979" y="106125"/>
                </a:lnTo>
                <a:lnTo>
                  <a:pt x="5225" y="114901"/>
                </a:lnTo>
                <a:lnTo>
                  <a:pt x="3063" y="123728"/>
                </a:lnTo>
                <a:lnTo>
                  <a:pt x="630" y="132590"/>
                </a:lnTo>
                <a:lnTo>
                  <a:pt x="0" y="141474"/>
                </a:lnTo>
                <a:lnTo>
                  <a:pt x="573" y="150373"/>
                </a:lnTo>
                <a:lnTo>
                  <a:pt x="1946" y="159282"/>
                </a:lnTo>
                <a:lnTo>
                  <a:pt x="2862" y="167207"/>
                </a:lnTo>
                <a:lnTo>
                  <a:pt x="3473" y="174474"/>
                </a:lnTo>
                <a:lnTo>
                  <a:pt x="3880" y="181303"/>
                </a:lnTo>
                <a:lnTo>
                  <a:pt x="6135" y="187840"/>
                </a:lnTo>
                <a:lnTo>
                  <a:pt x="9624" y="194183"/>
                </a:lnTo>
                <a:lnTo>
                  <a:pt x="13934" y="200395"/>
                </a:lnTo>
                <a:lnTo>
                  <a:pt x="19783" y="206521"/>
                </a:lnTo>
                <a:lnTo>
                  <a:pt x="26660" y="212590"/>
                </a:lnTo>
                <a:lnTo>
                  <a:pt x="34220" y="218620"/>
                </a:lnTo>
                <a:lnTo>
                  <a:pt x="41245" y="222640"/>
                </a:lnTo>
                <a:lnTo>
                  <a:pt x="47913" y="225319"/>
                </a:lnTo>
                <a:lnTo>
                  <a:pt x="54343" y="227107"/>
                </a:lnTo>
                <a:lnTo>
                  <a:pt x="69424" y="231737"/>
                </a:lnTo>
                <a:lnTo>
                  <a:pt x="77613" y="234361"/>
                </a:lnTo>
                <a:lnTo>
                  <a:pt x="86049" y="236111"/>
                </a:lnTo>
                <a:lnTo>
                  <a:pt x="94649" y="237277"/>
                </a:lnTo>
                <a:lnTo>
                  <a:pt x="103359" y="238055"/>
                </a:lnTo>
                <a:lnTo>
                  <a:pt x="111150" y="237581"/>
                </a:lnTo>
                <a:lnTo>
                  <a:pt x="118329" y="236272"/>
                </a:lnTo>
                <a:lnTo>
                  <a:pt x="125099" y="234408"/>
                </a:lnTo>
                <a:lnTo>
                  <a:pt x="131597" y="232173"/>
                </a:lnTo>
                <a:lnTo>
                  <a:pt x="137913" y="229691"/>
                </a:lnTo>
                <a:lnTo>
                  <a:pt x="144108" y="227044"/>
                </a:lnTo>
                <a:lnTo>
                  <a:pt x="156283" y="221457"/>
                </a:lnTo>
                <a:lnTo>
                  <a:pt x="162308" y="218578"/>
                </a:lnTo>
                <a:lnTo>
                  <a:pt x="167317" y="216659"/>
                </a:lnTo>
                <a:lnTo>
                  <a:pt x="171648" y="215379"/>
                </a:lnTo>
                <a:lnTo>
                  <a:pt x="180988" y="213326"/>
                </a:lnTo>
                <a:lnTo>
                  <a:pt x="181755" y="212165"/>
                </a:lnTo>
                <a:lnTo>
                  <a:pt x="183153" y="204747"/>
                </a:lnTo>
                <a:lnTo>
                  <a:pt x="183287" y="203891"/>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4" name="SMARTInkAnnotation555"/>
          <p:cNvSpPr/>
          <p:nvPr/>
        </p:nvSpPr>
        <p:spPr bwMode="auto">
          <a:xfrm>
            <a:off x="1651992" y="5286385"/>
            <a:ext cx="8930" cy="17741"/>
          </a:xfrm>
          <a:custGeom>
            <a:avLst/>
            <a:gdLst/>
            <a:ahLst/>
            <a:cxnLst/>
            <a:rect l="0" t="0" r="0" b="0"/>
            <a:pathLst>
              <a:path w="8930" h="17741">
                <a:moveTo>
                  <a:pt x="0" y="8919"/>
                </a:moveTo>
                <a:lnTo>
                  <a:pt x="0" y="0"/>
                </a:lnTo>
                <a:lnTo>
                  <a:pt x="0" y="17740"/>
                </a:lnTo>
                <a:lnTo>
                  <a:pt x="2645" y="15154"/>
                </a:lnTo>
                <a:lnTo>
                  <a:pt x="8929" y="891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5" name="SMARTInkAnnotation556"/>
          <p:cNvSpPr/>
          <p:nvPr/>
        </p:nvSpPr>
        <p:spPr bwMode="auto">
          <a:xfrm>
            <a:off x="1669851" y="5420320"/>
            <a:ext cx="17860" cy="1"/>
          </a:xfrm>
          <a:custGeom>
            <a:avLst/>
            <a:gdLst/>
            <a:ahLst/>
            <a:cxnLst/>
            <a:rect l="0" t="0" r="0" b="0"/>
            <a:pathLst>
              <a:path w="17860" h="1">
                <a:moveTo>
                  <a:pt x="0" y="0"/>
                </a:moveTo>
                <a:lnTo>
                  <a:pt x="17859" y="0"/>
                </a:lnTo>
              </a:path>
            </a:pathLst>
          </a:custGeom>
          <a:solidFill>
            <a:schemeClr val="accent1"/>
          </a:solid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6" name="SMARTInkAnnotation557"/>
          <p:cNvSpPr/>
          <p:nvPr/>
        </p:nvSpPr>
        <p:spPr bwMode="auto">
          <a:xfrm>
            <a:off x="1803796" y="5277445"/>
            <a:ext cx="17742" cy="205334"/>
          </a:xfrm>
          <a:custGeom>
            <a:avLst/>
            <a:gdLst/>
            <a:ahLst/>
            <a:cxnLst/>
            <a:rect l="0" t="0" r="0" b="0"/>
            <a:pathLst>
              <a:path w="17742" h="205334">
                <a:moveTo>
                  <a:pt x="0" y="0"/>
                </a:moveTo>
                <a:lnTo>
                  <a:pt x="0" y="21249"/>
                </a:lnTo>
                <a:lnTo>
                  <a:pt x="993" y="25080"/>
                </a:lnTo>
                <a:lnTo>
                  <a:pt x="2646" y="29619"/>
                </a:lnTo>
                <a:lnTo>
                  <a:pt x="4741" y="34628"/>
                </a:lnTo>
                <a:lnTo>
                  <a:pt x="6137" y="39953"/>
                </a:lnTo>
                <a:lnTo>
                  <a:pt x="7068" y="45487"/>
                </a:lnTo>
                <a:lnTo>
                  <a:pt x="7689" y="51160"/>
                </a:lnTo>
                <a:lnTo>
                  <a:pt x="9095" y="56927"/>
                </a:lnTo>
                <a:lnTo>
                  <a:pt x="11024" y="62756"/>
                </a:lnTo>
                <a:lnTo>
                  <a:pt x="13303" y="68627"/>
                </a:lnTo>
                <a:lnTo>
                  <a:pt x="14822" y="75517"/>
                </a:lnTo>
                <a:lnTo>
                  <a:pt x="15834" y="83087"/>
                </a:lnTo>
                <a:lnTo>
                  <a:pt x="16509" y="91110"/>
                </a:lnTo>
                <a:lnTo>
                  <a:pt x="16960" y="98443"/>
                </a:lnTo>
                <a:lnTo>
                  <a:pt x="17460" y="111883"/>
                </a:lnTo>
                <a:lnTo>
                  <a:pt x="17741" y="135345"/>
                </a:lnTo>
                <a:lnTo>
                  <a:pt x="16788" y="142817"/>
                </a:lnTo>
                <a:lnTo>
                  <a:pt x="15161" y="149781"/>
                </a:lnTo>
                <a:lnTo>
                  <a:pt x="13084" y="156408"/>
                </a:lnTo>
                <a:lnTo>
                  <a:pt x="11699" y="162811"/>
                </a:lnTo>
                <a:lnTo>
                  <a:pt x="10776" y="169064"/>
                </a:lnTo>
                <a:lnTo>
                  <a:pt x="10161" y="175217"/>
                </a:lnTo>
                <a:lnTo>
                  <a:pt x="9751" y="180312"/>
                </a:lnTo>
                <a:lnTo>
                  <a:pt x="9477" y="184700"/>
                </a:lnTo>
                <a:lnTo>
                  <a:pt x="9173" y="192222"/>
                </a:lnTo>
                <a:lnTo>
                  <a:pt x="8931" y="205333"/>
                </a:lnTo>
                <a:lnTo>
                  <a:pt x="8930" y="15180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7" name="SMARTInkAnnotation558"/>
          <p:cNvSpPr/>
          <p:nvPr/>
        </p:nvSpPr>
        <p:spPr bwMode="auto">
          <a:xfrm>
            <a:off x="1821656" y="5393531"/>
            <a:ext cx="98227" cy="26790"/>
          </a:xfrm>
          <a:custGeom>
            <a:avLst/>
            <a:gdLst/>
            <a:ahLst/>
            <a:cxnLst/>
            <a:rect l="0" t="0" r="0" b="0"/>
            <a:pathLst>
              <a:path w="98227" h="26790">
                <a:moveTo>
                  <a:pt x="0" y="26789"/>
                </a:moveTo>
                <a:lnTo>
                  <a:pt x="0" y="18227"/>
                </a:lnTo>
                <a:lnTo>
                  <a:pt x="2646" y="18023"/>
                </a:lnTo>
                <a:lnTo>
                  <a:pt x="7129" y="17932"/>
                </a:lnTo>
                <a:lnTo>
                  <a:pt x="34552" y="17862"/>
                </a:lnTo>
                <a:lnTo>
                  <a:pt x="39902" y="16869"/>
                </a:lnTo>
                <a:lnTo>
                  <a:pt x="45453" y="15215"/>
                </a:lnTo>
                <a:lnTo>
                  <a:pt x="51138" y="13120"/>
                </a:lnTo>
                <a:lnTo>
                  <a:pt x="55920" y="11723"/>
                </a:lnTo>
                <a:lnTo>
                  <a:pt x="60100" y="10792"/>
                </a:lnTo>
                <a:lnTo>
                  <a:pt x="63879" y="10171"/>
                </a:lnTo>
                <a:lnTo>
                  <a:pt x="67391" y="9757"/>
                </a:lnTo>
                <a:lnTo>
                  <a:pt x="70724" y="9481"/>
                </a:lnTo>
                <a:lnTo>
                  <a:pt x="73938" y="9297"/>
                </a:lnTo>
                <a:lnTo>
                  <a:pt x="78066" y="8183"/>
                </a:lnTo>
                <a:lnTo>
                  <a:pt x="82801" y="6447"/>
                </a:lnTo>
                <a:lnTo>
                  <a:pt x="9822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8" name="SMARTInkAnnotation559"/>
          <p:cNvSpPr/>
          <p:nvPr/>
        </p:nvSpPr>
        <p:spPr bwMode="auto">
          <a:xfrm>
            <a:off x="1919882" y="5295304"/>
            <a:ext cx="17861" cy="221688"/>
          </a:xfrm>
          <a:custGeom>
            <a:avLst/>
            <a:gdLst/>
            <a:ahLst/>
            <a:cxnLst/>
            <a:rect l="0" t="0" r="0" b="0"/>
            <a:pathLst>
              <a:path w="17861" h="221688">
                <a:moveTo>
                  <a:pt x="17860" y="0"/>
                </a:moveTo>
                <a:lnTo>
                  <a:pt x="13119" y="0"/>
                </a:lnTo>
                <a:lnTo>
                  <a:pt x="11723" y="992"/>
                </a:lnTo>
                <a:lnTo>
                  <a:pt x="10792" y="2646"/>
                </a:lnTo>
                <a:lnTo>
                  <a:pt x="10171" y="4741"/>
                </a:lnTo>
                <a:lnTo>
                  <a:pt x="9757" y="7129"/>
                </a:lnTo>
                <a:lnTo>
                  <a:pt x="9298" y="12429"/>
                </a:lnTo>
                <a:lnTo>
                  <a:pt x="8183" y="16224"/>
                </a:lnTo>
                <a:lnTo>
                  <a:pt x="6448" y="20738"/>
                </a:lnTo>
                <a:lnTo>
                  <a:pt x="4299" y="25732"/>
                </a:lnTo>
                <a:lnTo>
                  <a:pt x="3858" y="32037"/>
                </a:lnTo>
                <a:lnTo>
                  <a:pt x="4557" y="39218"/>
                </a:lnTo>
                <a:lnTo>
                  <a:pt x="6014" y="46981"/>
                </a:lnTo>
                <a:lnTo>
                  <a:pt x="6986" y="55133"/>
                </a:lnTo>
                <a:lnTo>
                  <a:pt x="7634" y="63545"/>
                </a:lnTo>
                <a:lnTo>
                  <a:pt x="8066" y="72129"/>
                </a:lnTo>
                <a:lnTo>
                  <a:pt x="9346" y="79836"/>
                </a:lnTo>
                <a:lnTo>
                  <a:pt x="11192" y="86958"/>
                </a:lnTo>
                <a:lnTo>
                  <a:pt x="13414" y="93691"/>
                </a:lnTo>
                <a:lnTo>
                  <a:pt x="14896" y="101156"/>
                </a:lnTo>
                <a:lnTo>
                  <a:pt x="15884" y="109109"/>
                </a:lnTo>
                <a:lnTo>
                  <a:pt x="16543" y="117388"/>
                </a:lnTo>
                <a:lnTo>
                  <a:pt x="16982" y="125884"/>
                </a:lnTo>
                <a:lnTo>
                  <a:pt x="17469" y="143261"/>
                </a:lnTo>
                <a:lnTo>
                  <a:pt x="17826" y="184058"/>
                </a:lnTo>
                <a:lnTo>
                  <a:pt x="16845" y="190175"/>
                </a:lnTo>
                <a:lnTo>
                  <a:pt x="15199" y="196236"/>
                </a:lnTo>
                <a:lnTo>
                  <a:pt x="10168" y="210742"/>
                </a:lnTo>
                <a:lnTo>
                  <a:pt x="8763" y="212925"/>
                </a:lnTo>
                <a:lnTo>
                  <a:pt x="6834" y="215372"/>
                </a:lnTo>
                <a:lnTo>
                  <a:pt x="1350" y="221687"/>
                </a:lnTo>
                <a:lnTo>
                  <a:pt x="900" y="220222"/>
                </a:lnTo>
                <a:lnTo>
                  <a:pt x="400" y="213300"/>
                </a:lnTo>
                <a:lnTo>
                  <a:pt x="178" y="206256"/>
                </a:lnTo>
                <a:lnTo>
                  <a:pt x="53" y="194066"/>
                </a:lnTo>
                <a:lnTo>
                  <a:pt x="0" y="17859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9" name="SMARTInkAnnotation560"/>
          <p:cNvSpPr/>
          <p:nvPr/>
        </p:nvSpPr>
        <p:spPr bwMode="auto">
          <a:xfrm>
            <a:off x="772937" y="5215056"/>
            <a:ext cx="146821" cy="195679"/>
          </a:xfrm>
          <a:custGeom>
            <a:avLst/>
            <a:gdLst/>
            <a:ahLst/>
            <a:cxnLst/>
            <a:rect l="0" t="0" r="0" b="0"/>
            <a:pathLst>
              <a:path w="146821" h="195679">
                <a:moveTo>
                  <a:pt x="128961" y="17740"/>
                </a:moveTo>
                <a:lnTo>
                  <a:pt x="128961" y="13001"/>
                </a:lnTo>
                <a:lnTo>
                  <a:pt x="127969" y="11604"/>
                </a:lnTo>
                <a:lnTo>
                  <a:pt x="126315" y="10673"/>
                </a:lnTo>
                <a:lnTo>
                  <a:pt x="124220" y="10052"/>
                </a:lnTo>
                <a:lnTo>
                  <a:pt x="122824" y="8646"/>
                </a:lnTo>
                <a:lnTo>
                  <a:pt x="121893" y="6717"/>
                </a:lnTo>
                <a:lnTo>
                  <a:pt x="121272" y="4438"/>
                </a:lnTo>
                <a:lnTo>
                  <a:pt x="119867" y="2919"/>
                </a:lnTo>
                <a:lnTo>
                  <a:pt x="117937" y="1906"/>
                </a:lnTo>
                <a:lnTo>
                  <a:pt x="115659" y="1231"/>
                </a:lnTo>
                <a:lnTo>
                  <a:pt x="113147" y="781"/>
                </a:lnTo>
                <a:lnTo>
                  <a:pt x="110481" y="481"/>
                </a:lnTo>
                <a:lnTo>
                  <a:pt x="107711" y="281"/>
                </a:lnTo>
                <a:lnTo>
                  <a:pt x="104873" y="148"/>
                </a:lnTo>
                <a:lnTo>
                  <a:pt x="99073" y="0"/>
                </a:lnTo>
                <a:lnTo>
                  <a:pt x="95145" y="952"/>
                </a:lnTo>
                <a:lnTo>
                  <a:pt x="90542" y="2580"/>
                </a:lnTo>
                <a:lnTo>
                  <a:pt x="85489" y="4656"/>
                </a:lnTo>
                <a:lnTo>
                  <a:pt x="80136" y="7033"/>
                </a:lnTo>
                <a:lnTo>
                  <a:pt x="68896" y="12320"/>
                </a:lnTo>
                <a:lnTo>
                  <a:pt x="64113" y="16111"/>
                </a:lnTo>
                <a:lnTo>
                  <a:pt x="59932" y="20623"/>
                </a:lnTo>
                <a:lnTo>
                  <a:pt x="56153" y="25615"/>
                </a:lnTo>
                <a:lnTo>
                  <a:pt x="51649" y="30928"/>
                </a:lnTo>
                <a:lnTo>
                  <a:pt x="46661" y="36454"/>
                </a:lnTo>
                <a:lnTo>
                  <a:pt x="41352" y="42122"/>
                </a:lnTo>
                <a:lnTo>
                  <a:pt x="36821" y="47886"/>
                </a:lnTo>
                <a:lnTo>
                  <a:pt x="32808" y="53712"/>
                </a:lnTo>
                <a:lnTo>
                  <a:pt x="29140" y="59581"/>
                </a:lnTo>
                <a:lnTo>
                  <a:pt x="25703" y="65478"/>
                </a:lnTo>
                <a:lnTo>
                  <a:pt x="22419" y="71394"/>
                </a:lnTo>
                <a:lnTo>
                  <a:pt x="19237" y="77322"/>
                </a:lnTo>
                <a:lnTo>
                  <a:pt x="16124" y="84250"/>
                </a:lnTo>
                <a:lnTo>
                  <a:pt x="13057" y="91846"/>
                </a:lnTo>
                <a:lnTo>
                  <a:pt x="10020" y="99886"/>
                </a:lnTo>
                <a:lnTo>
                  <a:pt x="7003" y="107231"/>
                </a:lnTo>
                <a:lnTo>
                  <a:pt x="3999" y="114112"/>
                </a:lnTo>
                <a:lnTo>
                  <a:pt x="1004" y="120683"/>
                </a:lnTo>
                <a:lnTo>
                  <a:pt x="0" y="128041"/>
                </a:lnTo>
                <a:lnTo>
                  <a:pt x="323" y="135922"/>
                </a:lnTo>
                <a:lnTo>
                  <a:pt x="1530" y="144154"/>
                </a:lnTo>
                <a:lnTo>
                  <a:pt x="3327" y="150633"/>
                </a:lnTo>
                <a:lnTo>
                  <a:pt x="5518" y="155944"/>
                </a:lnTo>
                <a:lnTo>
                  <a:pt x="10597" y="165484"/>
                </a:lnTo>
                <a:lnTo>
                  <a:pt x="16162" y="176339"/>
                </a:lnTo>
                <a:lnTo>
                  <a:pt x="21019" y="181020"/>
                </a:lnTo>
                <a:lnTo>
                  <a:pt x="27234" y="185133"/>
                </a:lnTo>
                <a:lnTo>
                  <a:pt x="34354" y="188867"/>
                </a:lnTo>
                <a:lnTo>
                  <a:pt x="41085" y="191356"/>
                </a:lnTo>
                <a:lnTo>
                  <a:pt x="47557" y="193015"/>
                </a:lnTo>
                <a:lnTo>
                  <a:pt x="53855" y="194121"/>
                </a:lnTo>
                <a:lnTo>
                  <a:pt x="61031" y="194859"/>
                </a:lnTo>
                <a:lnTo>
                  <a:pt x="68792" y="195351"/>
                </a:lnTo>
                <a:lnTo>
                  <a:pt x="76942" y="195678"/>
                </a:lnTo>
                <a:lnTo>
                  <a:pt x="85352" y="194905"/>
                </a:lnTo>
                <a:lnTo>
                  <a:pt x="93935" y="193397"/>
                </a:lnTo>
                <a:lnTo>
                  <a:pt x="102634" y="191400"/>
                </a:lnTo>
                <a:lnTo>
                  <a:pt x="110417" y="190068"/>
                </a:lnTo>
                <a:lnTo>
                  <a:pt x="117591" y="189180"/>
                </a:lnTo>
                <a:lnTo>
                  <a:pt x="124357" y="188588"/>
                </a:lnTo>
                <a:lnTo>
                  <a:pt x="129861" y="187201"/>
                </a:lnTo>
                <a:lnTo>
                  <a:pt x="134522" y="185284"/>
                </a:lnTo>
                <a:lnTo>
                  <a:pt x="146607" y="178593"/>
                </a:lnTo>
                <a:lnTo>
                  <a:pt x="146757" y="173770"/>
                </a:lnTo>
                <a:lnTo>
                  <a:pt x="146820" y="1695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0" name="SMARTInkAnnotation561"/>
          <p:cNvSpPr/>
          <p:nvPr/>
        </p:nvSpPr>
        <p:spPr bwMode="auto">
          <a:xfrm>
            <a:off x="607228" y="5232796"/>
            <a:ext cx="17851" cy="17752"/>
          </a:xfrm>
          <a:custGeom>
            <a:avLst/>
            <a:gdLst/>
            <a:ahLst/>
            <a:cxnLst/>
            <a:rect l="0" t="0" r="0" b="0"/>
            <a:pathLst>
              <a:path w="17851" h="17752">
                <a:moveTo>
                  <a:pt x="8920" y="8930"/>
                </a:moveTo>
                <a:lnTo>
                  <a:pt x="4179" y="8930"/>
                </a:lnTo>
                <a:lnTo>
                  <a:pt x="2783" y="9922"/>
                </a:lnTo>
                <a:lnTo>
                  <a:pt x="1852" y="11576"/>
                </a:lnTo>
                <a:lnTo>
                  <a:pt x="22" y="17751"/>
                </a:lnTo>
                <a:lnTo>
                  <a:pt x="0" y="13087"/>
                </a:lnTo>
                <a:lnTo>
                  <a:pt x="989" y="11702"/>
                </a:lnTo>
                <a:lnTo>
                  <a:pt x="2640" y="10778"/>
                </a:lnTo>
                <a:lnTo>
                  <a:pt x="7680" y="9295"/>
                </a:lnTo>
                <a:lnTo>
                  <a:pt x="9085" y="8181"/>
                </a:lnTo>
                <a:lnTo>
                  <a:pt x="11014" y="6446"/>
                </a:lnTo>
                <a:lnTo>
                  <a:pt x="1785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1" name="SMARTInkAnnotation562"/>
          <p:cNvSpPr/>
          <p:nvPr/>
        </p:nvSpPr>
        <p:spPr bwMode="auto">
          <a:xfrm>
            <a:off x="580429" y="5359054"/>
            <a:ext cx="17861" cy="7689"/>
          </a:xfrm>
          <a:custGeom>
            <a:avLst/>
            <a:gdLst/>
            <a:ahLst/>
            <a:cxnLst/>
            <a:rect l="0" t="0" r="0" b="0"/>
            <a:pathLst>
              <a:path w="17861" h="7689">
                <a:moveTo>
                  <a:pt x="17860" y="7688"/>
                </a:moveTo>
                <a:lnTo>
                  <a:pt x="10171" y="7688"/>
                </a:lnTo>
                <a:lnTo>
                  <a:pt x="9757" y="6696"/>
                </a:lnTo>
                <a:lnTo>
                  <a:pt x="9482" y="5043"/>
                </a:lnTo>
                <a:lnTo>
                  <a:pt x="9298" y="2948"/>
                </a:lnTo>
                <a:lnTo>
                  <a:pt x="8183" y="1551"/>
                </a:lnTo>
                <a:lnTo>
                  <a:pt x="6448" y="621"/>
                </a:lnTo>
                <a:lnTo>
                  <a:pt x="4298" y="0"/>
                </a:lnTo>
                <a:lnTo>
                  <a:pt x="2866" y="579"/>
                </a:lnTo>
                <a:lnTo>
                  <a:pt x="1911" y="1956"/>
                </a:lnTo>
                <a:lnTo>
                  <a:pt x="0" y="768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2" name="SMARTInkAnnotation563"/>
          <p:cNvSpPr/>
          <p:nvPr/>
        </p:nvSpPr>
        <p:spPr bwMode="auto">
          <a:xfrm>
            <a:off x="303609" y="5188148"/>
            <a:ext cx="35720" cy="258501"/>
          </a:xfrm>
          <a:custGeom>
            <a:avLst/>
            <a:gdLst/>
            <a:ahLst/>
            <a:cxnLst/>
            <a:rect l="0" t="0" r="0" b="0"/>
            <a:pathLst>
              <a:path w="35720" h="258501">
                <a:moveTo>
                  <a:pt x="35719" y="0"/>
                </a:moveTo>
                <a:lnTo>
                  <a:pt x="35719" y="28680"/>
                </a:lnTo>
                <a:lnTo>
                  <a:pt x="34726" y="33010"/>
                </a:lnTo>
                <a:lnTo>
                  <a:pt x="33073" y="37882"/>
                </a:lnTo>
                <a:lnTo>
                  <a:pt x="30978" y="43114"/>
                </a:lnTo>
                <a:lnTo>
                  <a:pt x="29582" y="49579"/>
                </a:lnTo>
                <a:lnTo>
                  <a:pt x="28651" y="56865"/>
                </a:lnTo>
                <a:lnTo>
                  <a:pt x="28030" y="64699"/>
                </a:lnTo>
                <a:lnTo>
                  <a:pt x="27616" y="71906"/>
                </a:lnTo>
                <a:lnTo>
                  <a:pt x="27157" y="85206"/>
                </a:lnTo>
                <a:lnTo>
                  <a:pt x="26837" y="125653"/>
                </a:lnTo>
                <a:lnTo>
                  <a:pt x="26821" y="134370"/>
                </a:lnTo>
                <a:lnTo>
                  <a:pt x="25818" y="142166"/>
                </a:lnTo>
                <a:lnTo>
                  <a:pt x="24157" y="149348"/>
                </a:lnTo>
                <a:lnTo>
                  <a:pt x="22058" y="156119"/>
                </a:lnTo>
                <a:lnTo>
                  <a:pt x="20658" y="163611"/>
                </a:lnTo>
                <a:lnTo>
                  <a:pt x="19725" y="171582"/>
                </a:lnTo>
                <a:lnTo>
                  <a:pt x="19103" y="179872"/>
                </a:lnTo>
                <a:lnTo>
                  <a:pt x="18689" y="187384"/>
                </a:lnTo>
                <a:lnTo>
                  <a:pt x="18228" y="201021"/>
                </a:lnTo>
                <a:lnTo>
                  <a:pt x="17113" y="207436"/>
                </a:lnTo>
                <a:lnTo>
                  <a:pt x="15377" y="213697"/>
                </a:lnTo>
                <a:lnTo>
                  <a:pt x="13228" y="219855"/>
                </a:lnTo>
                <a:lnTo>
                  <a:pt x="11795" y="225945"/>
                </a:lnTo>
                <a:lnTo>
                  <a:pt x="10840" y="231990"/>
                </a:lnTo>
                <a:lnTo>
                  <a:pt x="9307" y="246467"/>
                </a:lnTo>
                <a:lnTo>
                  <a:pt x="9041" y="253715"/>
                </a:lnTo>
                <a:lnTo>
                  <a:pt x="8939" y="258500"/>
                </a:lnTo>
                <a:lnTo>
                  <a:pt x="8930" y="250387"/>
                </a:lnTo>
                <a:lnTo>
                  <a:pt x="7938" y="249277"/>
                </a:lnTo>
                <a:lnTo>
                  <a:pt x="0" y="24110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3" name="SMARTInkAnnotation564"/>
          <p:cNvSpPr/>
          <p:nvPr/>
        </p:nvSpPr>
        <p:spPr bwMode="auto">
          <a:xfrm>
            <a:off x="330398" y="5357812"/>
            <a:ext cx="79878" cy="35720"/>
          </a:xfrm>
          <a:custGeom>
            <a:avLst/>
            <a:gdLst/>
            <a:ahLst/>
            <a:cxnLst/>
            <a:rect l="0" t="0" r="0" b="0"/>
            <a:pathLst>
              <a:path w="79878" h="35720">
                <a:moveTo>
                  <a:pt x="0" y="35719"/>
                </a:moveTo>
                <a:lnTo>
                  <a:pt x="4740" y="35719"/>
                </a:lnTo>
                <a:lnTo>
                  <a:pt x="6137" y="34727"/>
                </a:lnTo>
                <a:lnTo>
                  <a:pt x="7068" y="33073"/>
                </a:lnTo>
                <a:lnTo>
                  <a:pt x="7688" y="30978"/>
                </a:lnTo>
                <a:lnTo>
                  <a:pt x="9094" y="29582"/>
                </a:lnTo>
                <a:lnTo>
                  <a:pt x="11024" y="28651"/>
                </a:lnTo>
                <a:lnTo>
                  <a:pt x="13302" y="28030"/>
                </a:lnTo>
                <a:lnTo>
                  <a:pt x="15814" y="27617"/>
                </a:lnTo>
                <a:lnTo>
                  <a:pt x="18480" y="27341"/>
                </a:lnTo>
                <a:lnTo>
                  <a:pt x="21250" y="27157"/>
                </a:lnTo>
                <a:lnTo>
                  <a:pt x="24088" y="27034"/>
                </a:lnTo>
                <a:lnTo>
                  <a:pt x="29888" y="26898"/>
                </a:lnTo>
                <a:lnTo>
                  <a:pt x="31832" y="25870"/>
                </a:lnTo>
                <a:lnTo>
                  <a:pt x="33127" y="24192"/>
                </a:lnTo>
                <a:lnTo>
                  <a:pt x="33991" y="22081"/>
                </a:lnTo>
                <a:lnTo>
                  <a:pt x="35559" y="20674"/>
                </a:lnTo>
                <a:lnTo>
                  <a:pt x="37597" y="19736"/>
                </a:lnTo>
                <a:lnTo>
                  <a:pt x="39947" y="19110"/>
                </a:lnTo>
                <a:lnTo>
                  <a:pt x="42506" y="18693"/>
                </a:lnTo>
                <a:lnTo>
                  <a:pt x="45205" y="18415"/>
                </a:lnTo>
                <a:lnTo>
                  <a:pt x="47996" y="18230"/>
                </a:lnTo>
                <a:lnTo>
                  <a:pt x="50849" y="18107"/>
                </a:lnTo>
                <a:lnTo>
                  <a:pt x="56665" y="17969"/>
                </a:lnTo>
                <a:lnTo>
                  <a:pt x="58612" y="16940"/>
                </a:lnTo>
                <a:lnTo>
                  <a:pt x="59911" y="15262"/>
                </a:lnTo>
                <a:lnTo>
                  <a:pt x="60776" y="13152"/>
                </a:lnTo>
                <a:lnTo>
                  <a:pt x="62346" y="11744"/>
                </a:lnTo>
                <a:lnTo>
                  <a:pt x="64384" y="10806"/>
                </a:lnTo>
                <a:lnTo>
                  <a:pt x="66735" y="10180"/>
                </a:lnTo>
                <a:lnTo>
                  <a:pt x="69295" y="9764"/>
                </a:lnTo>
                <a:lnTo>
                  <a:pt x="71993" y="9485"/>
                </a:lnTo>
                <a:lnTo>
                  <a:pt x="78713" y="9039"/>
                </a:lnTo>
                <a:lnTo>
                  <a:pt x="79264" y="8011"/>
                </a:lnTo>
                <a:lnTo>
                  <a:pt x="79632" y="6333"/>
                </a:lnTo>
                <a:lnTo>
                  <a:pt x="79877" y="4222"/>
                </a:lnTo>
                <a:lnTo>
                  <a:pt x="79048" y="2815"/>
                </a:lnTo>
                <a:lnTo>
                  <a:pt x="77503" y="1877"/>
                </a:lnTo>
                <a:lnTo>
                  <a:pt x="7143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4" name="SMARTInkAnnotation565"/>
          <p:cNvSpPr/>
          <p:nvPr/>
        </p:nvSpPr>
        <p:spPr bwMode="auto">
          <a:xfrm>
            <a:off x="392906" y="5242094"/>
            <a:ext cx="35720" cy="222196"/>
          </a:xfrm>
          <a:custGeom>
            <a:avLst/>
            <a:gdLst/>
            <a:ahLst/>
            <a:cxnLst/>
            <a:rect l="0" t="0" r="0" b="0"/>
            <a:pathLst>
              <a:path w="35720" h="222196">
                <a:moveTo>
                  <a:pt x="0" y="8562"/>
                </a:moveTo>
                <a:lnTo>
                  <a:pt x="4740" y="3821"/>
                </a:lnTo>
                <a:lnTo>
                  <a:pt x="7129" y="2425"/>
                </a:lnTo>
                <a:lnTo>
                  <a:pt x="9713" y="1494"/>
                </a:lnTo>
                <a:lnTo>
                  <a:pt x="16250" y="0"/>
                </a:lnTo>
                <a:lnTo>
                  <a:pt x="16786" y="869"/>
                </a:lnTo>
                <a:lnTo>
                  <a:pt x="17382" y="4482"/>
                </a:lnTo>
                <a:lnTo>
                  <a:pt x="17541" y="7826"/>
                </a:lnTo>
                <a:lnTo>
                  <a:pt x="17718" y="16833"/>
                </a:lnTo>
                <a:lnTo>
                  <a:pt x="18757" y="22014"/>
                </a:lnTo>
                <a:lnTo>
                  <a:pt x="20442" y="27451"/>
                </a:lnTo>
                <a:lnTo>
                  <a:pt x="22558" y="33061"/>
                </a:lnTo>
                <a:lnTo>
                  <a:pt x="23968" y="38785"/>
                </a:lnTo>
                <a:lnTo>
                  <a:pt x="24908" y="44586"/>
                </a:lnTo>
                <a:lnTo>
                  <a:pt x="25535" y="50437"/>
                </a:lnTo>
                <a:lnTo>
                  <a:pt x="25953" y="57315"/>
                </a:lnTo>
                <a:lnTo>
                  <a:pt x="26417" y="72893"/>
                </a:lnTo>
                <a:lnTo>
                  <a:pt x="26774" y="139932"/>
                </a:lnTo>
                <a:lnTo>
                  <a:pt x="26789" y="201993"/>
                </a:lnTo>
                <a:lnTo>
                  <a:pt x="27781" y="206969"/>
                </a:lnTo>
                <a:lnTo>
                  <a:pt x="29435" y="211278"/>
                </a:lnTo>
                <a:lnTo>
                  <a:pt x="35351" y="222195"/>
                </a:lnTo>
                <a:lnTo>
                  <a:pt x="35646" y="215611"/>
                </a:lnTo>
                <a:lnTo>
                  <a:pt x="35719" y="20501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5" name="SMARTInkAnnotation566"/>
          <p:cNvSpPr/>
          <p:nvPr/>
        </p:nvSpPr>
        <p:spPr bwMode="auto">
          <a:xfrm>
            <a:off x="643305" y="4723804"/>
            <a:ext cx="124649" cy="151116"/>
          </a:xfrm>
          <a:custGeom>
            <a:avLst/>
            <a:gdLst/>
            <a:ahLst/>
            <a:cxnLst/>
            <a:rect l="0" t="0" r="0" b="0"/>
            <a:pathLst>
              <a:path w="124649" h="151116">
                <a:moveTo>
                  <a:pt x="8562" y="0"/>
                </a:moveTo>
                <a:lnTo>
                  <a:pt x="8562" y="64363"/>
                </a:lnTo>
                <a:lnTo>
                  <a:pt x="7569" y="72675"/>
                </a:lnTo>
                <a:lnTo>
                  <a:pt x="5916" y="81192"/>
                </a:lnTo>
                <a:lnTo>
                  <a:pt x="3821" y="89847"/>
                </a:lnTo>
                <a:lnTo>
                  <a:pt x="2425" y="97601"/>
                </a:lnTo>
                <a:lnTo>
                  <a:pt x="1494" y="104755"/>
                </a:lnTo>
                <a:lnTo>
                  <a:pt x="873" y="111508"/>
                </a:lnTo>
                <a:lnTo>
                  <a:pt x="459" y="117995"/>
                </a:lnTo>
                <a:lnTo>
                  <a:pt x="0" y="130494"/>
                </a:lnTo>
                <a:lnTo>
                  <a:pt x="869" y="135614"/>
                </a:lnTo>
                <a:lnTo>
                  <a:pt x="2441" y="140018"/>
                </a:lnTo>
                <a:lnTo>
                  <a:pt x="7353" y="149477"/>
                </a:lnTo>
                <a:lnTo>
                  <a:pt x="8748" y="150253"/>
                </a:lnTo>
                <a:lnTo>
                  <a:pt x="10670" y="150770"/>
                </a:lnTo>
                <a:lnTo>
                  <a:pt x="12944" y="151115"/>
                </a:lnTo>
                <a:lnTo>
                  <a:pt x="15452" y="150353"/>
                </a:lnTo>
                <a:lnTo>
                  <a:pt x="18116" y="148852"/>
                </a:lnTo>
                <a:lnTo>
                  <a:pt x="20884" y="146860"/>
                </a:lnTo>
                <a:lnTo>
                  <a:pt x="23722" y="145532"/>
                </a:lnTo>
                <a:lnTo>
                  <a:pt x="26606" y="144647"/>
                </a:lnTo>
                <a:lnTo>
                  <a:pt x="29521" y="144056"/>
                </a:lnTo>
                <a:lnTo>
                  <a:pt x="32456" y="142671"/>
                </a:lnTo>
                <a:lnTo>
                  <a:pt x="35406" y="140754"/>
                </a:lnTo>
                <a:lnTo>
                  <a:pt x="38364" y="138485"/>
                </a:lnTo>
                <a:lnTo>
                  <a:pt x="42320" y="135979"/>
                </a:lnTo>
                <a:lnTo>
                  <a:pt x="46942" y="133317"/>
                </a:lnTo>
                <a:lnTo>
                  <a:pt x="52008" y="130550"/>
                </a:lnTo>
                <a:lnTo>
                  <a:pt x="56378" y="128705"/>
                </a:lnTo>
                <a:lnTo>
                  <a:pt x="60283" y="127476"/>
                </a:lnTo>
                <a:lnTo>
                  <a:pt x="63878" y="126656"/>
                </a:lnTo>
                <a:lnTo>
                  <a:pt x="67268" y="125117"/>
                </a:lnTo>
                <a:lnTo>
                  <a:pt x="70519" y="123099"/>
                </a:lnTo>
                <a:lnTo>
                  <a:pt x="73679" y="120761"/>
                </a:lnTo>
                <a:lnTo>
                  <a:pt x="77770" y="119203"/>
                </a:lnTo>
                <a:lnTo>
                  <a:pt x="82482" y="118164"/>
                </a:lnTo>
                <a:lnTo>
                  <a:pt x="87608" y="117472"/>
                </a:lnTo>
                <a:lnTo>
                  <a:pt x="92017" y="116017"/>
                </a:lnTo>
                <a:lnTo>
                  <a:pt x="95948" y="114056"/>
                </a:lnTo>
                <a:lnTo>
                  <a:pt x="99562" y="111756"/>
                </a:lnTo>
                <a:lnTo>
                  <a:pt x="102963" y="110223"/>
                </a:lnTo>
                <a:lnTo>
                  <a:pt x="106222" y="109201"/>
                </a:lnTo>
                <a:lnTo>
                  <a:pt x="113842" y="107560"/>
                </a:lnTo>
                <a:lnTo>
                  <a:pt x="117530" y="104690"/>
                </a:lnTo>
                <a:lnTo>
                  <a:pt x="123242" y="99504"/>
                </a:lnTo>
                <a:lnTo>
                  <a:pt x="123710" y="98085"/>
                </a:lnTo>
                <a:lnTo>
                  <a:pt x="124023" y="96149"/>
                </a:lnTo>
                <a:lnTo>
                  <a:pt x="124648" y="8929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6" name="SMARTInkAnnotation567"/>
          <p:cNvSpPr/>
          <p:nvPr/>
        </p:nvSpPr>
        <p:spPr bwMode="auto">
          <a:xfrm>
            <a:off x="785812" y="4768453"/>
            <a:ext cx="125017" cy="106624"/>
          </a:xfrm>
          <a:custGeom>
            <a:avLst/>
            <a:gdLst/>
            <a:ahLst/>
            <a:cxnLst/>
            <a:rect l="0" t="0" r="0" b="0"/>
            <a:pathLst>
              <a:path w="125017" h="106624">
                <a:moveTo>
                  <a:pt x="0" y="0"/>
                </a:moveTo>
                <a:lnTo>
                  <a:pt x="7688" y="0"/>
                </a:lnTo>
                <a:lnTo>
                  <a:pt x="8102" y="992"/>
                </a:lnTo>
                <a:lnTo>
                  <a:pt x="8378" y="2645"/>
                </a:lnTo>
                <a:lnTo>
                  <a:pt x="8562" y="4740"/>
                </a:lnTo>
                <a:lnTo>
                  <a:pt x="9677" y="7129"/>
                </a:lnTo>
                <a:lnTo>
                  <a:pt x="11412" y="9713"/>
                </a:lnTo>
                <a:lnTo>
                  <a:pt x="13561" y="12428"/>
                </a:lnTo>
                <a:lnTo>
                  <a:pt x="14002" y="16223"/>
                </a:lnTo>
                <a:lnTo>
                  <a:pt x="13303" y="20738"/>
                </a:lnTo>
                <a:lnTo>
                  <a:pt x="11845" y="25731"/>
                </a:lnTo>
                <a:lnTo>
                  <a:pt x="10874" y="31044"/>
                </a:lnTo>
                <a:lnTo>
                  <a:pt x="10226" y="36571"/>
                </a:lnTo>
                <a:lnTo>
                  <a:pt x="9794" y="42240"/>
                </a:lnTo>
                <a:lnTo>
                  <a:pt x="9506" y="47011"/>
                </a:lnTo>
                <a:lnTo>
                  <a:pt x="9186" y="54959"/>
                </a:lnTo>
                <a:lnTo>
                  <a:pt x="8108" y="59460"/>
                </a:lnTo>
                <a:lnTo>
                  <a:pt x="6398" y="64445"/>
                </a:lnTo>
                <a:lnTo>
                  <a:pt x="4265" y="69752"/>
                </a:lnTo>
                <a:lnTo>
                  <a:pt x="2843" y="74282"/>
                </a:lnTo>
                <a:lnTo>
                  <a:pt x="1896" y="78295"/>
                </a:lnTo>
                <a:lnTo>
                  <a:pt x="1264" y="81962"/>
                </a:lnTo>
                <a:lnTo>
                  <a:pt x="1835" y="85399"/>
                </a:lnTo>
                <a:lnTo>
                  <a:pt x="3207" y="88683"/>
                </a:lnTo>
                <a:lnTo>
                  <a:pt x="5115" y="91864"/>
                </a:lnTo>
                <a:lnTo>
                  <a:pt x="7379" y="94977"/>
                </a:lnTo>
                <a:lnTo>
                  <a:pt x="9880" y="98045"/>
                </a:lnTo>
                <a:lnTo>
                  <a:pt x="12540" y="101081"/>
                </a:lnTo>
                <a:lnTo>
                  <a:pt x="15305" y="103107"/>
                </a:lnTo>
                <a:lnTo>
                  <a:pt x="18141" y="104457"/>
                </a:lnTo>
                <a:lnTo>
                  <a:pt x="21024" y="105356"/>
                </a:lnTo>
                <a:lnTo>
                  <a:pt x="24930" y="105956"/>
                </a:lnTo>
                <a:lnTo>
                  <a:pt x="29518" y="106356"/>
                </a:lnTo>
                <a:lnTo>
                  <a:pt x="34562" y="106623"/>
                </a:lnTo>
                <a:lnTo>
                  <a:pt x="38916" y="105808"/>
                </a:lnTo>
                <a:lnTo>
                  <a:pt x="42811" y="104273"/>
                </a:lnTo>
                <a:lnTo>
                  <a:pt x="46400" y="102257"/>
                </a:lnTo>
                <a:lnTo>
                  <a:pt x="55680" y="97372"/>
                </a:lnTo>
                <a:lnTo>
                  <a:pt x="77806" y="86151"/>
                </a:lnTo>
                <a:lnTo>
                  <a:pt x="82628" y="83231"/>
                </a:lnTo>
                <a:lnTo>
                  <a:pt x="86836" y="80292"/>
                </a:lnTo>
                <a:lnTo>
                  <a:pt x="90633" y="77341"/>
                </a:lnTo>
                <a:lnTo>
                  <a:pt x="95148" y="74380"/>
                </a:lnTo>
                <a:lnTo>
                  <a:pt x="100143" y="71415"/>
                </a:lnTo>
                <a:lnTo>
                  <a:pt x="112937" y="64267"/>
                </a:lnTo>
                <a:lnTo>
                  <a:pt x="114979" y="62688"/>
                </a:lnTo>
                <a:lnTo>
                  <a:pt x="117332" y="60644"/>
                </a:lnTo>
                <a:lnTo>
                  <a:pt x="125016" y="5357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7" name="SMARTInkAnnotation568"/>
          <p:cNvSpPr/>
          <p:nvPr/>
        </p:nvSpPr>
        <p:spPr bwMode="auto">
          <a:xfrm>
            <a:off x="767953" y="4732734"/>
            <a:ext cx="107157" cy="44649"/>
          </a:xfrm>
          <a:custGeom>
            <a:avLst/>
            <a:gdLst/>
            <a:ahLst/>
            <a:cxnLst/>
            <a:rect l="0" t="0" r="0" b="0"/>
            <a:pathLst>
              <a:path w="107157" h="44649">
                <a:moveTo>
                  <a:pt x="0" y="44648"/>
                </a:moveTo>
                <a:lnTo>
                  <a:pt x="4740" y="39908"/>
                </a:lnTo>
                <a:lnTo>
                  <a:pt x="7129" y="38511"/>
                </a:lnTo>
                <a:lnTo>
                  <a:pt x="9713" y="37581"/>
                </a:lnTo>
                <a:lnTo>
                  <a:pt x="12429" y="36960"/>
                </a:lnTo>
                <a:lnTo>
                  <a:pt x="15231" y="35554"/>
                </a:lnTo>
                <a:lnTo>
                  <a:pt x="18091" y="33624"/>
                </a:lnTo>
                <a:lnTo>
                  <a:pt x="20990" y="31346"/>
                </a:lnTo>
                <a:lnTo>
                  <a:pt x="24908" y="28835"/>
                </a:lnTo>
                <a:lnTo>
                  <a:pt x="29503" y="26168"/>
                </a:lnTo>
                <a:lnTo>
                  <a:pt x="39901" y="20560"/>
                </a:lnTo>
                <a:lnTo>
                  <a:pt x="51137" y="14759"/>
                </a:lnTo>
                <a:lnTo>
                  <a:pt x="56912" y="12817"/>
                </a:lnTo>
                <a:lnTo>
                  <a:pt x="62746" y="11521"/>
                </a:lnTo>
                <a:lnTo>
                  <a:pt x="68619" y="10657"/>
                </a:lnTo>
                <a:lnTo>
                  <a:pt x="74519" y="9089"/>
                </a:lnTo>
                <a:lnTo>
                  <a:pt x="80437" y="7052"/>
                </a:lnTo>
                <a:lnTo>
                  <a:pt x="94712" y="1393"/>
                </a:lnTo>
                <a:lnTo>
                  <a:pt x="96876" y="929"/>
                </a:lnTo>
                <a:lnTo>
                  <a:pt x="99310" y="619"/>
                </a:lnTo>
                <a:lnTo>
                  <a:pt x="10715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8" name="SMARTInkAnnotation569"/>
          <p:cNvSpPr/>
          <p:nvPr/>
        </p:nvSpPr>
        <p:spPr bwMode="auto">
          <a:xfrm>
            <a:off x="785812" y="4777382"/>
            <a:ext cx="107157" cy="44650"/>
          </a:xfrm>
          <a:custGeom>
            <a:avLst/>
            <a:gdLst/>
            <a:ahLst/>
            <a:cxnLst/>
            <a:rect l="0" t="0" r="0" b="0"/>
            <a:pathLst>
              <a:path w="107157" h="44650">
                <a:moveTo>
                  <a:pt x="0" y="44649"/>
                </a:moveTo>
                <a:lnTo>
                  <a:pt x="13302" y="44649"/>
                </a:lnTo>
                <a:lnTo>
                  <a:pt x="16806" y="43657"/>
                </a:lnTo>
                <a:lnTo>
                  <a:pt x="21126" y="42003"/>
                </a:lnTo>
                <a:lnTo>
                  <a:pt x="25990" y="39908"/>
                </a:lnTo>
                <a:lnTo>
                  <a:pt x="30225" y="37520"/>
                </a:lnTo>
                <a:lnTo>
                  <a:pt x="34041" y="34935"/>
                </a:lnTo>
                <a:lnTo>
                  <a:pt x="37577" y="32220"/>
                </a:lnTo>
                <a:lnTo>
                  <a:pt x="41918" y="29418"/>
                </a:lnTo>
                <a:lnTo>
                  <a:pt x="46797" y="26557"/>
                </a:lnTo>
                <a:lnTo>
                  <a:pt x="52034" y="23658"/>
                </a:lnTo>
                <a:lnTo>
                  <a:pt x="63144" y="17791"/>
                </a:lnTo>
                <a:lnTo>
                  <a:pt x="68885" y="14837"/>
                </a:lnTo>
                <a:lnTo>
                  <a:pt x="73705" y="12868"/>
                </a:lnTo>
                <a:lnTo>
                  <a:pt x="77910" y="11555"/>
                </a:lnTo>
                <a:lnTo>
                  <a:pt x="81706" y="10680"/>
                </a:lnTo>
                <a:lnTo>
                  <a:pt x="85228" y="9105"/>
                </a:lnTo>
                <a:lnTo>
                  <a:pt x="88569" y="7062"/>
                </a:lnTo>
                <a:lnTo>
                  <a:pt x="91788" y="4708"/>
                </a:lnTo>
                <a:lnTo>
                  <a:pt x="94926" y="3139"/>
                </a:lnTo>
                <a:lnTo>
                  <a:pt x="98011" y="2093"/>
                </a:lnTo>
                <a:lnTo>
                  <a:pt x="10715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9" name="SMARTInkAnnotation570"/>
          <p:cNvSpPr/>
          <p:nvPr/>
        </p:nvSpPr>
        <p:spPr bwMode="auto">
          <a:xfrm>
            <a:off x="902375" y="4741733"/>
            <a:ext cx="164709" cy="98001"/>
          </a:xfrm>
          <a:custGeom>
            <a:avLst/>
            <a:gdLst/>
            <a:ahLst/>
            <a:cxnLst/>
            <a:rect l="0" t="0" r="0" b="0"/>
            <a:pathLst>
              <a:path w="164709" h="98001">
                <a:moveTo>
                  <a:pt x="17382" y="35649"/>
                </a:moveTo>
                <a:lnTo>
                  <a:pt x="4954" y="48078"/>
                </a:lnTo>
                <a:lnTo>
                  <a:pt x="3143" y="51873"/>
                </a:lnTo>
                <a:lnTo>
                  <a:pt x="1937" y="56387"/>
                </a:lnTo>
                <a:lnTo>
                  <a:pt x="1132" y="61381"/>
                </a:lnTo>
                <a:lnTo>
                  <a:pt x="596" y="65702"/>
                </a:lnTo>
                <a:lnTo>
                  <a:pt x="238" y="69575"/>
                </a:lnTo>
                <a:lnTo>
                  <a:pt x="0" y="73149"/>
                </a:lnTo>
                <a:lnTo>
                  <a:pt x="833" y="76525"/>
                </a:lnTo>
                <a:lnTo>
                  <a:pt x="2381" y="79766"/>
                </a:lnTo>
                <a:lnTo>
                  <a:pt x="4405" y="82920"/>
                </a:lnTo>
                <a:lnTo>
                  <a:pt x="6746" y="86015"/>
                </a:lnTo>
                <a:lnTo>
                  <a:pt x="9299" y="89070"/>
                </a:lnTo>
                <a:lnTo>
                  <a:pt x="11994" y="92099"/>
                </a:lnTo>
                <a:lnTo>
                  <a:pt x="14782" y="94119"/>
                </a:lnTo>
                <a:lnTo>
                  <a:pt x="17633" y="95465"/>
                </a:lnTo>
                <a:lnTo>
                  <a:pt x="20526" y="96362"/>
                </a:lnTo>
                <a:lnTo>
                  <a:pt x="23447" y="96960"/>
                </a:lnTo>
                <a:lnTo>
                  <a:pt x="26387" y="97359"/>
                </a:lnTo>
                <a:lnTo>
                  <a:pt x="29338" y="97625"/>
                </a:lnTo>
                <a:lnTo>
                  <a:pt x="33290" y="97802"/>
                </a:lnTo>
                <a:lnTo>
                  <a:pt x="42973" y="98000"/>
                </a:lnTo>
                <a:lnTo>
                  <a:pt x="47342" y="97060"/>
                </a:lnTo>
                <a:lnTo>
                  <a:pt x="51246" y="95441"/>
                </a:lnTo>
                <a:lnTo>
                  <a:pt x="54841" y="93370"/>
                </a:lnTo>
                <a:lnTo>
                  <a:pt x="57237" y="90005"/>
                </a:lnTo>
                <a:lnTo>
                  <a:pt x="58835" y="85777"/>
                </a:lnTo>
                <a:lnTo>
                  <a:pt x="59901" y="80974"/>
                </a:lnTo>
                <a:lnTo>
                  <a:pt x="61603" y="76779"/>
                </a:lnTo>
                <a:lnTo>
                  <a:pt x="63730" y="72992"/>
                </a:lnTo>
                <a:lnTo>
                  <a:pt x="69532" y="64523"/>
                </a:lnTo>
                <a:lnTo>
                  <a:pt x="70008" y="62836"/>
                </a:lnTo>
                <a:lnTo>
                  <a:pt x="70326" y="60719"/>
                </a:lnTo>
                <a:lnTo>
                  <a:pt x="70537" y="58316"/>
                </a:lnTo>
                <a:lnTo>
                  <a:pt x="69686" y="56713"/>
                </a:lnTo>
                <a:lnTo>
                  <a:pt x="68127" y="55645"/>
                </a:lnTo>
                <a:lnTo>
                  <a:pt x="66095" y="54933"/>
                </a:lnTo>
                <a:lnTo>
                  <a:pt x="64740" y="55451"/>
                </a:lnTo>
                <a:lnTo>
                  <a:pt x="63837" y="56788"/>
                </a:lnTo>
                <a:lnTo>
                  <a:pt x="63235" y="58671"/>
                </a:lnTo>
                <a:lnTo>
                  <a:pt x="63826" y="59927"/>
                </a:lnTo>
                <a:lnTo>
                  <a:pt x="65212" y="60764"/>
                </a:lnTo>
                <a:lnTo>
                  <a:pt x="67128" y="61322"/>
                </a:lnTo>
                <a:lnTo>
                  <a:pt x="69398" y="62686"/>
                </a:lnTo>
                <a:lnTo>
                  <a:pt x="71903" y="64588"/>
                </a:lnTo>
                <a:lnTo>
                  <a:pt x="74565" y="66848"/>
                </a:lnTo>
                <a:lnTo>
                  <a:pt x="77333" y="68355"/>
                </a:lnTo>
                <a:lnTo>
                  <a:pt x="80170" y="69359"/>
                </a:lnTo>
                <a:lnTo>
                  <a:pt x="83053" y="70029"/>
                </a:lnTo>
                <a:lnTo>
                  <a:pt x="86960" y="71467"/>
                </a:lnTo>
                <a:lnTo>
                  <a:pt x="91548" y="73419"/>
                </a:lnTo>
                <a:lnTo>
                  <a:pt x="96592" y="75712"/>
                </a:lnTo>
                <a:lnTo>
                  <a:pt x="101939" y="76248"/>
                </a:lnTo>
                <a:lnTo>
                  <a:pt x="107488" y="75614"/>
                </a:lnTo>
                <a:lnTo>
                  <a:pt x="113171" y="74198"/>
                </a:lnTo>
                <a:lnTo>
                  <a:pt x="118945" y="73255"/>
                </a:lnTo>
                <a:lnTo>
                  <a:pt x="124778" y="72626"/>
                </a:lnTo>
                <a:lnTo>
                  <a:pt x="130652" y="72207"/>
                </a:lnTo>
                <a:lnTo>
                  <a:pt x="136551" y="69943"/>
                </a:lnTo>
                <a:lnTo>
                  <a:pt x="142469" y="66449"/>
                </a:lnTo>
                <a:lnTo>
                  <a:pt x="156744" y="56065"/>
                </a:lnTo>
                <a:lnTo>
                  <a:pt x="158907" y="53229"/>
                </a:lnTo>
                <a:lnTo>
                  <a:pt x="161341" y="49353"/>
                </a:lnTo>
                <a:lnTo>
                  <a:pt x="163957" y="44785"/>
                </a:lnTo>
                <a:lnTo>
                  <a:pt x="164708" y="40747"/>
                </a:lnTo>
                <a:lnTo>
                  <a:pt x="164217" y="37064"/>
                </a:lnTo>
                <a:lnTo>
                  <a:pt x="162897" y="33616"/>
                </a:lnTo>
                <a:lnTo>
                  <a:pt x="162017" y="30325"/>
                </a:lnTo>
                <a:lnTo>
                  <a:pt x="161431" y="27139"/>
                </a:lnTo>
                <a:lnTo>
                  <a:pt x="161039" y="24022"/>
                </a:lnTo>
                <a:lnTo>
                  <a:pt x="159787" y="21945"/>
                </a:lnTo>
                <a:lnTo>
                  <a:pt x="157959" y="20561"/>
                </a:lnTo>
                <a:lnTo>
                  <a:pt x="155749" y="19637"/>
                </a:lnTo>
                <a:lnTo>
                  <a:pt x="153283" y="17037"/>
                </a:lnTo>
                <a:lnTo>
                  <a:pt x="150647" y="13319"/>
                </a:lnTo>
                <a:lnTo>
                  <a:pt x="147897" y="8857"/>
                </a:lnTo>
                <a:lnTo>
                  <a:pt x="145072" y="5881"/>
                </a:lnTo>
                <a:lnTo>
                  <a:pt x="142196" y="3898"/>
                </a:lnTo>
                <a:lnTo>
                  <a:pt x="133620" y="0"/>
                </a:lnTo>
                <a:lnTo>
                  <a:pt x="133536" y="2607"/>
                </a:lnTo>
                <a:lnTo>
                  <a:pt x="133468" y="886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0" name="SMARTInkAnnotation571"/>
          <p:cNvSpPr/>
          <p:nvPr/>
        </p:nvSpPr>
        <p:spPr bwMode="auto">
          <a:xfrm>
            <a:off x="1117452" y="4723804"/>
            <a:ext cx="34478" cy="89298"/>
          </a:xfrm>
          <a:custGeom>
            <a:avLst/>
            <a:gdLst/>
            <a:ahLst/>
            <a:cxnLst/>
            <a:rect l="0" t="0" r="0" b="0"/>
            <a:pathLst>
              <a:path w="34478" h="89298">
                <a:moveTo>
                  <a:pt x="7688" y="0"/>
                </a:moveTo>
                <a:lnTo>
                  <a:pt x="0" y="7689"/>
                </a:lnTo>
                <a:lnTo>
                  <a:pt x="578" y="9095"/>
                </a:lnTo>
                <a:lnTo>
                  <a:pt x="1956" y="11025"/>
                </a:lnTo>
                <a:lnTo>
                  <a:pt x="3867" y="13302"/>
                </a:lnTo>
                <a:lnTo>
                  <a:pt x="5141" y="16806"/>
                </a:lnTo>
                <a:lnTo>
                  <a:pt x="5990" y="21126"/>
                </a:lnTo>
                <a:lnTo>
                  <a:pt x="6556" y="25990"/>
                </a:lnTo>
                <a:lnTo>
                  <a:pt x="6933" y="31218"/>
                </a:lnTo>
                <a:lnTo>
                  <a:pt x="7185" y="36687"/>
                </a:lnTo>
                <a:lnTo>
                  <a:pt x="7353" y="42318"/>
                </a:lnTo>
                <a:lnTo>
                  <a:pt x="8457" y="47063"/>
                </a:lnTo>
                <a:lnTo>
                  <a:pt x="10185" y="51220"/>
                </a:lnTo>
                <a:lnTo>
                  <a:pt x="12329" y="54982"/>
                </a:lnTo>
                <a:lnTo>
                  <a:pt x="13759" y="58483"/>
                </a:lnTo>
                <a:lnTo>
                  <a:pt x="14712" y="61808"/>
                </a:lnTo>
                <a:lnTo>
                  <a:pt x="15347" y="65019"/>
                </a:lnTo>
                <a:lnTo>
                  <a:pt x="16763" y="68151"/>
                </a:lnTo>
                <a:lnTo>
                  <a:pt x="18699" y="71231"/>
                </a:lnTo>
                <a:lnTo>
                  <a:pt x="24195" y="78563"/>
                </a:lnTo>
                <a:lnTo>
                  <a:pt x="24646" y="80156"/>
                </a:lnTo>
                <a:lnTo>
                  <a:pt x="24946" y="82211"/>
                </a:lnTo>
                <a:lnTo>
                  <a:pt x="25429" y="87897"/>
                </a:lnTo>
                <a:lnTo>
                  <a:pt x="26461" y="88364"/>
                </a:lnTo>
                <a:lnTo>
                  <a:pt x="28140" y="88675"/>
                </a:lnTo>
                <a:lnTo>
                  <a:pt x="34477" y="8929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1" name="SMARTInkAnnotation572"/>
          <p:cNvSpPr/>
          <p:nvPr/>
        </p:nvSpPr>
        <p:spPr bwMode="auto">
          <a:xfrm>
            <a:off x="1187648" y="4705945"/>
            <a:ext cx="44495" cy="132065"/>
          </a:xfrm>
          <a:custGeom>
            <a:avLst/>
            <a:gdLst/>
            <a:ahLst/>
            <a:cxnLst/>
            <a:rect l="0" t="0" r="0" b="0"/>
            <a:pathLst>
              <a:path w="44495" h="132065">
                <a:moveTo>
                  <a:pt x="17859" y="0"/>
                </a:moveTo>
                <a:lnTo>
                  <a:pt x="17859" y="4740"/>
                </a:lnTo>
                <a:lnTo>
                  <a:pt x="16867" y="6137"/>
                </a:lnTo>
                <a:lnTo>
                  <a:pt x="15213" y="7068"/>
                </a:lnTo>
                <a:lnTo>
                  <a:pt x="13119" y="7688"/>
                </a:lnTo>
                <a:lnTo>
                  <a:pt x="11722" y="10087"/>
                </a:lnTo>
                <a:lnTo>
                  <a:pt x="10791" y="13670"/>
                </a:lnTo>
                <a:lnTo>
                  <a:pt x="10171" y="18043"/>
                </a:lnTo>
                <a:lnTo>
                  <a:pt x="8765" y="21950"/>
                </a:lnTo>
                <a:lnTo>
                  <a:pt x="6835" y="25548"/>
                </a:lnTo>
                <a:lnTo>
                  <a:pt x="4557" y="28938"/>
                </a:lnTo>
                <a:lnTo>
                  <a:pt x="3038" y="32191"/>
                </a:lnTo>
                <a:lnTo>
                  <a:pt x="2025" y="35351"/>
                </a:lnTo>
                <a:lnTo>
                  <a:pt x="1350" y="38450"/>
                </a:lnTo>
                <a:lnTo>
                  <a:pt x="1892" y="41509"/>
                </a:lnTo>
                <a:lnTo>
                  <a:pt x="3246" y="44539"/>
                </a:lnTo>
                <a:lnTo>
                  <a:pt x="5140" y="47552"/>
                </a:lnTo>
                <a:lnTo>
                  <a:pt x="7396" y="49560"/>
                </a:lnTo>
                <a:lnTo>
                  <a:pt x="9891" y="50900"/>
                </a:lnTo>
                <a:lnTo>
                  <a:pt x="12547" y="51792"/>
                </a:lnTo>
                <a:lnTo>
                  <a:pt x="15310" y="52387"/>
                </a:lnTo>
                <a:lnTo>
                  <a:pt x="18144" y="52785"/>
                </a:lnTo>
                <a:lnTo>
                  <a:pt x="21026" y="53049"/>
                </a:lnTo>
                <a:lnTo>
                  <a:pt x="23939" y="54217"/>
                </a:lnTo>
                <a:lnTo>
                  <a:pt x="26873" y="55989"/>
                </a:lnTo>
                <a:lnTo>
                  <a:pt x="29822" y="58162"/>
                </a:lnTo>
                <a:lnTo>
                  <a:pt x="32779" y="59611"/>
                </a:lnTo>
                <a:lnTo>
                  <a:pt x="35744" y="60576"/>
                </a:lnTo>
                <a:lnTo>
                  <a:pt x="38712" y="61220"/>
                </a:lnTo>
                <a:lnTo>
                  <a:pt x="40691" y="62641"/>
                </a:lnTo>
                <a:lnTo>
                  <a:pt x="42010" y="64581"/>
                </a:lnTo>
                <a:lnTo>
                  <a:pt x="42889" y="66867"/>
                </a:lnTo>
                <a:lnTo>
                  <a:pt x="43476" y="70375"/>
                </a:lnTo>
                <a:lnTo>
                  <a:pt x="43866" y="74697"/>
                </a:lnTo>
                <a:lnTo>
                  <a:pt x="44301" y="83800"/>
                </a:lnTo>
                <a:lnTo>
                  <a:pt x="44494" y="91153"/>
                </a:lnTo>
                <a:lnTo>
                  <a:pt x="43553" y="95495"/>
                </a:lnTo>
                <a:lnTo>
                  <a:pt x="41934" y="100374"/>
                </a:lnTo>
                <a:lnTo>
                  <a:pt x="39862" y="105612"/>
                </a:lnTo>
                <a:lnTo>
                  <a:pt x="37489" y="110095"/>
                </a:lnTo>
                <a:lnTo>
                  <a:pt x="34914" y="114076"/>
                </a:lnTo>
                <a:lnTo>
                  <a:pt x="32206" y="117723"/>
                </a:lnTo>
                <a:lnTo>
                  <a:pt x="29408" y="121146"/>
                </a:lnTo>
                <a:lnTo>
                  <a:pt x="26551" y="124421"/>
                </a:lnTo>
                <a:lnTo>
                  <a:pt x="23653" y="127596"/>
                </a:lnTo>
                <a:lnTo>
                  <a:pt x="20730" y="129712"/>
                </a:lnTo>
                <a:lnTo>
                  <a:pt x="17789" y="131123"/>
                </a:lnTo>
                <a:lnTo>
                  <a:pt x="14836" y="132064"/>
                </a:lnTo>
                <a:lnTo>
                  <a:pt x="12867" y="131699"/>
                </a:lnTo>
                <a:lnTo>
                  <a:pt x="11555" y="130464"/>
                </a:lnTo>
                <a:lnTo>
                  <a:pt x="10679" y="128648"/>
                </a:lnTo>
                <a:lnTo>
                  <a:pt x="9104" y="126444"/>
                </a:lnTo>
                <a:lnTo>
                  <a:pt x="7061" y="123984"/>
                </a:lnTo>
                <a:lnTo>
                  <a:pt x="4708" y="121351"/>
                </a:lnTo>
                <a:lnTo>
                  <a:pt x="3138" y="118604"/>
                </a:lnTo>
                <a:lnTo>
                  <a:pt x="2092" y="115780"/>
                </a:lnTo>
                <a:lnTo>
                  <a:pt x="0"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2" name="SMARTInkAnnotation573"/>
          <p:cNvSpPr/>
          <p:nvPr/>
        </p:nvSpPr>
        <p:spPr bwMode="auto">
          <a:xfrm>
            <a:off x="580432" y="4948688"/>
            <a:ext cx="785811" cy="34078"/>
          </a:xfrm>
          <a:custGeom>
            <a:avLst/>
            <a:gdLst/>
            <a:ahLst/>
            <a:cxnLst/>
            <a:rect l="0" t="0" r="0" b="0"/>
            <a:pathLst>
              <a:path w="785811" h="34078">
                <a:moveTo>
                  <a:pt x="8927" y="25147"/>
                </a:moveTo>
                <a:lnTo>
                  <a:pt x="106" y="25147"/>
                </a:lnTo>
                <a:lnTo>
                  <a:pt x="70" y="24156"/>
                </a:lnTo>
                <a:lnTo>
                  <a:pt x="0" y="16586"/>
                </a:lnTo>
                <a:lnTo>
                  <a:pt x="991" y="15471"/>
                </a:lnTo>
                <a:lnTo>
                  <a:pt x="7686" y="8562"/>
                </a:lnTo>
                <a:lnTo>
                  <a:pt x="8099" y="9129"/>
                </a:lnTo>
                <a:lnTo>
                  <a:pt x="8375" y="10500"/>
                </a:lnTo>
                <a:lnTo>
                  <a:pt x="8818" y="15088"/>
                </a:lnTo>
                <a:lnTo>
                  <a:pt x="9846" y="15464"/>
                </a:lnTo>
                <a:lnTo>
                  <a:pt x="21346" y="16118"/>
                </a:lnTo>
                <a:lnTo>
                  <a:pt x="24152" y="17144"/>
                </a:lnTo>
                <a:lnTo>
                  <a:pt x="27014" y="18819"/>
                </a:lnTo>
                <a:lnTo>
                  <a:pt x="29915" y="20929"/>
                </a:lnTo>
                <a:lnTo>
                  <a:pt x="32841" y="22335"/>
                </a:lnTo>
                <a:lnTo>
                  <a:pt x="35783" y="23272"/>
                </a:lnTo>
                <a:lnTo>
                  <a:pt x="41699" y="24314"/>
                </a:lnTo>
                <a:lnTo>
                  <a:pt x="66037" y="25038"/>
                </a:lnTo>
                <a:lnTo>
                  <a:pt x="262093" y="25147"/>
                </a:lnTo>
                <a:lnTo>
                  <a:pt x="275931" y="24156"/>
                </a:lnTo>
                <a:lnTo>
                  <a:pt x="291109" y="22502"/>
                </a:lnTo>
                <a:lnTo>
                  <a:pt x="307181" y="20407"/>
                </a:lnTo>
                <a:lnTo>
                  <a:pt x="322857" y="19011"/>
                </a:lnTo>
                <a:lnTo>
                  <a:pt x="338268" y="18079"/>
                </a:lnTo>
                <a:lnTo>
                  <a:pt x="353503" y="17459"/>
                </a:lnTo>
                <a:lnTo>
                  <a:pt x="370605" y="16053"/>
                </a:lnTo>
                <a:lnTo>
                  <a:pt x="408129" y="11845"/>
                </a:lnTo>
                <a:lnTo>
                  <a:pt x="445311" y="6667"/>
                </a:lnTo>
                <a:lnTo>
                  <a:pt x="463560" y="3898"/>
                </a:lnTo>
                <a:lnTo>
                  <a:pt x="480688" y="2051"/>
                </a:lnTo>
                <a:lnTo>
                  <a:pt x="497067" y="820"/>
                </a:lnTo>
                <a:lnTo>
                  <a:pt x="512947" y="0"/>
                </a:lnTo>
                <a:lnTo>
                  <a:pt x="528495" y="445"/>
                </a:lnTo>
                <a:lnTo>
                  <a:pt x="543821" y="1734"/>
                </a:lnTo>
                <a:lnTo>
                  <a:pt x="559000" y="3585"/>
                </a:lnTo>
                <a:lnTo>
                  <a:pt x="572095" y="4819"/>
                </a:lnTo>
                <a:lnTo>
                  <a:pt x="583802" y="5642"/>
                </a:lnTo>
                <a:lnTo>
                  <a:pt x="594583" y="6191"/>
                </a:lnTo>
                <a:lnTo>
                  <a:pt x="604747" y="7549"/>
                </a:lnTo>
                <a:lnTo>
                  <a:pt x="614500" y="9446"/>
                </a:lnTo>
                <a:lnTo>
                  <a:pt x="623978" y="11703"/>
                </a:lnTo>
                <a:lnTo>
                  <a:pt x="633274" y="14200"/>
                </a:lnTo>
                <a:lnTo>
                  <a:pt x="651539" y="19621"/>
                </a:lnTo>
                <a:lnTo>
                  <a:pt x="660577" y="21463"/>
                </a:lnTo>
                <a:lnTo>
                  <a:pt x="669579" y="22691"/>
                </a:lnTo>
                <a:lnTo>
                  <a:pt x="678557" y="23510"/>
                </a:lnTo>
                <a:lnTo>
                  <a:pt x="696470" y="24420"/>
                </a:lnTo>
                <a:lnTo>
                  <a:pt x="705414" y="24662"/>
                </a:lnTo>
                <a:lnTo>
                  <a:pt x="713361" y="25816"/>
                </a:lnTo>
                <a:lnTo>
                  <a:pt x="720643" y="27578"/>
                </a:lnTo>
                <a:lnTo>
                  <a:pt x="727483" y="29744"/>
                </a:lnTo>
                <a:lnTo>
                  <a:pt x="733034" y="31189"/>
                </a:lnTo>
                <a:lnTo>
                  <a:pt x="737728" y="32152"/>
                </a:lnTo>
                <a:lnTo>
                  <a:pt x="741849" y="32793"/>
                </a:lnTo>
                <a:lnTo>
                  <a:pt x="760737" y="33824"/>
                </a:lnTo>
                <a:lnTo>
                  <a:pt x="785253" y="34077"/>
                </a:lnTo>
                <a:lnTo>
                  <a:pt x="785810" y="34077"/>
                </a:lnTo>
                <a:lnTo>
                  <a:pt x="776989" y="34077"/>
                </a:lnTo>
                <a:lnTo>
                  <a:pt x="776953" y="33085"/>
                </a:lnTo>
                <a:lnTo>
                  <a:pt x="776890" y="26388"/>
                </a:lnTo>
                <a:lnTo>
                  <a:pt x="775894" y="24983"/>
                </a:lnTo>
                <a:lnTo>
                  <a:pt x="774238" y="23053"/>
                </a:lnTo>
                <a:lnTo>
                  <a:pt x="772142" y="20775"/>
                </a:lnTo>
                <a:lnTo>
                  <a:pt x="771737" y="18263"/>
                </a:lnTo>
                <a:lnTo>
                  <a:pt x="772459" y="15597"/>
                </a:lnTo>
                <a:lnTo>
                  <a:pt x="776880" y="728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3" name="SMARTInkAnnotation574"/>
          <p:cNvSpPr/>
          <p:nvPr/>
        </p:nvSpPr>
        <p:spPr bwMode="auto">
          <a:xfrm>
            <a:off x="1433151" y="4679156"/>
            <a:ext cx="84709" cy="159304"/>
          </a:xfrm>
          <a:custGeom>
            <a:avLst/>
            <a:gdLst/>
            <a:ahLst/>
            <a:cxnLst/>
            <a:rect l="0" t="0" r="0" b="0"/>
            <a:pathLst>
              <a:path w="84709" h="159304">
                <a:moveTo>
                  <a:pt x="67036" y="0"/>
                </a:moveTo>
                <a:lnTo>
                  <a:pt x="59347" y="0"/>
                </a:lnTo>
                <a:lnTo>
                  <a:pt x="57941" y="992"/>
                </a:lnTo>
                <a:lnTo>
                  <a:pt x="56012" y="2645"/>
                </a:lnTo>
                <a:lnTo>
                  <a:pt x="53734" y="4740"/>
                </a:lnTo>
                <a:lnTo>
                  <a:pt x="48556" y="9713"/>
                </a:lnTo>
                <a:lnTo>
                  <a:pt x="37148" y="20990"/>
                </a:lnTo>
                <a:lnTo>
                  <a:pt x="35204" y="23915"/>
                </a:lnTo>
                <a:lnTo>
                  <a:pt x="33908" y="26858"/>
                </a:lnTo>
                <a:lnTo>
                  <a:pt x="33045" y="29811"/>
                </a:lnTo>
                <a:lnTo>
                  <a:pt x="31477" y="32773"/>
                </a:lnTo>
                <a:lnTo>
                  <a:pt x="29439" y="35739"/>
                </a:lnTo>
                <a:lnTo>
                  <a:pt x="27089" y="38709"/>
                </a:lnTo>
                <a:lnTo>
                  <a:pt x="25521" y="41681"/>
                </a:lnTo>
                <a:lnTo>
                  <a:pt x="24477" y="44654"/>
                </a:lnTo>
                <a:lnTo>
                  <a:pt x="23780" y="47628"/>
                </a:lnTo>
                <a:lnTo>
                  <a:pt x="24308" y="49612"/>
                </a:lnTo>
                <a:lnTo>
                  <a:pt x="25652" y="50934"/>
                </a:lnTo>
                <a:lnTo>
                  <a:pt x="27541" y="51815"/>
                </a:lnTo>
                <a:lnTo>
                  <a:pt x="29791" y="53395"/>
                </a:lnTo>
                <a:lnTo>
                  <a:pt x="32285" y="55441"/>
                </a:lnTo>
                <a:lnTo>
                  <a:pt x="34938" y="57796"/>
                </a:lnTo>
                <a:lnTo>
                  <a:pt x="37700" y="59366"/>
                </a:lnTo>
                <a:lnTo>
                  <a:pt x="40533" y="60414"/>
                </a:lnTo>
                <a:lnTo>
                  <a:pt x="43414" y="61112"/>
                </a:lnTo>
                <a:lnTo>
                  <a:pt x="46327" y="62569"/>
                </a:lnTo>
                <a:lnTo>
                  <a:pt x="49261" y="64533"/>
                </a:lnTo>
                <a:lnTo>
                  <a:pt x="52210" y="66835"/>
                </a:lnTo>
                <a:lnTo>
                  <a:pt x="56159" y="69361"/>
                </a:lnTo>
                <a:lnTo>
                  <a:pt x="60777" y="72037"/>
                </a:lnTo>
                <a:lnTo>
                  <a:pt x="65840" y="74814"/>
                </a:lnTo>
                <a:lnTo>
                  <a:pt x="70207" y="77657"/>
                </a:lnTo>
                <a:lnTo>
                  <a:pt x="74111" y="80545"/>
                </a:lnTo>
                <a:lnTo>
                  <a:pt x="77706" y="83462"/>
                </a:lnTo>
                <a:lnTo>
                  <a:pt x="80102" y="86400"/>
                </a:lnTo>
                <a:lnTo>
                  <a:pt x="81700" y="89349"/>
                </a:lnTo>
                <a:lnTo>
                  <a:pt x="82765" y="92308"/>
                </a:lnTo>
                <a:lnTo>
                  <a:pt x="83475" y="96265"/>
                </a:lnTo>
                <a:lnTo>
                  <a:pt x="83949" y="100888"/>
                </a:lnTo>
                <a:lnTo>
                  <a:pt x="84474" y="110323"/>
                </a:lnTo>
                <a:lnTo>
                  <a:pt x="84708" y="117824"/>
                </a:lnTo>
                <a:lnTo>
                  <a:pt x="83778" y="122206"/>
                </a:lnTo>
                <a:lnTo>
                  <a:pt x="82166" y="127111"/>
                </a:lnTo>
                <a:lnTo>
                  <a:pt x="80099" y="132366"/>
                </a:lnTo>
                <a:lnTo>
                  <a:pt x="76737" y="136861"/>
                </a:lnTo>
                <a:lnTo>
                  <a:pt x="72511" y="140849"/>
                </a:lnTo>
                <a:lnTo>
                  <a:pt x="67709" y="144501"/>
                </a:lnTo>
                <a:lnTo>
                  <a:pt x="63516" y="146936"/>
                </a:lnTo>
                <a:lnTo>
                  <a:pt x="59729" y="148559"/>
                </a:lnTo>
                <a:lnTo>
                  <a:pt x="56211" y="149641"/>
                </a:lnTo>
                <a:lnTo>
                  <a:pt x="51882" y="151354"/>
                </a:lnTo>
                <a:lnTo>
                  <a:pt x="47011" y="153489"/>
                </a:lnTo>
                <a:lnTo>
                  <a:pt x="41780" y="155903"/>
                </a:lnTo>
                <a:lnTo>
                  <a:pt x="37300" y="157513"/>
                </a:lnTo>
                <a:lnTo>
                  <a:pt x="33321" y="158587"/>
                </a:lnTo>
                <a:lnTo>
                  <a:pt x="29677" y="159303"/>
                </a:lnTo>
                <a:lnTo>
                  <a:pt x="25262" y="158788"/>
                </a:lnTo>
                <a:lnTo>
                  <a:pt x="20335" y="157453"/>
                </a:lnTo>
                <a:lnTo>
                  <a:pt x="7650" y="152920"/>
                </a:lnTo>
                <a:lnTo>
                  <a:pt x="5617" y="151556"/>
                </a:lnTo>
                <a:lnTo>
                  <a:pt x="3270" y="149655"/>
                </a:lnTo>
                <a:lnTo>
                  <a:pt x="713" y="147395"/>
                </a:lnTo>
                <a:lnTo>
                  <a:pt x="0" y="144896"/>
                </a:lnTo>
                <a:lnTo>
                  <a:pt x="517" y="142238"/>
                </a:lnTo>
                <a:lnTo>
                  <a:pt x="1854" y="139473"/>
                </a:lnTo>
                <a:lnTo>
                  <a:pt x="2745" y="136638"/>
                </a:lnTo>
                <a:lnTo>
                  <a:pt x="3340" y="133756"/>
                </a:lnTo>
                <a:lnTo>
                  <a:pt x="4528" y="12501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4" name="SMARTInkAnnotation575"/>
          <p:cNvSpPr/>
          <p:nvPr/>
        </p:nvSpPr>
        <p:spPr bwMode="auto">
          <a:xfrm>
            <a:off x="1571625" y="4736764"/>
            <a:ext cx="75314" cy="13830"/>
          </a:xfrm>
          <a:custGeom>
            <a:avLst/>
            <a:gdLst/>
            <a:ahLst/>
            <a:cxnLst/>
            <a:rect l="0" t="0" r="0" b="0"/>
            <a:pathLst>
              <a:path w="75314" h="13830">
                <a:moveTo>
                  <a:pt x="0" y="4900"/>
                </a:moveTo>
                <a:lnTo>
                  <a:pt x="0" y="13461"/>
                </a:lnTo>
                <a:lnTo>
                  <a:pt x="992" y="13584"/>
                </a:lnTo>
                <a:lnTo>
                  <a:pt x="2645" y="13666"/>
                </a:lnTo>
                <a:lnTo>
                  <a:pt x="7129" y="13757"/>
                </a:lnTo>
                <a:lnTo>
                  <a:pt x="42240" y="13827"/>
                </a:lnTo>
                <a:lnTo>
                  <a:pt x="47011" y="12835"/>
                </a:lnTo>
                <a:lnTo>
                  <a:pt x="51185" y="11183"/>
                </a:lnTo>
                <a:lnTo>
                  <a:pt x="54959" y="9088"/>
                </a:lnTo>
                <a:lnTo>
                  <a:pt x="58467" y="7692"/>
                </a:lnTo>
                <a:lnTo>
                  <a:pt x="61798" y="6761"/>
                </a:lnTo>
                <a:lnTo>
                  <a:pt x="65011" y="6141"/>
                </a:lnTo>
                <a:lnTo>
                  <a:pt x="68145" y="4734"/>
                </a:lnTo>
                <a:lnTo>
                  <a:pt x="71227" y="2806"/>
                </a:lnTo>
                <a:lnTo>
                  <a:pt x="74273" y="527"/>
                </a:lnTo>
                <a:lnTo>
                  <a:pt x="75313" y="0"/>
                </a:lnTo>
                <a:lnTo>
                  <a:pt x="75013" y="641"/>
                </a:lnTo>
                <a:lnTo>
                  <a:pt x="72143" y="4059"/>
                </a:lnTo>
                <a:lnTo>
                  <a:pt x="71908" y="5331"/>
                </a:lnTo>
                <a:lnTo>
                  <a:pt x="71751" y="7172"/>
                </a:lnTo>
                <a:lnTo>
                  <a:pt x="71437" y="1382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5" name="SMARTInkAnnotation576"/>
          <p:cNvSpPr/>
          <p:nvPr/>
        </p:nvSpPr>
        <p:spPr bwMode="auto">
          <a:xfrm>
            <a:off x="1616273" y="4768453"/>
            <a:ext cx="17860" cy="79835"/>
          </a:xfrm>
          <a:custGeom>
            <a:avLst/>
            <a:gdLst/>
            <a:ahLst/>
            <a:cxnLst/>
            <a:rect l="0" t="0" r="0" b="0"/>
            <a:pathLst>
              <a:path w="17860" h="79835">
                <a:moveTo>
                  <a:pt x="0" y="0"/>
                </a:moveTo>
                <a:lnTo>
                  <a:pt x="0" y="55317"/>
                </a:lnTo>
                <a:lnTo>
                  <a:pt x="992" y="58706"/>
                </a:lnTo>
                <a:lnTo>
                  <a:pt x="2646" y="61957"/>
                </a:lnTo>
                <a:lnTo>
                  <a:pt x="4740" y="65117"/>
                </a:lnTo>
                <a:lnTo>
                  <a:pt x="6137" y="68216"/>
                </a:lnTo>
                <a:lnTo>
                  <a:pt x="7068" y="71274"/>
                </a:lnTo>
                <a:lnTo>
                  <a:pt x="8562" y="78571"/>
                </a:lnTo>
                <a:lnTo>
                  <a:pt x="9676" y="79170"/>
                </a:lnTo>
                <a:lnTo>
                  <a:pt x="11412" y="79568"/>
                </a:lnTo>
                <a:lnTo>
                  <a:pt x="13561" y="79834"/>
                </a:lnTo>
                <a:lnTo>
                  <a:pt x="14994" y="79020"/>
                </a:lnTo>
                <a:lnTo>
                  <a:pt x="15949" y="77484"/>
                </a:lnTo>
                <a:lnTo>
                  <a:pt x="17482" y="72631"/>
                </a:lnTo>
                <a:lnTo>
                  <a:pt x="17608" y="71241"/>
                </a:lnTo>
                <a:lnTo>
                  <a:pt x="17692" y="69322"/>
                </a:lnTo>
                <a:lnTo>
                  <a:pt x="17859" y="6250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6" name="SMARTInkAnnotation577"/>
          <p:cNvSpPr/>
          <p:nvPr/>
        </p:nvSpPr>
        <p:spPr bwMode="auto">
          <a:xfrm>
            <a:off x="1678781" y="4724341"/>
            <a:ext cx="98227" cy="106512"/>
          </a:xfrm>
          <a:custGeom>
            <a:avLst/>
            <a:gdLst/>
            <a:ahLst/>
            <a:cxnLst/>
            <a:rect l="0" t="0" r="0" b="0"/>
            <a:pathLst>
              <a:path w="98227" h="106512">
                <a:moveTo>
                  <a:pt x="0" y="97690"/>
                </a:moveTo>
                <a:lnTo>
                  <a:pt x="0" y="106511"/>
                </a:lnTo>
                <a:lnTo>
                  <a:pt x="0" y="101847"/>
                </a:lnTo>
                <a:lnTo>
                  <a:pt x="992" y="99469"/>
                </a:lnTo>
                <a:lnTo>
                  <a:pt x="2646" y="96891"/>
                </a:lnTo>
                <a:lnTo>
                  <a:pt x="4740" y="94181"/>
                </a:lnTo>
                <a:lnTo>
                  <a:pt x="6137" y="89397"/>
                </a:lnTo>
                <a:lnTo>
                  <a:pt x="7068" y="83232"/>
                </a:lnTo>
                <a:lnTo>
                  <a:pt x="7688" y="76145"/>
                </a:lnTo>
                <a:lnTo>
                  <a:pt x="8102" y="69436"/>
                </a:lnTo>
                <a:lnTo>
                  <a:pt x="8562" y="56690"/>
                </a:lnTo>
                <a:lnTo>
                  <a:pt x="8821" y="38357"/>
                </a:lnTo>
                <a:lnTo>
                  <a:pt x="9849" y="33330"/>
                </a:lnTo>
                <a:lnTo>
                  <a:pt x="11527" y="28987"/>
                </a:lnTo>
                <a:lnTo>
                  <a:pt x="13637" y="25099"/>
                </a:lnTo>
                <a:lnTo>
                  <a:pt x="15045" y="21515"/>
                </a:lnTo>
                <a:lnTo>
                  <a:pt x="15983" y="18133"/>
                </a:lnTo>
                <a:lnTo>
                  <a:pt x="16608" y="14886"/>
                </a:lnTo>
                <a:lnTo>
                  <a:pt x="18018" y="11730"/>
                </a:lnTo>
                <a:lnTo>
                  <a:pt x="19949" y="8633"/>
                </a:lnTo>
                <a:lnTo>
                  <a:pt x="26388" y="0"/>
                </a:lnTo>
                <a:lnTo>
                  <a:pt x="29257" y="2348"/>
                </a:lnTo>
                <a:lnTo>
                  <a:pt x="31411" y="4363"/>
                </a:lnTo>
                <a:lnTo>
                  <a:pt x="32847" y="6698"/>
                </a:lnTo>
                <a:lnTo>
                  <a:pt x="33804" y="9247"/>
                </a:lnTo>
                <a:lnTo>
                  <a:pt x="34442" y="11940"/>
                </a:lnTo>
                <a:lnTo>
                  <a:pt x="34868" y="15718"/>
                </a:lnTo>
                <a:lnTo>
                  <a:pt x="35151" y="20222"/>
                </a:lnTo>
                <a:lnTo>
                  <a:pt x="35340" y="25209"/>
                </a:lnTo>
                <a:lnTo>
                  <a:pt x="36458" y="30517"/>
                </a:lnTo>
                <a:lnTo>
                  <a:pt x="38196" y="36041"/>
                </a:lnTo>
                <a:lnTo>
                  <a:pt x="40347" y="41708"/>
                </a:lnTo>
                <a:lnTo>
                  <a:pt x="41781" y="47470"/>
                </a:lnTo>
                <a:lnTo>
                  <a:pt x="42736" y="53296"/>
                </a:lnTo>
                <a:lnTo>
                  <a:pt x="43374" y="59164"/>
                </a:lnTo>
                <a:lnTo>
                  <a:pt x="43798" y="64069"/>
                </a:lnTo>
                <a:lnTo>
                  <a:pt x="44082" y="68330"/>
                </a:lnTo>
                <a:lnTo>
                  <a:pt x="44396" y="75711"/>
                </a:lnTo>
                <a:lnTo>
                  <a:pt x="44574" y="85445"/>
                </a:lnTo>
                <a:lnTo>
                  <a:pt x="44615" y="91586"/>
                </a:lnTo>
                <a:lnTo>
                  <a:pt x="45618" y="93621"/>
                </a:lnTo>
                <a:lnTo>
                  <a:pt x="47279" y="94977"/>
                </a:lnTo>
                <a:lnTo>
                  <a:pt x="52334" y="97154"/>
                </a:lnTo>
                <a:lnTo>
                  <a:pt x="53741" y="97333"/>
                </a:lnTo>
                <a:lnTo>
                  <a:pt x="55671" y="97452"/>
                </a:lnTo>
                <a:lnTo>
                  <a:pt x="60461" y="97584"/>
                </a:lnTo>
                <a:lnTo>
                  <a:pt x="87904" y="97689"/>
                </a:lnTo>
                <a:lnTo>
                  <a:pt x="88368" y="96697"/>
                </a:lnTo>
                <a:lnTo>
                  <a:pt x="88677" y="95044"/>
                </a:lnTo>
                <a:lnTo>
                  <a:pt x="88884" y="92949"/>
                </a:lnTo>
                <a:lnTo>
                  <a:pt x="89022" y="89569"/>
                </a:lnTo>
                <a:lnTo>
                  <a:pt x="89174" y="80520"/>
                </a:lnTo>
                <a:lnTo>
                  <a:pt x="90207" y="77314"/>
                </a:lnTo>
                <a:lnTo>
                  <a:pt x="91888" y="75176"/>
                </a:lnTo>
                <a:lnTo>
                  <a:pt x="98226" y="70901"/>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7" name="SMARTInkAnnotation578"/>
          <p:cNvSpPr/>
          <p:nvPr/>
        </p:nvSpPr>
        <p:spPr bwMode="auto">
          <a:xfrm>
            <a:off x="1795235" y="4742188"/>
            <a:ext cx="80000" cy="79797"/>
          </a:xfrm>
          <a:custGeom>
            <a:avLst/>
            <a:gdLst/>
            <a:ahLst/>
            <a:cxnLst/>
            <a:rect l="0" t="0" r="0" b="0"/>
            <a:pathLst>
              <a:path w="80000" h="79797">
                <a:moveTo>
                  <a:pt x="8562" y="8405"/>
                </a:moveTo>
                <a:lnTo>
                  <a:pt x="8562" y="13146"/>
                </a:lnTo>
                <a:lnTo>
                  <a:pt x="7569" y="14542"/>
                </a:lnTo>
                <a:lnTo>
                  <a:pt x="5916" y="15473"/>
                </a:lnTo>
                <a:lnTo>
                  <a:pt x="3821" y="16094"/>
                </a:lnTo>
                <a:lnTo>
                  <a:pt x="2425" y="17500"/>
                </a:lnTo>
                <a:lnTo>
                  <a:pt x="1494" y="19430"/>
                </a:lnTo>
                <a:lnTo>
                  <a:pt x="873" y="21708"/>
                </a:lnTo>
                <a:lnTo>
                  <a:pt x="459" y="25211"/>
                </a:lnTo>
                <a:lnTo>
                  <a:pt x="184" y="29531"/>
                </a:lnTo>
                <a:lnTo>
                  <a:pt x="0" y="34396"/>
                </a:lnTo>
                <a:lnTo>
                  <a:pt x="869" y="38630"/>
                </a:lnTo>
                <a:lnTo>
                  <a:pt x="2441" y="42446"/>
                </a:lnTo>
                <a:lnTo>
                  <a:pt x="4481" y="45982"/>
                </a:lnTo>
                <a:lnTo>
                  <a:pt x="6834" y="49331"/>
                </a:lnTo>
                <a:lnTo>
                  <a:pt x="9394" y="52557"/>
                </a:lnTo>
                <a:lnTo>
                  <a:pt x="12093" y="55699"/>
                </a:lnTo>
                <a:lnTo>
                  <a:pt x="14885" y="57794"/>
                </a:lnTo>
                <a:lnTo>
                  <a:pt x="17738" y="59191"/>
                </a:lnTo>
                <a:lnTo>
                  <a:pt x="24706" y="61432"/>
                </a:lnTo>
                <a:lnTo>
                  <a:pt x="26270" y="60624"/>
                </a:lnTo>
                <a:lnTo>
                  <a:pt x="28304" y="59092"/>
                </a:lnTo>
                <a:lnTo>
                  <a:pt x="30653" y="57080"/>
                </a:lnTo>
                <a:lnTo>
                  <a:pt x="33211" y="55738"/>
                </a:lnTo>
                <a:lnTo>
                  <a:pt x="35909" y="54843"/>
                </a:lnTo>
                <a:lnTo>
                  <a:pt x="38699" y="54247"/>
                </a:lnTo>
                <a:lnTo>
                  <a:pt x="41552" y="51865"/>
                </a:lnTo>
                <a:lnTo>
                  <a:pt x="44446" y="48292"/>
                </a:lnTo>
                <a:lnTo>
                  <a:pt x="47367" y="43926"/>
                </a:lnTo>
                <a:lnTo>
                  <a:pt x="49315" y="40023"/>
                </a:lnTo>
                <a:lnTo>
                  <a:pt x="50613" y="36430"/>
                </a:lnTo>
                <a:lnTo>
                  <a:pt x="51479" y="33041"/>
                </a:lnTo>
                <a:lnTo>
                  <a:pt x="52056" y="29790"/>
                </a:lnTo>
                <a:lnTo>
                  <a:pt x="52440" y="26630"/>
                </a:lnTo>
                <a:lnTo>
                  <a:pt x="52697" y="23532"/>
                </a:lnTo>
                <a:lnTo>
                  <a:pt x="52868" y="20474"/>
                </a:lnTo>
                <a:lnTo>
                  <a:pt x="53058" y="14430"/>
                </a:lnTo>
                <a:lnTo>
                  <a:pt x="53206" y="0"/>
                </a:lnTo>
                <a:lnTo>
                  <a:pt x="53210" y="11951"/>
                </a:lnTo>
                <a:lnTo>
                  <a:pt x="54202" y="14737"/>
                </a:lnTo>
                <a:lnTo>
                  <a:pt x="55856" y="17588"/>
                </a:lnTo>
                <a:lnTo>
                  <a:pt x="57950" y="20480"/>
                </a:lnTo>
                <a:lnTo>
                  <a:pt x="59347" y="23401"/>
                </a:lnTo>
                <a:lnTo>
                  <a:pt x="60278" y="26340"/>
                </a:lnTo>
                <a:lnTo>
                  <a:pt x="60898" y="29291"/>
                </a:lnTo>
                <a:lnTo>
                  <a:pt x="62304" y="33243"/>
                </a:lnTo>
                <a:lnTo>
                  <a:pt x="64234" y="37862"/>
                </a:lnTo>
                <a:lnTo>
                  <a:pt x="66512" y="42926"/>
                </a:lnTo>
                <a:lnTo>
                  <a:pt x="68031" y="47294"/>
                </a:lnTo>
                <a:lnTo>
                  <a:pt x="69044" y="51198"/>
                </a:lnTo>
                <a:lnTo>
                  <a:pt x="69719" y="54793"/>
                </a:lnTo>
                <a:lnTo>
                  <a:pt x="70169" y="58182"/>
                </a:lnTo>
                <a:lnTo>
                  <a:pt x="70469" y="61433"/>
                </a:lnTo>
                <a:lnTo>
                  <a:pt x="70669" y="64593"/>
                </a:lnTo>
                <a:lnTo>
                  <a:pt x="70891" y="70750"/>
                </a:lnTo>
                <a:lnTo>
                  <a:pt x="71066" y="79685"/>
                </a:lnTo>
                <a:lnTo>
                  <a:pt x="72059" y="79737"/>
                </a:lnTo>
                <a:lnTo>
                  <a:pt x="75809" y="79796"/>
                </a:lnTo>
                <a:lnTo>
                  <a:pt x="77205" y="78819"/>
                </a:lnTo>
                <a:lnTo>
                  <a:pt x="78136" y="77177"/>
                </a:lnTo>
                <a:lnTo>
                  <a:pt x="79999" y="7091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8" name="SMARTInkAnnotation579"/>
          <p:cNvSpPr/>
          <p:nvPr/>
        </p:nvSpPr>
        <p:spPr bwMode="auto">
          <a:xfrm>
            <a:off x="1902433" y="4741664"/>
            <a:ext cx="79958" cy="89132"/>
          </a:xfrm>
          <a:custGeom>
            <a:avLst/>
            <a:gdLst/>
            <a:ahLst/>
            <a:cxnLst/>
            <a:rect l="0" t="0" r="0" b="0"/>
            <a:pathLst>
              <a:path w="79958" h="89132">
                <a:moveTo>
                  <a:pt x="26379" y="0"/>
                </a:moveTo>
                <a:lnTo>
                  <a:pt x="21638" y="0"/>
                </a:lnTo>
                <a:lnTo>
                  <a:pt x="19250" y="992"/>
                </a:lnTo>
                <a:lnTo>
                  <a:pt x="16665" y="2645"/>
                </a:lnTo>
                <a:lnTo>
                  <a:pt x="13950" y="4740"/>
                </a:lnTo>
                <a:lnTo>
                  <a:pt x="12140" y="8121"/>
                </a:lnTo>
                <a:lnTo>
                  <a:pt x="10933" y="12358"/>
                </a:lnTo>
                <a:lnTo>
                  <a:pt x="10129" y="17169"/>
                </a:lnTo>
                <a:lnTo>
                  <a:pt x="8600" y="22360"/>
                </a:lnTo>
                <a:lnTo>
                  <a:pt x="6589" y="27804"/>
                </a:lnTo>
                <a:lnTo>
                  <a:pt x="4256" y="33419"/>
                </a:lnTo>
                <a:lnTo>
                  <a:pt x="2700" y="38154"/>
                </a:lnTo>
                <a:lnTo>
                  <a:pt x="1664" y="42304"/>
                </a:lnTo>
                <a:lnTo>
                  <a:pt x="972" y="46061"/>
                </a:lnTo>
                <a:lnTo>
                  <a:pt x="512" y="50552"/>
                </a:lnTo>
                <a:lnTo>
                  <a:pt x="204" y="55529"/>
                </a:lnTo>
                <a:lnTo>
                  <a:pt x="0" y="60831"/>
                </a:lnTo>
                <a:lnTo>
                  <a:pt x="855" y="65359"/>
                </a:lnTo>
                <a:lnTo>
                  <a:pt x="2418" y="69369"/>
                </a:lnTo>
                <a:lnTo>
                  <a:pt x="4452" y="73035"/>
                </a:lnTo>
                <a:lnTo>
                  <a:pt x="6800" y="76471"/>
                </a:lnTo>
                <a:lnTo>
                  <a:pt x="9358" y="79754"/>
                </a:lnTo>
                <a:lnTo>
                  <a:pt x="12055" y="82935"/>
                </a:lnTo>
                <a:lnTo>
                  <a:pt x="14845" y="85055"/>
                </a:lnTo>
                <a:lnTo>
                  <a:pt x="17698" y="86469"/>
                </a:lnTo>
                <a:lnTo>
                  <a:pt x="20591" y="87412"/>
                </a:lnTo>
                <a:lnTo>
                  <a:pt x="24505" y="88040"/>
                </a:lnTo>
                <a:lnTo>
                  <a:pt x="29098" y="88459"/>
                </a:lnTo>
                <a:lnTo>
                  <a:pt x="38502" y="88924"/>
                </a:lnTo>
                <a:lnTo>
                  <a:pt x="45988" y="89131"/>
                </a:lnTo>
                <a:lnTo>
                  <a:pt x="49374" y="88194"/>
                </a:lnTo>
                <a:lnTo>
                  <a:pt x="52623" y="86578"/>
                </a:lnTo>
                <a:lnTo>
                  <a:pt x="55781" y="84507"/>
                </a:lnTo>
                <a:lnTo>
                  <a:pt x="58879" y="83127"/>
                </a:lnTo>
                <a:lnTo>
                  <a:pt x="61936" y="82207"/>
                </a:lnTo>
                <a:lnTo>
                  <a:pt x="64967" y="81594"/>
                </a:lnTo>
                <a:lnTo>
                  <a:pt x="67979" y="80192"/>
                </a:lnTo>
                <a:lnTo>
                  <a:pt x="70980" y="78266"/>
                </a:lnTo>
                <a:lnTo>
                  <a:pt x="73972" y="75990"/>
                </a:lnTo>
                <a:lnTo>
                  <a:pt x="75967" y="73480"/>
                </a:lnTo>
                <a:lnTo>
                  <a:pt x="77297" y="70815"/>
                </a:lnTo>
                <a:lnTo>
                  <a:pt x="79957" y="6250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9" name="SMARTInkAnnotation580"/>
          <p:cNvSpPr/>
          <p:nvPr/>
        </p:nvSpPr>
        <p:spPr bwMode="auto">
          <a:xfrm>
            <a:off x="1973828" y="4741664"/>
            <a:ext cx="62141" cy="26790"/>
          </a:xfrm>
          <a:custGeom>
            <a:avLst/>
            <a:gdLst/>
            <a:ahLst/>
            <a:cxnLst/>
            <a:rect l="0" t="0" r="0" b="0"/>
            <a:pathLst>
              <a:path w="62141" h="26790">
                <a:moveTo>
                  <a:pt x="8562" y="26789"/>
                </a:moveTo>
                <a:lnTo>
                  <a:pt x="0" y="18227"/>
                </a:lnTo>
                <a:lnTo>
                  <a:pt x="870" y="17112"/>
                </a:lnTo>
                <a:lnTo>
                  <a:pt x="2442" y="15376"/>
                </a:lnTo>
                <a:lnTo>
                  <a:pt x="4482" y="13227"/>
                </a:lnTo>
                <a:lnTo>
                  <a:pt x="6834" y="11795"/>
                </a:lnTo>
                <a:lnTo>
                  <a:pt x="9395" y="10840"/>
                </a:lnTo>
                <a:lnTo>
                  <a:pt x="12094" y="10203"/>
                </a:lnTo>
                <a:lnTo>
                  <a:pt x="14885" y="9778"/>
                </a:lnTo>
                <a:lnTo>
                  <a:pt x="17739" y="9495"/>
                </a:lnTo>
                <a:lnTo>
                  <a:pt x="20633" y="9306"/>
                </a:lnTo>
                <a:lnTo>
                  <a:pt x="24547" y="8189"/>
                </a:lnTo>
                <a:lnTo>
                  <a:pt x="29141" y="6451"/>
                </a:lnTo>
                <a:lnTo>
                  <a:pt x="34187" y="4301"/>
                </a:lnTo>
                <a:lnTo>
                  <a:pt x="38544" y="2867"/>
                </a:lnTo>
                <a:lnTo>
                  <a:pt x="42441" y="1911"/>
                </a:lnTo>
                <a:lnTo>
                  <a:pt x="46031" y="1274"/>
                </a:lnTo>
                <a:lnTo>
                  <a:pt x="49416" y="850"/>
                </a:lnTo>
                <a:lnTo>
                  <a:pt x="52665" y="566"/>
                </a:lnTo>
                <a:lnTo>
                  <a:pt x="6214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0" name="SMARTInkAnnotation581"/>
          <p:cNvSpPr/>
          <p:nvPr/>
        </p:nvSpPr>
        <p:spPr bwMode="auto">
          <a:xfrm>
            <a:off x="2009213" y="4759523"/>
            <a:ext cx="17827" cy="80201"/>
          </a:xfrm>
          <a:custGeom>
            <a:avLst/>
            <a:gdLst/>
            <a:ahLst/>
            <a:cxnLst/>
            <a:rect l="0" t="0" r="0" b="0"/>
            <a:pathLst>
              <a:path w="17827" h="80201">
                <a:moveTo>
                  <a:pt x="17826" y="0"/>
                </a:moveTo>
                <a:lnTo>
                  <a:pt x="13085" y="0"/>
                </a:lnTo>
                <a:lnTo>
                  <a:pt x="11689" y="992"/>
                </a:lnTo>
                <a:lnTo>
                  <a:pt x="10758" y="2646"/>
                </a:lnTo>
                <a:lnTo>
                  <a:pt x="10137" y="4740"/>
                </a:lnTo>
                <a:lnTo>
                  <a:pt x="9724" y="7129"/>
                </a:lnTo>
                <a:lnTo>
                  <a:pt x="9448" y="9713"/>
                </a:lnTo>
                <a:lnTo>
                  <a:pt x="9264" y="12429"/>
                </a:lnTo>
                <a:lnTo>
                  <a:pt x="8149" y="15231"/>
                </a:lnTo>
                <a:lnTo>
                  <a:pt x="6414" y="18091"/>
                </a:lnTo>
                <a:lnTo>
                  <a:pt x="4265" y="20991"/>
                </a:lnTo>
                <a:lnTo>
                  <a:pt x="2832" y="24908"/>
                </a:lnTo>
                <a:lnTo>
                  <a:pt x="1877" y="29503"/>
                </a:lnTo>
                <a:lnTo>
                  <a:pt x="1240" y="34552"/>
                </a:lnTo>
                <a:lnTo>
                  <a:pt x="816" y="39902"/>
                </a:lnTo>
                <a:lnTo>
                  <a:pt x="532" y="45453"/>
                </a:lnTo>
                <a:lnTo>
                  <a:pt x="134" y="60100"/>
                </a:lnTo>
                <a:lnTo>
                  <a:pt x="0" y="73938"/>
                </a:lnTo>
                <a:lnTo>
                  <a:pt x="981" y="76081"/>
                </a:lnTo>
                <a:lnTo>
                  <a:pt x="2627" y="77510"/>
                </a:lnTo>
                <a:lnTo>
                  <a:pt x="8529" y="80200"/>
                </a:lnTo>
                <a:lnTo>
                  <a:pt x="9644" y="79264"/>
                </a:lnTo>
                <a:lnTo>
                  <a:pt x="11379" y="77647"/>
                </a:lnTo>
                <a:lnTo>
                  <a:pt x="17826" y="7143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1" name="SMARTInkAnnotation582"/>
          <p:cNvSpPr/>
          <p:nvPr/>
        </p:nvSpPr>
        <p:spPr bwMode="auto">
          <a:xfrm>
            <a:off x="2053828" y="4768608"/>
            <a:ext cx="71438" cy="89143"/>
          </a:xfrm>
          <a:custGeom>
            <a:avLst/>
            <a:gdLst/>
            <a:ahLst/>
            <a:cxnLst/>
            <a:rect l="0" t="0" r="0" b="0"/>
            <a:pathLst>
              <a:path w="71438" h="89143">
                <a:moveTo>
                  <a:pt x="0" y="35563"/>
                </a:moveTo>
                <a:lnTo>
                  <a:pt x="0" y="56554"/>
                </a:lnTo>
                <a:lnTo>
                  <a:pt x="992" y="58487"/>
                </a:lnTo>
                <a:lnTo>
                  <a:pt x="2646" y="59776"/>
                </a:lnTo>
                <a:lnTo>
                  <a:pt x="4740" y="60634"/>
                </a:lnTo>
                <a:lnTo>
                  <a:pt x="7129" y="61208"/>
                </a:lnTo>
                <a:lnTo>
                  <a:pt x="9713" y="61589"/>
                </a:lnTo>
                <a:lnTo>
                  <a:pt x="12429" y="61844"/>
                </a:lnTo>
                <a:lnTo>
                  <a:pt x="15231" y="62013"/>
                </a:lnTo>
                <a:lnTo>
                  <a:pt x="20990" y="62202"/>
                </a:lnTo>
                <a:lnTo>
                  <a:pt x="23915" y="61259"/>
                </a:lnTo>
                <a:lnTo>
                  <a:pt x="26857" y="59639"/>
                </a:lnTo>
                <a:lnTo>
                  <a:pt x="29811" y="57567"/>
                </a:lnTo>
                <a:lnTo>
                  <a:pt x="32772" y="56185"/>
                </a:lnTo>
                <a:lnTo>
                  <a:pt x="35739" y="55265"/>
                </a:lnTo>
                <a:lnTo>
                  <a:pt x="38709" y="54651"/>
                </a:lnTo>
                <a:lnTo>
                  <a:pt x="41681" y="52257"/>
                </a:lnTo>
                <a:lnTo>
                  <a:pt x="44654" y="48677"/>
                </a:lnTo>
                <a:lnTo>
                  <a:pt x="47629" y="44305"/>
                </a:lnTo>
                <a:lnTo>
                  <a:pt x="49612" y="40400"/>
                </a:lnTo>
                <a:lnTo>
                  <a:pt x="50934" y="36803"/>
                </a:lnTo>
                <a:lnTo>
                  <a:pt x="51815" y="33414"/>
                </a:lnTo>
                <a:lnTo>
                  <a:pt x="53395" y="30161"/>
                </a:lnTo>
                <a:lnTo>
                  <a:pt x="55440" y="27001"/>
                </a:lnTo>
                <a:lnTo>
                  <a:pt x="57796" y="23902"/>
                </a:lnTo>
                <a:lnTo>
                  <a:pt x="59367" y="20844"/>
                </a:lnTo>
                <a:lnTo>
                  <a:pt x="60414" y="17813"/>
                </a:lnTo>
                <a:lnTo>
                  <a:pt x="61112" y="14800"/>
                </a:lnTo>
                <a:lnTo>
                  <a:pt x="61577" y="11799"/>
                </a:lnTo>
                <a:lnTo>
                  <a:pt x="61887" y="8807"/>
                </a:lnTo>
                <a:lnTo>
                  <a:pt x="62094" y="5819"/>
                </a:lnTo>
                <a:lnTo>
                  <a:pt x="61239" y="3827"/>
                </a:lnTo>
                <a:lnTo>
                  <a:pt x="59678" y="2500"/>
                </a:lnTo>
                <a:lnTo>
                  <a:pt x="53935" y="0"/>
                </a:lnTo>
                <a:lnTo>
                  <a:pt x="53736" y="2560"/>
                </a:lnTo>
                <a:lnTo>
                  <a:pt x="53648" y="7005"/>
                </a:lnTo>
                <a:lnTo>
                  <a:pt x="53578" y="78330"/>
                </a:lnTo>
                <a:lnTo>
                  <a:pt x="54570" y="79949"/>
                </a:lnTo>
                <a:lnTo>
                  <a:pt x="56224" y="82021"/>
                </a:lnTo>
                <a:lnTo>
                  <a:pt x="61266" y="87735"/>
                </a:lnTo>
                <a:lnTo>
                  <a:pt x="62672" y="88204"/>
                </a:lnTo>
                <a:lnTo>
                  <a:pt x="64601" y="88516"/>
                </a:lnTo>
                <a:lnTo>
                  <a:pt x="71437" y="8914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2" name="SMARTInkAnnotation583"/>
          <p:cNvSpPr/>
          <p:nvPr/>
        </p:nvSpPr>
        <p:spPr bwMode="auto">
          <a:xfrm>
            <a:off x="2152054" y="4716792"/>
            <a:ext cx="107157" cy="122943"/>
          </a:xfrm>
          <a:custGeom>
            <a:avLst/>
            <a:gdLst/>
            <a:ahLst/>
            <a:cxnLst/>
            <a:rect l="0" t="0" r="0" b="0"/>
            <a:pathLst>
              <a:path w="107157" h="122943">
                <a:moveTo>
                  <a:pt x="0" y="87379"/>
                </a:moveTo>
                <a:lnTo>
                  <a:pt x="17459" y="104839"/>
                </a:lnTo>
                <a:lnTo>
                  <a:pt x="17682" y="102416"/>
                </a:lnTo>
                <a:lnTo>
                  <a:pt x="17780" y="98031"/>
                </a:lnTo>
                <a:lnTo>
                  <a:pt x="17856" y="62995"/>
                </a:lnTo>
                <a:lnTo>
                  <a:pt x="18850" y="57233"/>
                </a:lnTo>
                <a:lnTo>
                  <a:pt x="20504" y="51407"/>
                </a:lnTo>
                <a:lnTo>
                  <a:pt x="22599" y="45539"/>
                </a:lnTo>
                <a:lnTo>
                  <a:pt x="23996" y="39642"/>
                </a:lnTo>
                <a:lnTo>
                  <a:pt x="24927" y="33726"/>
                </a:lnTo>
                <a:lnTo>
                  <a:pt x="25548" y="27798"/>
                </a:lnTo>
                <a:lnTo>
                  <a:pt x="26954" y="22854"/>
                </a:lnTo>
                <a:lnTo>
                  <a:pt x="28883" y="18565"/>
                </a:lnTo>
                <a:lnTo>
                  <a:pt x="31162" y="14714"/>
                </a:lnTo>
                <a:lnTo>
                  <a:pt x="32681" y="11155"/>
                </a:lnTo>
                <a:lnTo>
                  <a:pt x="33693" y="7790"/>
                </a:lnTo>
                <a:lnTo>
                  <a:pt x="34369" y="4553"/>
                </a:lnTo>
                <a:lnTo>
                  <a:pt x="35811" y="2396"/>
                </a:lnTo>
                <a:lnTo>
                  <a:pt x="37765" y="959"/>
                </a:lnTo>
                <a:lnTo>
                  <a:pt x="40059" y="0"/>
                </a:lnTo>
                <a:lnTo>
                  <a:pt x="41589" y="353"/>
                </a:lnTo>
                <a:lnTo>
                  <a:pt x="42609" y="1581"/>
                </a:lnTo>
                <a:lnTo>
                  <a:pt x="43289" y="3391"/>
                </a:lnTo>
                <a:lnTo>
                  <a:pt x="43742" y="6582"/>
                </a:lnTo>
                <a:lnTo>
                  <a:pt x="44044" y="10695"/>
                </a:lnTo>
                <a:lnTo>
                  <a:pt x="44380" y="19563"/>
                </a:lnTo>
                <a:lnTo>
                  <a:pt x="44529" y="26812"/>
                </a:lnTo>
                <a:lnTo>
                  <a:pt x="44613" y="41212"/>
                </a:lnTo>
                <a:lnTo>
                  <a:pt x="43633" y="46679"/>
                </a:lnTo>
                <a:lnTo>
                  <a:pt x="41987" y="52308"/>
                </a:lnTo>
                <a:lnTo>
                  <a:pt x="39898" y="58046"/>
                </a:lnTo>
                <a:lnTo>
                  <a:pt x="38505" y="63855"/>
                </a:lnTo>
                <a:lnTo>
                  <a:pt x="37576" y="69712"/>
                </a:lnTo>
                <a:lnTo>
                  <a:pt x="36957" y="75601"/>
                </a:lnTo>
                <a:lnTo>
                  <a:pt x="36544" y="80519"/>
                </a:lnTo>
                <a:lnTo>
                  <a:pt x="36269" y="84790"/>
                </a:lnTo>
                <a:lnTo>
                  <a:pt x="35963" y="92182"/>
                </a:lnTo>
                <a:lnTo>
                  <a:pt x="35791" y="101921"/>
                </a:lnTo>
                <a:lnTo>
                  <a:pt x="35728" y="117100"/>
                </a:lnTo>
                <a:lnTo>
                  <a:pt x="36718" y="119100"/>
                </a:lnTo>
                <a:lnTo>
                  <a:pt x="38369" y="120432"/>
                </a:lnTo>
                <a:lnTo>
                  <a:pt x="40462" y="121321"/>
                </a:lnTo>
                <a:lnTo>
                  <a:pt x="42850" y="121914"/>
                </a:lnTo>
                <a:lnTo>
                  <a:pt x="45434" y="122308"/>
                </a:lnTo>
                <a:lnTo>
                  <a:pt x="48149" y="122571"/>
                </a:lnTo>
                <a:lnTo>
                  <a:pt x="50951" y="122747"/>
                </a:lnTo>
                <a:lnTo>
                  <a:pt x="56710" y="122942"/>
                </a:lnTo>
                <a:lnTo>
                  <a:pt x="59635" y="122002"/>
                </a:lnTo>
                <a:lnTo>
                  <a:pt x="62577" y="120384"/>
                </a:lnTo>
                <a:lnTo>
                  <a:pt x="65530" y="118312"/>
                </a:lnTo>
                <a:lnTo>
                  <a:pt x="69484" y="115938"/>
                </a:lnTo>
                <a:lnTo>
                  <a:pt x="74104" y="113364"/>
                </a:lnTo>
                <a:lnTo>
                  <a:pt x="79168" y="110656"/>
                </a:lnTo>
                <a:lnTo>
                  <a:pt x="83537" y="107858"/>
                </a:lnTo>
                <a:lnTo>
                  <a:pt x="87441" y="105001"/>
                </a:lnTo>
                <a:lnTo>
                  <a:pt x="91036" y="102104"/>
                </a:lnTo>
                <a:lnTo>
                  <a:pt x="94426" y="99180"/>
                </a:lnTo>
                <a:lnTo>
                  <a:pt x="97677" y="96239"/>
                </a:lnTo>
                <a:lnTo>
                  <a:pt x="100837" y="93286"/>
                </a:lnTo>
                <a:lnTo>
                  <a:pt x="102943" y="90325"/>
                </a:lnTo>
                <a:lnTo>
                  <a:pt x="104348" y="87359"/>
                </a:lnTo>
                <a:lnTo>
                  <a:pt x="107156" y="7845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3" name="SMARTInkAnnotation584"/>
          <p:cNvSpPr/>
          <p:nvPr/>
        </p:nvSpPr>
        <p:spPr bwMode="auto">
          <a:xfrm>
            <a:off x="2268182" y="4768453"/>
            <a:ext cx="71397" cy="87498"/>
          </a:xfrm>
          <a:custGeom>
            <a:avLst/>
            <a:gdLst/>
            <a:ahLst/>
            <a:cxnLst/>
            <a:rect l="0" t="0" r="0" b="0"/>
            <a:pathLst>
              <a:path w="71397" h="87498">
                <a:moveTo>
                  <a:pt x="17818" y="0"/>
                </a:moveTo>
                <a:lnTo>
                  <a:pt x="5389" y="12428"/>
                </a:lnTo>
                <a:lnTo>
                  <a:pt x="3578" y="16223"/>
                </a:lnTo>
                <a:lnTo>
                  <a:pt x="2372" y="20738"/>
                </a:lnTo>
                <a:lnTo>
                  <a:pt x="1567" y="25731"/>
                </a:lnTo>
                <a:lnTo>
                  <a:pt x="1031" y="30052"/>
                </a:lnTo>
                <a:lnTo>
                  <a:pt x="673" y="33925"/>
                </a:lnTo>
                <a:lnTo>
                  <a:pt x="435" y="37499"/>
                </a:lnTo>
                <a:lnTo>
                  <a:pt x="276" y="41867"/>
                </a:lnTo>
                <a:lnTo>
                  <a:pt x="21" y="60489"/>
                </a:lnTo>
                <a:lnTo>
                  <a:pt x="0" y="64138"/>
                </a:lnTo>
                <a:lnTo>
                  <a:pt x="978" y="67563"/>
                </a:lnTo>
                <a:lnTo>
                  <a:pt x="2622" y="70839"/>
                </a:lnTo>
                <a:lnTo>
                  <a:pt x="4711" y="74015"/>
                </a:lnTo>
                <a:lnTo>
                  <a:pt x="6103" y="77124"/>
                </a:lnTo>
                <a:lnTo>
                  <a:pt x="7032" y="80190"/>
                </a:lnTo>
                <a:lnTo>
                  <a:pt x="7650" y="83225"/>
                </a:lnTo>
                <a:lnTo>
                  <a:pt x="9055" y="85249"/>
                </a:lnTo>
                <a:lnTo>
                  <a:pt x="10984" y="86598"/>
                </a:lnTo>
                <a:lnTo>
                  <a:pt x="13262" y="87497"/>
                </a:lnTo>
                <a:lnTo>
                  <a:pt x="16765" y="87105"/>
                </a:lnTo>
                <a:lnTo>
                  <a:pt x="21085" y="85851"/>
                </a:lnTo>
                <a:lnTo>
                  <a:pt x="25949" y="84023"/>
                </a:lnTo>
                <a:lnTo>
                  <a:pt x="30184" y="81812"/>
                </a:lnTo>
                <a:lnTo>
                  <a:pt x="33999" y="79346"/>
                </a:lnTo>
                <a:lnTo>
                  <a:pt x="37535" y="76710"/>
                </a:lnTo>
                <a:lnTo>
                  <a:pt x="40884" y="74952"/>
                </a:lnTo>
                <a:lnTo>
                  <a:pt x="44109" y="73781"/>
                </a:lnTo>
                <a:lnTo>
                  <a:pt x="47252" y="72999"/>
                </a:lnTo>
                <a:lnTo>
                  <a:pt x="50339" y="71486"/>
                </a:lnTo>
                <a:lnTo>
                  <a:pt x="53389" y="69486"/>
                </a:lnTo>
                <a:lnTo>
                  <a:pt x="56415" y="67160"/>
                </a:lnTo>
                <a:lnTo>
                  <a:pt x="58432" y="64617"/>
                </a:lnTo>
                <a:lnTo>
                  <a:pt x="59777" y="61930"/>
                </a:lnTo>
                <a:lnTo>
                  <a:pt x="61935" y="55228"/>
                </a:lnTo>
                <a:lnTo>
                  <a:pt x="63104" y="53686"/>
                </a:lnTo>
                <a:lnTo>
                  <a:pt x="64876" y="51665"/>
                </a:lnTo>
                <a:lnTo>
                  <a:pt x="67049" y="49326"/>
                </a:lnTo>
                <a:lnTo>
                  <a:pt x="68498" y="46775"/>
                </a:lnTo>
                <a:lnTo>
                  <a:pt x="69464" y="44081"/>
                </a:lnTo>
                <a:lnTo>
                  <a:pt x="70108" y="41294"/>
                </a:lnTo>
                <a:lnTo>
                  <a:pt x="70537" y="38443"/>
                </a:lnTo>
                <a:lnTo>
                  <a:pt x="70823" y="35551"/>
                </a:lnTo>
                <a:lnTo>
                  <a:pt x="71396" y="2678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4" name="SMARTInkAnnotation585"/>
          <p:cNvSpPr/>
          <p:nvPr/>
        </p:nvSpPr>
        <p:spPr bwMode="auto">
          <a:xfrm>
            <a:off x="2262995" y="4679156"/>
            <a:ext cx="94443" cy="62509"/>
          </a:xfrm>
          <a:custGeom>
            <a:avLst/>
            <a:gdLst/>
            <a:ahLst/>
            <a:cxnLst/>
            <a:rect l="0" t="0" r="0" b="0"/>
            <a:pathLst>
              <a:path w="94443" h="62509">
                <a:moveTo>
                  <a:pt x="5145" y="62508"/>
                </a:moveTo>
                <a:lnTo>
                  <a:pt x="404" y="57767"/>
                </a:lnTo>
                <a:lnTo>
                  <a:pt x="0" y="55379"/>
                </a:lnTo>
                <a:lnTo>
                  <a:pt x="723" y="52794"/>
                </a:lnTo>
                <a:lnTo>
                  <a:pt x="2197" y="50079"/>
                </a:lnTo>
                <a:lnTo>
                  <a:pt x="3180" y="47276"/>
                </a:lnTo>
                <a:lnTo>
                  <a:pt x="3835" y="44416"/>
                </a:lnTo>
                <a:lnTo>
                  <a:pt x="4272" y="41517"/>
                </a:lnTo>
                <a:lnTo>
                  <a:pt x="5555" y="38592"/>
                </a:lnTo>
                <a:lnTo>
                  <a:pt x="7403" y="35650"/>
                </a:lnTo>
                <a:lnTo>
                  <a:pt x="9627" y="32696"/>
                </a:lnTo>
                <a:lnTo>
                  <a:pt x="13094" y="29735"/>
                </a:lnTo>
                <a:lnTo>
                  <a:pt x="17389" y="26769"/>
                </a:lnTo>
                <a:lnTo>
                  <a:pt x="22237" y="23799"/>
                </a:lnTo>
                <a:lnTo>
                  <a:pt x="27454" y="20827"/>
                </a:lnTo>
                <a:lnTo>
                  <a:pt x="38542" y="14879"/>
                </a:lnTo>
                <a:lnTo>
                  <a:pt x="55940" y="5951"/>
                </a:lnTo>
                <a:lnTo>
                  <a:pt x="60837" y="3968"/>
                </a:lnTo>
                <a:lnTo>
                  <a:pt x="65093" y="2645"/>
                </a:lnTo>
                <a:lnTo>
                  <a:pt x="68923" y="1764"/>
                </a:lnTo>
                <a:lnTo>
                  <a:pt x="72468" y="1175"/>
                </a:lnTo>
                <a:lnTo>
                  <a:pt x="75824" y="783"/>
                </a:lnTo>
                <a:lnTo>
                  <a:pt x="79053" y="522"/>
                </a:lnTo>
                <a:lnTo>
                  <a:pt x="82198" y="348"/>
                </a:lnTo>
                <a:lnTo>
                  <a:pt x="94442"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5" name="SMARTInkAnnotation586"/>
          <p:cNvSpPr/>
          <p:nvPr/>
        </p:nvSpPr>
        <p:spPr bwMode="auto">
          <a:xfrm>
            <a:off x="2268140" y="4732734"/>
            <a:ext cx="80369" cy="53579"/>
          </a:xfrm>
          <a:custGeom>
            <a:avLst/>
            <a:gdLst/>
            <a:ahLst/>
            <a:cxnLst/>
            <a:rect l="0" t="0" r="0" b="0"/>
            <a:pathLst>
              <a:path w="80369" h="53579">
                <a:moveTo>
                  <a:pt x="0" y="53578"/>
                </a:moveTo>
                <a:lnTo>
                  <a:pt x="20118" y="53578"/>
                </a:lnTo>
                <a:lnTo>
                  <a:pt x="23333" y="52586"/>
                </a:lnTo>
                <a:lnTo>
                  <a:pt x="26470" y="50932"/>
                </a:lnTo>
                <a:lnTo>
                  <a:pt x="29553" y="48838"/>
                </a:lnTo>
                <a:lnTo>
                  <a:pt x="32600" y="46449"/>
                </a:lnTo>
                <a:lnTo>
                  <a:pt x="35624" y="43865"/>
                </a:lnTo>
                <a:lnTo>
                  <a:pt x="38632" y="41149"/>
                </a:lnTo>
                <a:lnTo>
                  <a:pt x="42622" y="38347"/>
                </a:lnTo>
                <a:lnTo>
                  <a:pt x="47266" y="35486"/>
                </a:lnTo>
                <a:lnTo>
                  <a:pt x="52347" y="32587"/>
                </a:lnTo>
                <a:lnTo>
                  <a:pt x="56726" y="28670"/>
                </a:lnTo>
                <a:lnTo>
                  <a:pt x="60638" y="24075"/>
                </a:lnTo>
                <a:lnTo>
                  <a:pt x="64238" y="19026"/>
                </a:lnTo>
                <a:lnTo>
                  <a:pt x="67630" y="14669"/>
                </a:lnTo>
                <a:lnTo>
                  <a:pt x="70884" y="10771"/>
                </a:lnTo>
                <a:lnTo>
                  <a:pt x="8036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6" name="SMARTInkAnnotation587"/>
          <p:cNvSpPr/>
          <p:nvPr/>
        </p:nvSpPr>
        <p:spPr bwMode="auto">
          <a:xfrm>
            <a:off x="1366610" y="4973846"/>
            <a:ext cx="1017614" cy="17850"/>
          </a:xfrm>
          <a:custGeom>
            <a:avLst/>
            <a:gdLst/>
            <a:ahLst/>
            <a:cxnLst/>
            <a:rect l="0" t="0" r="0" b="0"/>
            <a:pathLst>
              <a:path w="1017614" h="17850">
                <a:moveTo>
                  <a:pt x="8562" y="8919"/>
                </a:moveTo>
                <a:lnTo>
                  <a:pt x="0" y="8919"/>
                </a:lnTo>
                <a:lnTo>
                  <a:pt x="115211" y="8919"/>
                </a:lnTo>
                <a:lnTo>
                  <a:pt x="129270" y="7927"/>
                </a:lnTo>
                <a:lnTo>
                  <a:pt x="143604" y="6274"/>
                </a:lnTo>
                <a:lnTo>
                  <a:pt x="158121" y="4179"/>
                </a:lnTo>
                <a:lnTo>
                  <a:pt x="172760" y="2782"/>
                </a:lnTo>
                <a:lnTo>
                  <a:pt x="187480" y="1851"/>
                </a:lnTo>
                <a:lnTo>
                  <a:pt x="202255" y="1230"/>
                </a:lnTo>
                <a:lnTo>
                  <a:pt x="234546" y="541"/>
                </a:lnTo>
                <a:lnTo>
                  <a:pt x="397142" y="0"/>
                </a:lnTo>
                <a:lnTo>
                  <a:pt x="412475" y="988"/>
                </a:lnTo>
                <a:lnTo>
                  <a:pt x="427657" y="2640"/>
                </a:lnTo>
                <a:lnTo>
                  <a:pt x="442740" y="4733"/>
                </a:lnTo>
                <a:lnTo>
                  <a:pt x="457756" y="6128"/>
                </a:lnTo>
                <a:lnTo>
                  <a:pt x="472728" y="7058"/>
                </a:lnTo>
                <a:lnTo>
                  <a:pt x="501599" y="8092"/>
                </a:lnTo>
                <a:lnTo>
                  <a:pt x="527661" y="8552"/>
                </a:lnTo>
                <a:lnTo>
                  <a:pt x="540167" y="9666"/>
                </a:lnTo>
                <a:lnTo>
                  <a:pt x="552473" y="11402"/>
                </a:lnTo>
                <a:lnTo>
                  <a:pt x="564645" y="13551"/>
                </a:lnTo>
                <a:lnTo>
                  <a:pt x="576729" y="14983"/>
                </a:lnTo>
                <a:lnTo>
                  <a:pt x="588754" y="15939"/>
                </a:lnTo>
                <a:lnTo>
                  <a:pt x="600739" y="16575"/>
                </a:lnTo>
                <a:lnTo>
                  <a:pt x="621994" y="17283"/>
                </a:lnTo>
                <a:lnTo>
                  <a:pt x="659892" y="17737"/>
                </a:lnTo>
                <a:lnTo>
                  <a:pt x="929672" y="17849"/>
                </a:lnTo>
                <a:lnTo>
                  <a:pt x="936166" y="16857"/>
                </a:lnTo>
                <a:lnTo>
                  <a:pt x="941488" y="15203"/>
                </a:lnTo>
                <a:lnTo>
                  <a:pt x="946028" y="13109"/>
                </a:lnTo>
                <a:lnTo>
                  <a:pt x="951039" y="11712"/>
                </a:lnTo>
                <a:lnTo>
                  <a:pt x="956364" y="10781"/>
                </a:lnTo>
                <a:lnTo>
                  <a:pt x="961899" y="10160"/>
                </a:lnTo>
                <a:lnTo>
                  <a:pt x="967572" y="9747"/>
                </a:lnTo>
                <a:lnTo>
                  <a:pt x="979168" y="9287"/>
                </a:lnTo>
                <a:lnTo>
                  <a:pt x="1010482" y="8924"/>
                </a:lnTo>
                <a:lnTo>
                  <a:pt x="1017613" y="8919"/>
                </a:lnTo>
                <a:lnTo>
                  <a:pt x="996366" y="8919"/>
                </a:lnTo>
                <a:lnTo>
                  <a:pt x="993528" y="9911"/>
                </a:lnTo>
                <a:lnTo>
                  <a:pt x="990643" y="11565"/>
                </a:lnTo>
                <a:lnTo>
                  <a:pt x="981897" y="1784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7" name="SMARTInkAnnotation588"/>
          <p:cNvSpPr/>
          <p:nvPr/>
        </p:nvSpPr>
        <p:spPr bwMode="auto">
          <a:xfrm>
            <a:off x="3464876" y="2500347"/>
            <a:ext cx="107000" cy="160663"/>
          </a:xfrm>
          <a:custGeom>
            <a:avLst/>
            <a:gdLst/>
            <a:ahLst/>
            <a:cxnLst/>
            <a:rect l="0" t="0" r="0" b="0"/>
            <a:pathLst>
              <a:path w="107000" h="160663">
                <a:moveTo>
                  <a:pt x="89139" y="17824"/>
                </a:moveTo>
                <a:lnTo>
                  <a:pt x="89139" y="1315"/>
                </a:lnTo>
                <a:lnTo>
                  <a:pt x="88147" y="865"/>
                </a:lnTo>
                <a:lnTo>
                  <a:pt x="86494" y="565"/>
                </a:lnTo>
                <a:lnTo>
                  <a:pt x="81451" y="84"/>
                </a:lnTo>
                <a:lnTo>
                  <a:pt x="78116" y="18"/>
                </a:lnTo>
                <a:lnTo>
                  <a:pt x="75837" y="0"/>
                </a:lnTo>
                <a:lnTo>
                  <a:pt x="73325" y="981"/>
                </a:lnTo>
                <a:lnTo>
                  <a:pt x="70660" y="2626"/>
                </a:lnTo>
                <a:lnTo>
                  <a:pt x="67890" y="4716"/>
                </a:lnTo>
                <a:lnTo>
                  <a:pt x="65051" y="7101"/>
                </a:lnTo>
                <a:lnTo>
                  <a:pt x="62166" y="9683"/>
                </a:lnTo>
                <a:lnTo>
                  <a:pt x="56315" y="15198"/>
                </a:lnTo>
                <a:lnTo>
                  <a:pt x="36763" y="34517"/>
                </a:lnTo>
                <a:lnTo>
                  <a:pt x="32393" y="39867"/>
                </a:lnTo>
                <a:lnTo>
                  <a:pt x="28489" y="45418"/>
                </a:lnTo>
                <a:lnTo>
                  <a:pt x="24893" y="51103"/>
                </a:lnTo>
                <a:lnTo>
                  <a:pt x="21504" y="56877"/>
                </a:lnTo>
                <a:lnTo>
                  <a:pt x="18252" y="62711"/>
                </a:lnTo>
                <a:lnTo>
                  <a:pt x="15092" y="68584"/>
                </a:lnTo>
                <a:lnTo>
                  <a:pt x="11993" y="75477"/>
                </a:lnTo>
                <a:lnTo>
                  <a:pt x="8935" y="83048"/>
                </a:lnTo>
                <a:lnTo>
                  <a:pt x="5904" y="91073"/>
                </a:lnTo>
                <a:lnTo>
                  <a:pt x="3883" y="98406"/>
                </a:lnTo>
                <a:lnTo>
                  <a:pt x="2536" y="105280"/>
                </a:lnTo>
                <a:lnTo>
                  <a:pt x="1638" y="111847"/>
                </a:lnTo>
                <a:lnTo>
                  <a:pt x="1040" y="118209"/>
                </a:lnTo>
                <a:lnTo>
                  <a:pt x="641" y="124435"/>
                </a:lnTo>
                <a:lnTo>
                  <a:pt x="197" y="135652"/>
                </a:lnTo>
                <a:lnTo>
                  <a:pt x="0" y="143945"/>
                </a:lnTo>
                <a:lnTo>
                  <a:pt x="1932" y="146553"/>
                </a:lnTo>
                <a:lnTo>
                  <a:pt x="5204" y="148292"/>
                </a:lnTo>
                <a:lnTo>
                  <a:pt x="9370" y="149451"/>
                </a:lnTo>
                <a:lnTo>
                  <a:pt x="14132" y="151216"/>
                </a:lnTo>
                <a:lnTo>
                  <a:pt x="19290" y="153385"/>
                </a:lnTo>
                <a:lnTo>
                  <a:pt x="24714" y="155823"/>
                </a:lnTo>
                <a:lnTo>
                  <a:pt x="30314" y="157448"/>
                </a:lnTo>
                <a:lnTo>
                  <a:pt x="36032" y="158532"/>
                </a:lnTo>
                <a:lnTo>
                  <a:pt x="41828" y="159254"/>
                </a:lnTo>
                <a:lnTo>
                  <a:pt x="47677" y="159736"/>
                </a:lnTo>
                <a:lnTo>
                  <a:pt x="53560" y="160057"/>
                </a:lnTo>
                <a:lnTo>
                  <a:pt x="65389" y="160414"/>
                </a:lnTo>
                <a:lnTo>
                  <a:pt x="90360" y="160662"/>
                </a:lnTo>
                <a:lnTo>
                  <a:pt x="92929" y="159682"/>
                </a:lnTo>
                <a:lnTo>
                  <a:pt x="94643" y="158037"/>
                </a:lnTo>
                <a:lnTo>
                  <a:pt x="95785" y="155948"/>
                </a:lnTo>
                <a:lnTo>
                  <a:pt x="97538" y="154555"/>
                </a:lnTo>
                <a:lnTo>
                  <a:pt x="99699" y="153626"/>
                </a:lnTo>
                <a:lnTo>
                  <a:pt x="106571" y="151878"/>
                </a:lnTo>
                <a:lnTo>
                  <a:pt x="106872" y="147061"/>
                </a:lnTo>
                <a:lnTo>
                  <a:pt x="106999" y="14284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8" name="SMARTInkAnnotation589"/>
          <p:cNvSpPr/>
          <p:nvPr/>
        </p:nvSpPr>
        <p:spPr bwMode="auto">
          <a:xfrm>
            <a:off x="3643312" y="2598906"/>
            <a:ext cx="114173" cy="160212"/>
          </a:xfrm>
          <a:custGeom>
            <a:avLst/>
            <a:gdLst/>
            <a:ahLst/>
            <a:cxnLst/>
            <a:rect l="0" t="0" r="0" b="0"/>
            <a:pathLst>
              <a:path w="114173" h="160212">
                <a:moveTo>
                  <a:pt x="0" y="8562"/>
                </a:moveTo>
                <a:lnTo>
                  <a:pt x="12429" y="8562"/>
                </a:lnTo>
                <a:lnTo>
                  <a:pt x="14239" y="7570"/>
                </a:lnTo>
                <a:lnTo>
                  <a:pt x="15446" y="5916"/>
                </a:lnTo>
                <a:lnTo>
                  <a:pt x="16250" y="3822"/>
                </a:lnTo>
                <a:lnTo>
                  <a:pt x="17779" y="2425"/>
                </a:lnTo>
                <a:lnTo>
                  <a:pt x="19790" y="1495"/>
                </a:lnTo>
                <a:lnTo>
                  <a:pt x="22123" y="874"/>
                </a:lnTo>
                <a:lnTo>
                  <a:pt x="25663" y="460"/>
                </a:lnTo>
                <a:lnTo>
                  <a:pt x="30007" y="184"/>
                </a:lnTo>
                <a:lnTo>
                  <a:pt x="34887" y="0"/>
                </a:lnTo>
                <a:lnTo>
                  <a:pt x="39133" y="870"/>
                </a:lnTo>
                <a:lnTo>
                  <a:pt x="42956" y="2442"/>
                </a:lnTo>
                <a:lnTo>
                  <a:pt x="46496" y="4482"/>
                </a:lnTo>
                <a:lnTo>
                  <a:pt x="48857" y="6834"/>
                </a:lnTo>
                <a:lnTo>
                  <a:pt x="50431" y="9395"/>
                </a:lnTo>
                <a:lnTo>
                  <a:pt x="51480" y="12094"/>
                </a:lnTo>
                <a:lnTo>
                  <a:pt x="52179" y="14886"/>
                </a:lnTo>
                <a:lnTo>
                  <a:pt x="52646" y="17739"/>
                </a:lnTo>
                <a:lnTo>
                  <a:pt x="52956" y="20633"/>
                </a:lnTo>
                <a:lnTo>
                  <a:pt x="53164" y="23555"/>
                </a:lnTo>
                <a:lnTo>
                  <a:pt x="53302" y="26495"/>
                </a:lnTo>
                <a:lnTo>
                  <a:pt x="53394" y="29447"/>
                </a:lnTo>
                <a:lnTo>
                  <a:pt x="52463" y="32407"/>
                </a:lnTo>
                <a:lnTo>
                  <a:pt x="50850" y="35373"/>
                </a:lnTo>
                <a:lnTo>
                  <a:pt x="48783" y="38342"/>
                </a:lnTo>
                <a:lnTo>
                  <a:pt x="46413" y="41314"/>
                </a:lnTo>
                <a:lnTo>
                  <a:pt x="43840" y="44287"/>
                </a:lnTo>
                <a:lnTo>
                  <a:pt x="41133" y="47262"/>
                </a:lnTo>
                <a:lnTo>
                  <a:pt x="39328" y="50237"/>
                </a:lnTo>
                <a:lnTo>
                  <a:pt x="38125" y="53213"/>
                </a:lnTo>
                <a:lnTo>
                  <a:pt x="36194" y="60377"/>
                </a:lnTo>
                <a:lnTo>
                  <a:pt x="35930" y="64002"/>
                </a:lnTo>
                <a:lnTo>
                  <a:pt x="35860" y="66358"/>
                </a:lnTo>
                <a:lnTo>
                  <a:pt x="36805" y="68921"/>
                </a:lnTo>
                <a:lnTo>
                  <a:pt x="38427" y="71622"/>
                </a:lnTo>
                <a:lnTo>
                  <a:pt x="40501" y="74415"/>
                </a:lnTo>
                <a:lnTo>
                  <a:pt x="43867" y="76276"/>
                </a:lnTo>
                <a:lnTo>
                  <a:pt x="48097" y="77518"/>
                </a:lnTo>
                <a:lnTo>
                  <a:pt x="52900" y="78345"/>
                </a:lnTo>
                <a:lnTo>
                  <a:pt x="58087" y="79889"/>
                </a:lnTo>
                <a:lnTo>
                  <a:pt x="63529" y="81910"/>
                </a:lnTo>
                <a:lnTo>
                  <a:pt x="69142" y="84250"/>
                </a:lnTo>
                <a:lnTo>
                  <a:pt x="74868" y="85810"/>
                </a:lnTo>
                <a:lnTo>
                  <a:pt x="80669" y="86850"/>
                </a:lnTo>
                <a:lnTo>
                  <a:pt x="86522" y="87543"/>
                </a:lnTo>
                <a:lnTo>
                  <a:pt x="91416" y="88997"/>
                </a:lnTo>
                <a:lnTo>
                  <a:pt x="95670" y="90959"/>
                </a:lnTo>
                <a:lnTo>
                  <a:pt x="99499" y="93259"/>
                </a:lnTo>
                <a:lnTo>
                  <a:pt x="103044" y="95785"/>
                </a:lnTo>
                <a:lnTo>
                  <a:pt x="106398" y="98460"/>
                </a:lnTo>
                <a:lnTo>
                  <a:pt x="109628" y="101237"/>
                </a:lnTo>
                <a:lnTo>
                  <a:pt x="111780" y="105072"/>
                </a:lnTo>
                <a:lnTo>
                  <a:pt x="113216" y="109613"/>
                </a:lnTo>
                <a:lnTo>
                  <a:pt x="114172" y="114625"/>
                </a:lnTo>
                <a:lnTo>
                  <a:pt x="113818" y="118958"/>
                </a:lnTo>
                <a:lnTo>
                  <a:pt x="112590" y="122839"/>
                </a:lnTo>
                <a:lnTo>
                  <a:pt x="110779" y="126419"/>
                </a:lnTo>
                <a:lnTo>
                  <a:pt x="107586" y="129797"/>
                </a:lnTo>
                <a:lnTo>
                  <a:pt x="103475" y="133042"/>
                </a:lnTo>
                <a:lnTo>
                  <a:pt x="98749" y="136197"/>
                </a:lnTo>
                <a:lnTo>
                  <a:pt x="93614" y="139293"/>
                </a:lnTo>
                <a:lnTo>
                  <a:pt x="88206" y="142349"/>
                </a:lnTo>
                <a:lnTo>
                  <a:pt x="76906" y="148390"/>
                </a:lnTo>
                <a:lnTo>
                  <a:pt x="65268" y="154382"/>
                </a:lnTo>
                <a:lnTo>
                  <a:pt x="59387" y="156377"/>
                </a:lnTo>
                <a:lnTo>
                  <a:pt x="53482" y="157707"/>
                </a:lnTo>
                <a:lnTo>
                  <a:pt x="47561" y="158594"/>
                </a:lnTo>
                <a:lnTo>
                  <a:pt x="42621" y="159185"/>
                </a:lnTo>
                <a:lnTo>
                  <a:pt x="38336" y="159579"/>
                </a:lnTo>
                <a:lnTo>
                  <a:pt x="34487" y="159841"/>
                </a:lnTo>
                <a:lnTo>
                  <a:pt x="30929" y="160017"/>
                </a:lnTo>
                <a:lnTo>
                  <a:pt x="24330" y="160211"/>
                </a:lnTo>
                <a:lnTo>
                  <a:pt x="21180" y="159271"/>
                </a:lnTo>
                <a:lnTo>
                  <a:pt x="18089" y="157652"/>
                </a:lnTo>
                <a:lnTo>
                  <a:pt x="15036" y="155581"/>
                </a:lnTo>
                <a:lnTo>
                  <a:pt x="13000" y="153207"/>
                </a:lnTo>
                <a:lnTo>
                  <a:pt x="11644" y="150633"/>
                </a:lnTo>
                <a:lnTo>
                  <a:pt x="10739" y="147924"/>
                </a:lnTo>
                <a:lnTo>
                  <a:pt x="10136" y="145127"/>
                </a:lnTo>
                <a:lnTo>
                  <a:pt x="9734" y="142269"/>
                </a:lnTo>
                <a:lnTo>
                  <a:pt x="9466" y="139372"/>
                </a:lnTo>
                <a:lnTo>
                  <a:pt x="9287" y="136449"/>
                </a:lnTo>
                <a:lnTo>
                  <a:pt x="8930" y="12464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9" name="SMARTInkAnnotation590"/>
          <p:cNvSpPr/>
          <p:nvPr/>
        </p:nvSpPr>
        <p:spPr bwMode="auto">
          <a:xfrm>
            <a:off x="3848695" y="2528342"/>
            <a:ext cx="8931" cy="177195"/>
          </a:xfrm>
          <a:custGeom>
            <a:avLst/>
            <a:gdLst/>
            <a:ahLst/>
            <a:cxnLst/>
            <a:rect l="0" t="0" r="0" b="0"/>
            <a:pathLst>
              <a:path w="8931" h="177195">
                <a:moveTo>
                  <a:pt x="8930" y="7689"/>
                </a:moveTo>
                <a:lnTo>
                  <a:pt x="8930" y="0"/>
                </a:lnTo>
                <a:lnTo>
                  <a:pt x="8930" y="177194"/>
                </a:lnTo>
                <a:lnTo>
                  <a:pt x="8930" y="157221"/>
                </a:lnTo>
                <a:lnTo>
                  <a:pt x="7937" y="153018"/>
                </a:lnTo>
                <a:lnTo>
                  <a:pt x="6284" y="148231"/>
                </a:lnTo>
                <a:lnTo>
                  <a:pt x="0" y="13270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0" name="SMARTInkAnnotation591"/>
          <p:cNvSpPr/>
          <p:nvPr/>
        </p:nvSpPr>
        <p:spPr bwMode="auto">
          <a:xfrm>
            <a:off x="3866554" y="2589609"/>
            <a:ext cx="107157" cy="53579"/>
          </a:xfrm>
          <a:custGeom>
            <a:avLst/>
            <a:gdLst/>
            <a:ahLst/>
            <a:cxnLst/>
            <a:rect l="0" t="0" r="0" b="0"/>
            <a:pathLst>
              <a:path w="107157" h="53579">
                <a:moveTo>
                  <a:pt x="0" y="53578"/>
                </a:moveTo>
                <a:lnTo>
                  <a:pt x="4741" y="48838"/>
                </a:lnTo>
                <a:lnTo>
                  <a:pt x="8121" y="47441"/>
                </a:lnTo>
                <a:lnTo>
                  <a:pt x="12360" y="46510"/>
                </a:lnTo>
                <a:lnTo>
                  <a:pt x="17170" y="45890"/>
                </a:lnTo>
                <a:lnTo>
                  <a:pt x="22360" y="44484"/>
                </a:lnTo>
                <a:lnTo>
                  <a:pt x="27805" y="42554"/>
                </a:lnTo>
                <a:lnTo>
                  <a:pt x="33420" y="40276"/>
                </a:lnTo>
                <a:lnTo>
                  <a:pt x="40139" y="37764"/>
                </a:lnTo>
                <a:lnTo>
                  <a:pt x="55543" y="32329"/>
                </a:lnTo>
                <a:lnTo>
                  <a:pt x="62825" y="28498"/>
                </a:lnTo>
                <a:lnTo>
                  <a:pt x="69665" y="23959"/>
                </a:lnTo>
                <a:lnTo>
                  <a:pt x="76209" y="18950"/>
                </a:lnTo>
                <a:lnTo>
                  <a:pt x="81564" y="15609"/>
                </a:lnTo>
                <a:lnTo>
                  <a:pt x="86126" y="13383"/>
                </a:lnTo>
                <a:lnTo>
                  <a:pt x="90159" y="11898"/>
                </a:lnTo>
                <a:lnTo>
                  <a:pt x="93841" y="9917"/>
                </a:lnTo>
                <a:lnTo>
                  <a:pt x="97287" y="7603"/>
                </a:lnTo>
                <a:lnTo>
                  <a:pt x="10715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1" name="SMARTInkAnnotation592"/>
          <p:cNvSpPr/>
          <p:nvPr/>
        </p:nvSpPr>
        <p:spPr bwMode="auto">
          <a:xfrm>
            <a:off x="3955851" y="2536031"/>
            <a:ext cx="17860" cy="187365"/>
          </a:xfrm>
          <a:custGeom>
            <a:avLst/>
            <a:gdLst/>
            <a:ahLst/>
            <a:cxnLst/>
            <a:rect l="0" t="0" r="0" b="0"/>
            <a:pathLst>
              <a:path w="17860" h="187365">
                <a:moveTo>
                  <a:pt x="0" y="0"/>
                </a:moveTo>
                <a:lnTo>
                  <a:pt x="0" y="64440"/>
                </a:lnTo>
                <a:lnTo>
                  <a:pt x="993" y="72725"/>
                </a:lnTo>
                <a:lnTo>
                  <a:pt x="2646" y="81225"/>
                </a:lnTo>
                <a:lnTo>
                  <a:pt x="4741" y="89869"/>
                </a:lnTo>
                <a:lnTo>
                  <a:pt x="6137" y="97616"/>
                </a:lnTo>
                <a:lnTo>
                  <a:pt x="7068" y="104765"/>
                </a:lnTo>
                <a:lnTo>
                  <a:pt x="7688" y="111515"/>
                </a:lnTo>
                <a:lnTo>
                  <a:pt x="8103" y="118000"/>
                </a:lnTo>
                <a:lnTo>
                  <a:pt x="8562" y="130496"/>
                </a:lnTo>
                <a:lnTo>
                  <a:pt x="8821" y="148688"/>
                </a:lnTo>
                <a:lnTo>
                  <a:pt x="9849" y="153695"/>
                </a:lnTo>
                <a:lnTo>
                  <a:pt x="11527" y="158026"/>
                </a:lnTo>
                <a:lnTo>
                  <a:pt x="13638" y="161905"/>
                </a:lnTo>
                <a:lnTo>
                  <a:pt x="15045" y="165484"/>
                </a:lnTo>
                <a:lnTo>
                  <a:pt x="15984" y="168861"/>
                </a:lnTo>
                <a:lnTo>
                  <a:pt x="16609" y="172105"/>
                </a:lnTo>
                <a:lnTo>
                  <a:pt x="17025" y="175260"/>
                </a:lnTo>
                <a:lnTo>
                  <a:pt x="17304" y="178355"/>
                </a:lnTo>
                <a:lnTo>
                  <a:pt x="17850" y="187364"/>
                </a:lnTo>
                <a:lnTo>
                  <a:pt x="17859" y="16073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2" name="SMARTInkAnnotation593"/>
          <p:cNvSpPr/>
          <p:nvPr/>
        </p:nvSpPr>
        <p:spPr bwMode="auto">
          <a:xfrm>
            <a:off x="4071970" y="2625328"/>
            <a:ext cx="62476" cy="71290"/>
          </a:xfrm>
          <a:custGeom>
            <a:avLst/>
            <a:gdLst/>
            <a:ahLst/>
            <a:cxnLst/>
            <a:rect l="0" t="0" r="0" b="0"/>
            <a:pathLst>
              <a:path w="62476" h="71290">
                <a:moveTo>
                  <a:pt x="8897" y="0"/>
                </a:moveTo>
                <a:lnTo>
                  <a:pt x="8897" y="20990"/>
                </a:lnTo>
                <a:lnTo>
                  <a:pt x="7904" y="23915"/>
                </a:lnTo>
                <a:lnTo>
                  <a:pt x="6251" y="26857"/>
                </a:lnTo>
                <a:lnTo>
                  <a:pt x="4156" y="29811"/>
                </a:lnTo>
                <a:lnTo>
                  <a:pt x="2760" y="33764"/>
                </a:lnTo>
                <a:lnTo>
                  <a:pt x="1829" y="38385"/>
                </a:lnTo>
                <a:lnTo>
                  <a:pt x="335" y="50577"/>
                </a:lnTo>
                <a:lnTo>
                  <a:pt x="212" y="52569"/>
                </a:lnTo>
                <a:lnTo>
                  <a:pt x="76" y="57429"/>
                </a:lnTo>
                <a:lnTo>
                  <a:pt x="0" y="65743"/>
                </a:lnTo>
                <a:lnTo>
                  <a:pt x="981" y="67641"/>
                </a:lnTo>
                <a:lnTo>
                  <a:pt x="2627" y="68906"/>
                </a:lnTo>
                <a:lnTo>
                  <a:pt x="4717" y="69750"/>
                </a:lnTo>
                <a:lnTo>
                  <a:pt x="7103" y="70312"/>
                </a:lnTo>
                <a:lnTo>
                  <a:pt x="9685" y="70687"/>
                </a:lnTo>
                <a:lnTo>
                  <a:pt x="12399" y="70937"/>
                </a:lnTo>
                <a:lnTo>
                  <a:pt x="16193" y="71104"/>
                </a:lnTo>
                <a:lnTo>
                  <a:pt x="25699" y="71289"/>
                </a:lnTo>
                <a:lnTo>
                  <a:pt x="30020" y="70346"/>
                </a:lnTo>
                <a:lnTo>
                  <a:pt x="33893" y="68726"/>
                </a:lnTo>
                <a:lnTo>
                  <a:pt x="37467" y="66653"/>
                </a:lnTo>
                <a:lnTo>
                  <a:pt x="40842" y="65271"/>
                </a:lnTo>
                <a:lnTo>
                  <a:pt x="44085" y="64350"/>
                </a:lnTo>
                <a:lnTo>
                  <a:pt x="47238" y="63735"/>
                </a:lnTo>
                <a:lnTo>
                  <a:pt x="50333" y="63326"/>
                </a:lnTo>
                <a:lnTo>
                  <a:pt x="53388" y="63053"/>
                </a:lnTo>
                <a:lnTo>
                  <a:pt x="60680" y="62615"/>
                </a:lnTo>
                <a:lnTo>
                  <a:pt x="61278" y="61587"/>
                </a:lnTo>
                <a:lnTo>
                  <a:pt x="61677" y="59910"/>
                </a:lnTo>
                <a:lnTo>
                  <a:pt x="62475" y="5357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3" name="SMARTInkAnnotation594"/>
          <p:cNvSpPr/>
          <p:nvPr/>
        </p:nvSpPr>
        <p:spPr bwMode="auto">
          <a:xfrm>
            <a:off x="4170164" y="2617639"/>
            <a:ext cx="17860" cy="167484"/>
          </a:xfrm>
          <a:custGeom>
            <a:avLst/>
            <a:gdLst/>
            <a:ahLst/>
            <a:cxnLst/>
            <a:rect l="0" t="0" r="0" b="0"/>
            <a:pathLst>
              <a:path w="17860" h="167484">
                <a:moveTo>
                  <a:pt x="17859" y="7688"/>
                </a:moveTo>
                <a:lnTo>
                  <a:pt x="10171" y="0"/>
                </a:lnTo>
                <a:lnTo>
                  <a:pt x="9757" y="578"/>
                </a:lnTo>
                <a:lnTo>
                  <a:pt x="9297" y="3867"/>
                </a:lnTo>
                <a:lnTo>
                  <a:pt x="9093" y="8636"/>
                </a:lnTo>
                <a:lnTo>
                  <a:pt x="9002" y="15055"/>
                </a:lnTo>
                <a:lnTo>
                  <a:pt x="8939" y="41009"/>
                </a:lnTo>
                <a:lnTo>
                  <a:pt x="7944" y="47762"/>
                </a:lnTo>
                <a:lnTo>
                  <a:pt x="6288" y="55240"/>
                </a:lnTo>
                <a:lnTo>
                  <a:pt x="4192" y="63202"/>
                </a:lnTo>
                <a:lnTo>
                  <a:pt x="2795" y="71486"/>
                </a:lnTo>
                <a:lnTo>
                  <a:pt x="1863" y="79986"/>
                </a:lnTo>
                <a:lnTo>
                  <a:pt x="1242" y="88629"/>
                </a:lnTo>
                <a:lnTo>
                  <a:pt x="828" y="96376"/>
                </a:lnTo>
                <a:lnTo>
                  <a:pt x="368" y="110274"/>
                </a:lnTo>
                <a:lnTo>
                  <a:pt x="48" y="138778"/>
                </a:lnTo>
                <a:lnTo>
                  <a:pt x="0" y="167483"/>
                </a:lnTo>
                <a:lnTo>
                  <a:pt x="0" y="13270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4" name="SMARTInkAnnotation595"/>
          <p:cNvSpPr/>
          <p:nvPr/>
        </p:nvSpPr>
        <p:spPr bwMode="auto">
          <a:xfrm>
            <a:off x="3109072" y="3938501"/>
            <a:ext cx="185968" cy="227572"/>
          </a:xfrm>
          <a:custGeom>
            <a:avLst/>
            <a:gdLst/>
            <a:ahLst/>
            <a:cxnLst/>
            <a:rect l="0" t="0" r="0" b="0"/>
            <a:pathLst>
              <a:path w="185968" h="227572">
                <a:moveTo>
                  <a:pt x="105615" y="26280"/>
                </a:moveTo>
                <a:lnTo>
                  <a:pt x="105615" y="5289"/>
                </a:lnTo>
                <a:lnTo>
                  <a:pt x="104623" y="3356"/>
                </a:lnTo>
                <a:lnTo>
                  <a:pt x="102969" y="2068"/>
                </a:lnTo>
                <a:lnTo>
                  <a:pt x="97927" y="0"/>
                </a:lnTo>
                <a:lnTo>
                  <a:pt x="94591" y="2363"/>
                </a:lnTo>
                <a:lnTo>
                  <a:pt x="88809" y="6720"/>
                </a:lnTo>
                <a:lnTo>
                  <a:pt x="84489" y="9271"/>
                </a:lnTo>
                <a:lnTo>
                  <a:pt x="79625" y="11964"/>
                </a:lnTo>
                <a:lnTo>
                  <a:pt x="68929" y="17602"/>
                </a:lnTo>
                <a:lnTo>
                  <a:pt x="63298" y="20495"/>
                </a:lnTo>
                <a:lnTo>
                  <a:pt x="58552" y="25400"/>
                </a:lnTo>
                <a:lnTo>
                  <a:pt x="54396" y="31646"/>
                </a:lnTo>
                <a:lnTo>
                  <a:pt x="50633" y="38787"/>
                </a:lnTo>
                <a:lnTo>
                  <a:pt x="46140" y="45532"/>
                </a:lnTo>
                <a:lnTo>
                  <a:pt x="41160" y="52013"/>
                </a:lnTo>
                <a:lnTo>
                  <a:pt x="35856" y="58318"/>
                </a:lnTo>
                <a:lnTo>
                  <a:pt x="30336" y="64506"/>
                </a:lnTo>
                <a:lnTo>
                  <a:pt x="18910" y="76673"/>
                </a:lnTo>
                <a:lnTo>
                  <a:pt x="15070" y="83687"/>
                </a:lnTo>
                <a:lnTo>
                  <a:pt x="12509" y="91341"/>
                </a:lnTo>
                <a:lnTo>
                  <a:pt x="10802" y="99419"/>
                </a:lnTo>
                <a:lnTo>
                  <a:pt x="8672" y="106790"/>
                </a:lnTo>
                <a:lnTo>
                  <a:pt x="6260" y="113687"/>
                </a:lnTo>
                <a:lnTo>
                  <a:pt x="3660" y="120270"/>
                </a:lnTo>
                <a:lnTo>
                  <a:pt x="1926" y="127635"/>
                </a:lnTo>
                <a:lnTo>
                  <a:pt x="770" y="135522"/>
                </a:lnTo>
                <a:lnTo>
                  <a:pt x="0" y="143756"/>
                </a:lnTo>
                <a:lnTo>
                  <a:pt x="478" y="151230"/>
                </a:lnTo>
                <a:lnTo>
                  <a:pt x="1789" y="158197"/>
                </a:lnTo>
                <a:lnTo>
                  <a:pt x="3656" y="164826"/>
                </a:lnTo>
                <a:lnTo>
                  <a:pt x="5892" y="171230"/>
                </a:lnTo>
                <a:lnTo>
                  <a:pt x="8375" y="177484"/>
                </a:lnTo>
                <a:lnTo>
                  <a:pt x="11023" y="183637"/>
                </a:lnTo>
                <a:lnTo>
                  <a:pt x="14772" y="189724"/>
                </a:lnTo>
                <a:lnTo>
                  <a:pt x="19257" y="195766"/>
                </a:lnTo>
                <a:lnTo>
                  <a:pt x="24230" y="201778"/>
                </a:lnTo>
                <a:lnTo>
                  <a:pt x="30523" y="205787"/>
                </a:lnTo>
                <a:lnTo>
                  <a:pt x="37694" y="208459"/>
                </a:lnTo>
                <a:lnTo>
                  <a:pt x="45452" y="210240"/>
                </a:lnTo>
                <a:lnTo>
                  <a:pt x="53600" y="212420"/>
                </a:lnTo>
                <a:lnTo>
                  <a:pt x="70591" y="217488"/>
                </a:lnTo>
                <a:lnTo>
                  <a:pt x="78297" y="219236"/>
                </a:lnTo>
                <a:lnTo>
                  <a:pt x="85419" y="220402"/>
                </a:lnTo>
                <a:lnTo>
                  <a:pt x="92151" y="221179"/>
                </a:lnTo>
                <a:lnTo>
                  <a:pt x="99615" y="222689"/>
                </a:lnTo>
                <a:lnTo>
                  <a:pt x="107568" y="224688"/>
                </a:lnTo>
                <a:lnTo>
                  <a:pt x="115847" y="227013"/>
                </a:lnTo>
                <a:lnTo>
                  <a:pt x="123351" y="227571"/>
                </a:lnTo>
                <a:lnTo>
                  <a:pt x="130337" y="226950"/>
                </a:lnTo>
                <a:lnTo>
                  <a:pt x="136979" y="225544"/>
                </a:lnTo>
                <a:lnTo>
                  <a:pt x="143392" y="224607"/>
                </a:lnTo>
                <a:lnTo>
                  <a:pt x="149651" y="223982"/>
                </a:lnTo>
                <a:lnTo>
                  <a:pt x="160905" y="223288"/>
                </a:lnTo>
                <a:lnTo>
                  <a:pt x="169215" y="222979"/>
                </a:lnTo>
                <a:lnTo>
                  <a:pt x="185411" y="222739"/>
                </a:lnTo>
                <a:lnTo>
                  <a:pt x="185728" y="220090"/>
                </a:lnTo>
                <a:lnTo>
                  <a:pt x="185949" y="213639"/>
                </a:lnTo>
                <a:lnTo>
                  <a:pt x="185967" y="209431"/>
                </a:lnTo>
                <a:lnTo>
                  <a:pt x="184980" y="206919"/>
                </a:lnTo>
                <a:lnTo>
                  <a:pt x="183330" y="204253"/>
                </a:lnTo>
                <a:lnTo>
                  <a:pt x="177053" y="19594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5" name="SMARTInkAnnotation596"/>
          <p:cNvSpPr/>
          <p:nvPr/>
        </p:nvSpPr>
        <p:spPr bwMode="auto">
          <a:xfrm>
            <a:off x="3357562" y="3982640"/>
            <a:ext cx="133909" cy="17861"/>
          </a:xfrm>
          <a:custGeom>
            <a:avLst/>
            <a:gdLst/>
            <a:ahLst/>
            <a:cxnLst/>
            <a:rect l="0" t="0" r="0" b="0"/>
            <a:pathLst>
              <a:path w="133909" h="17861">
                <a:moveTo>
                  <a:pt x="0" y="0"/>
                </a:moveTo>
                <a:lnTo>
                  <a:pt x="0" y="13562"/>
                </a:lnTo>
                <a:lnTo>
                  <a:pt x="992" y="14994"/>
                </a:lnTo>
                <a:lnTo>
                  <a:pt x="2646" y="15950"/>
                </a:lnTo>
                <a:lnTo>
                  <a:pt x="4740" y="16586"/>
                </a:lnTo>
                <a:lnTo>
                  <a:pt x="8121" y="17011"/>
                </a:lnTo>
                <a:lnTo>
                  <a:pt x="12360" y="17293"/>
                </a:lnTo>
                <a:lnTo>
                  <a:pt x="17169" y="17482"/>
                </a:lnTo>
                <a:lnTo>
                  <a:pt x="22360" y="16616"/>
                </a:lnTo>
                <a:lnTo>
                  <a:pt x="27805" y="15046"/>
                </a:lnTo>
                <a:lnTo>
                  <a:pt x="33420" y="13007"/>
                </a:lnTo>
                <a:lnTo>
                  <a:pt x="39147" y="11648"/>
                </a:lnTo>
                <a:lnTo>
                  <a:pt x="44950" y="10742"/>
                </a:lnTo>
                <a:lnTo>
                  <a:pt x="50802" y="10138"/>
                </a:lnTo>
                <a:lnTo>
                  <a:pt x="57681" y="9735"/>
                </a:lnTo>
                <a:lnTo>
                  <a:pt x="73261" y="9288"/>
                </a:lnTo>
                <a:lnTo>
                  <a:pt x="111692" y="8951"/>
                </a:lnTo>
                <a:lnTo>
                  <a:pt x="133908" y="8930"/>
                </a:lnTo>
                <a:lnTo>
                  <a:pt x="126254" y="8930"/>
                </a:lnTo>
                <a:lnTo>
                  <a:pt x="125841" y="9922"/>
                </a:lnTo>
                <a:lnTo>
                  <a:pt x="125566" y="11575"/>
                </a:lnTo>
                <a:lnTo>
                  <a:pt x="125016" y="1786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6" name="SMARTInkAnnotation597"/>
          <p:cNvSpPr/>
          <p:nvPr/>
        </p:nvSpPr>
        <p:spPr bwMode="auto">
          <a:xfrm>
            <a:off x="3388381" y="4071937"/>
            <a:ext cx="120973" cy="8931"/>
          </a:xfrm>
          <a:custGeom>
            <a:avLst/>
            <a:gdLst/>
            <a:ahLst/>
            <a:cxnLst/>
            <a:rect l="0" t="0" r="0" b="0"/>
            <a:pathLst>
              <a:path w="120973" h="8931">
                <a:moveTo>
                  <a:pt x="13830" y="0"/>
                </a:moveTo>
                <a:lnTo>
                  <a:pt x="0" y="0"/>
                </a:lnTo>
                <a:lnTo>
                  <a:pt x="120972" y="0"/>
                </a:lnTo>
                <a:lnTo>
                  <a:pt x="113297" y="0"/>
                </a:lnTo>
                <a:lnTo>
                  <a:pt x="111891" y="993"/>
                </a:lnTo>
                <a:lnTo>
                  <a:pt x="109962" y="2646"/>
                </a:lnTo>
                <a:lnTo>
                  <a:pt x="103127" y="893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7" name="SMARTInkAnnotation598"/>
          <p:cNvSpPr/>
          <p:nvPr/>
        </p:nvSpPr>
        <p:spPr bwMode="auto">
          <a:xfrm>
            <a:off x="3420070" y="4134445"/>
            <a:ext cx="119859" cy="26790"/>
          </a:xfrm>
          <a:custGeom>
            <a:avLst/>
            <a:gdLst/>
            <a:ahLst/>
            <a:cxnLst/>
            <a:rect l="0" t="0" r="0" b="0"/>
            <a:pathLst>
              <a:path w="119859" h="26790">
                <a:moveTo>
                  <a:pt x="0" y="26789"/>
                </a:moveTo>
                <a:lnTo>
                  <a:pt x="33419" y="26789"/>
                </a:lnTo>
                <a:lnTo>
                  <a:pt x="40139" y="25796"/>
                </a:lnTo>
                <a:lnTo>
                  <a:pt x="47595" y="24143"/>
                </a:lnTo>
                <a:lnTo>
                  <a:pt x="55543" y="22048"/>
                </a:lnTo>
                <a:lnTo>
                  <a:pt x="63817" y="20652"/>
                </a:lnTo>
                <a:lnTo>
                  <a:pt x="72311" y="19721"/>
                </a:lnTo>
                <a:lnTo>
                  <a:pt x="87701" y="18687"/>
                </a:lnTo>
                <a:lnTo>
                  <a:pt x="97848" y="18227"/>
                </a:lnTo>
                <a:lnTo>
                  <a:pt x="105665" y="18023"/>
                </a:lnTo>
                <a:lnTo>
                  <a:pt x="119858" y="17881"/>
                </a:lnTo>
                <a:lnTo>
                  <a:pt x="116291" y="17860"/>
                </a:lnTo>
                <a:lnTo>
                  <a:pt x="115231" y="16868"/>
                </a:lnTo>
                <a:lnTo>
                  <a:pt x="111406" y="13119"/>
                </a:lnTo>
                <a:lnTo>
                  <a:pt x="108997" y="11722"/>
                </a:lnTo>
                <a:lnTo>
                  <a:pt x="106399" y="10792"/>
                </a:lnTo>
                <a:lnTo>
                  <a:pt x="103675" y="10171"/>
                </a:lnTo>
                <a:lnTo>
                  <a:pt x="100867" y="8765"/>
                </a:lnTo>
                <a:lnTo>
                  <a:pt x="98002" y="6836"/>
                </a:lnTo>
                <a:lnTo>
                  <a:pt x="8929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8" name="SMARTInkAnnotation599"/>
          <p:cNvSpPr/>
          <p:nvPr/>
        </p:nvSpPr>
        <p:spPr bwMode="auto">
          <a:xfrm>
            <a:off x="3609392" y="3964781"/>
            <a:ext cx="141077" cy="160723"/>
          </a:xfrm>
          <a:custGeom>
            <a:avLst/>
            <a:gdLst/>
            <a:ahLst/>
            <a:cxnLst/>
            <a:rect l="0" t="0" r="0" b="0"/>
            <a:pathLst>
              <a:path w="141077" h="160723">
                <a:moveTo>
                  <a:pt x="87498" y="0"/>
                </a:moveTo>
                <a:lnTo>
                  <a:pt x="75069" y="0"/>
                </a:lnTo>
                <a:lnTo>
                  <a:pt x="71275" y="992"/>
                </a:lnTo>
                <a:lnTo>
                  <a:pt x="66761" y="2645"/>
                </a:lnTo>
                <a:lnTo>
                  <a:pt x="61767" y="4741"/>
                </a:lnTo>
                <a:lnTo>
                  <a:pt x="57446" y="7129"/>
                </a:lnTo>
                <a:lnTo>
                  <a:pt x="53573" y="9713"/>
                </a:lnTo>
                <a:lnTo>
                  <a:pt x="49998" y="12428"/>
                </a:lnTo>
                <a:lnTo>
                  <a:pt x="45631" y="15231"/>
                </a:lnTo>
                <a:lnTo>
                  <a:pt x="40735" y="18091"/>
                </a:lnTo>
                <a:lnTo>
                  <a:pt x="35487" y="20990"/>
                </a:lnTo>
                <a:lnTo>
                  <a:pt x="30996" y="24908"/>
                </a:lnTo>
                <a:lnTo>
                  <a:pt x="27010" y="29504"/>
                </a:lnTo>
                <a:lnTo>
                  <a:pt x="23360" y="34552"/>
                </a:lnTo>
                <a:lnTo>
                  <a:pt x="19935" y="39902"/>
                </a:lnTo>
                <a:lnTo>
                  <a:pt x="16659" y="45452"/>
                </a:lnTo>
                <a:lnTo>
                  <a:pt x="13483" y="51138"/>
                </a:lnTo>
                <a:lnTo>
                  <a:pt x="10373" y="57904"/>
                </a:lnTo>
                <a:lnTo>
                  <a:pt x="7308" y="65392"/>
                </a:lnTo>
                <a:lnTo>
                  <a:pt x="4273" y="73360"/>
                </a:lnTo>
                <a:lnTo>
                  <a:pt x="2249" y="80657"/>
                </a:lnTo>
                <a:lnTo>
                  <a:pt x="900" y="87505"/>
                </a:lnTo>
                <a:lnTo>
                  <a:pt x="0" y="94055"/>
                </a:lnTo>
                <a:lnTo>
                  <a:pt x="393" y="100406"/>
                </a:lnTo>
                <a:lnTo>
                  <a:pt x="1647" y="106625"/>
                </a:lnTo>
                <a:lnTo>
                  <a:pt x="3475" y="112755"/>
                </a:lnTo>
                <a:lnTo>
                  <a:pt x="5686" y="117834"/>
                </a:lnTo>
                <a:lnTo>
                  <a:pt x="8152" y="122212"/>
                </a:lnTo>
                <a:lnTo>
                  <a:pt x="10788" y="126123"/>
                </a:lnTo>
                <a:lnTo>
                  <a:pt x="14530" y="130715"/>
                </a:lnTo>
                <a:lnTo>
                  <a:pt x="19009" y="135760"/>
                </a:lnTo>
                <a:lnTo>
                  <a:pt x="23980" y="141108"/>
                </a:lnTo>
                <a:lnTo>
                  <a:pt x="29277" y="144674"/>
                </a:lnTo>
                <a:lnTo>
                  <a:pt x="34794" y="147051"/>
                </a:lnTo>
                <a:lnTo>
                  <a:pt x="40456" y="148635"/>
                </a:lnTo>
                <a:lnTo>
                  <a:pt x="46215" y="150684"/>
                </a:lnTo>
                <a:lnTo>
                  <a:pt x="52038" y="153042"/>
                </a:lnTo>
                <a:lnTo>
                  <a:pt x="57905" y="155606"/>
                </a:lnTo>
                <a:lnTo>
                  <a:pt x="63801" y="157315"/>
                </a:lnTo>
                <a:lnTo>
                  <a:pt x="69715" y="158455"/>
                </a:lnTo>
                <a:lnTo>
                  <a:pt x="75643" y="159215"/>
                </a:lnTo>
                <a:lnTo>
                  <a:pt x="81579" y="159721"/>
                </a:lnTo>
                <a:lnTo>
                  <a:pt x="87521" y="160059"/>
                </a:lnTo>
                <a:lnTo>
                  <a:pt x="99414" y="160434"/>
                </a:lnTo>
                <a:lnTo>
                  <a:pt x="127995" y="160708"/>
                </a:lnTo>
                <a:lnTo>
                  <a:pt x="134601" y="160722"/>
                </a:lnTo>
                <a:lnTo>
                  <a:pt x="136759" y="159735"/>
                </a:lnTo>
                <a:lnTo>
                  <a:pt x="138199" y="158083"/>
                </a:lnTo>
                <a:lnTo>
                  <a:pt x="140908" y="152172"/>
                </a:lnTo>
                <a:lnTo>
                  <a:pt x="141001" y="149322"/>
                </a:lnTo>
                <a:lnTo>
                  <a:pt x="141076"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9" name="SMARTInkAnnotation600"/>
          <p:cNvSpPr/>
          <p:nvPr/>
        </p:nvSpPr>
        <p:spPr bwMode="auto">
          <a:xfrm>
            <a:off x="3848695" y="4018359"/>
            <a:ext cx="98227" cy="8931"/>
          </a:xfrm>
          <a:custGeom>
            <a:avLst/>
            <a:gdLst/>
            <a:ahLst/>
            <a:cxnLst/>
            <a:rect l="0" t="0" r="0" b="0"/>
            <a:pathLst>
              <a:path w="98227" h="8931">
                <a:moveTo>
                  <a:pt x="0" y="0"/>
                </a:moveTo>
                <a:lnTo>
                  <a:pt x="59959" y="0"/>
                </a:lnTo>
                <a:lnTo>
                  <a:pt x="65769" y="992"/>
                </a:lnTo>
                <a:lnTo>
                  <a:pt x="71627" y="2645"/>
                </a:lnTo>
                <a:lnTo>
                  <a:pt x="77517" y="4741"/>
                </a:lnTo>
                <a:lnTo>
                  <a:pt x="82436" y="6137"/>
                </a:lnTo>
                <a:lnTo>
                  <a:pt x="86707" y="7068"/>
                </a:lnTo>
                <a:lnTo>
                  <a:pt x="98226" y="893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0" name="SMARTInkAnnotation601"/>
          <p:cNvSpPr/>
          <p:nvPr/>
        </p:nvSpPr>
        <p:spPr bwMode="auto">
          <a:xfrm>
            <a:off x="4065292" y="3911235"/>
            <a:ext cx="193597" cy="178439"/>
          </a:xfrm>
          <a:custGeom>
            <a:avLst/>
            <a:gdLst/>
            <a:ahLst/>
            <a:cxnLst/>
            <a:rect l="0" t="0" r="0" b="0"/>
            <a:pathLst>
              <a:path w="193597" h="178439">
                <a:moveTo>
                  <a:pt x="113801" y="8897"/>
                </a:moveTo>
                <a:lnTo>
                  <a:pt x="113801" y="4157"/>
                </a:lnTo>
                <a:lnTo>
                  <a:pt x="112809" y="2760"/>
                </a:lnTo>
                <a:lnTo>
                  <a:pt x="111156" y="1830"/>
                </a:lnTo>
                <a:lnTo>
                  <a:pt x="106113" y="335"/>
                </a:lnTo>
                <a:lnTo>
                  <a:pt x="100499" y="77"/>
                </a:lnTo>
                <a:lnTo>
                  <a:pt x="87811" y="0"/>
                </a:lnTo>
                <a:lnTo>
                  <a:pt x="82584" y="981"/>
                </a:lnTo>
                <a:lnTo>
                  <a:pt x="77114" y="2628"/>
                </a:lnTo>
                <a:lnTo>
                  <a:pt x="71484" y="4718"/>
                </a:lnTo>
                <a:lnTo>
                  <a:pt x="65746" y="8095"/>
                </a:lnTo>
                <a:lnTo>
                  <a:pt x="59936" y="12332"/>
                </a:lnTo>
                <a:lnTo>
                  <a:pt x="54079" y="17140"/>
                </a:lnTo>
                <a:lnTo>
                  <a:pt x="48190" y="22330"/>
                </a:lnTo>
                <a:lnTo>
                  <a:pt x="36354" y="33388"/>
                </a:lnTo>
                <a:lnTo>
                  <a:pt x="18535" y="50770"/>
                </a:lnTo>
                <a:lnTo>
                  <a:pt x="13579" y="56656"/>
                </a:lnTo>
                <a:lnTo>
                  <a:pt x="9284" y="62565"/>
                </a:lnTo>
                <a:lnTo>
                  <a:pt x="5428" y="68488"/>
                </a:lnTo>
                <a:lnTo>
                  <a:pt x="2857" y="74421"/>
                </a:lnTo>
                <a:lnTo>
                  <a:pt x="1143" y="80362"/>
                </a:lnTo>
                <a:lnTo>
                  <a:pt x="0" y="86306"/>
                </a:lnTo>
                <a:lnTo>
                  <a:pt x="231" y="92253"/>
                </a:lnTo>
                <a:lnTo>
                  <a:pt x="1377" y="98202"/>
                </a:lnTo>
                <a:lnTo>
                  <a:pt x="3133" y="104152"/>
                </a:lnTo>
                <a:lnTo>
                  <a:pt x="6288" y="110104"/>
                </a:lnTo>
                <a:lnTo>
                  <a:pt x="10376" y="116056"/>
                </a:lnTo>
                <a:lnTo>
                  <a:pt x="15086" y="122008"/>
                </a:lnTo>
                <a:lnTo>
                  <a:pt x="20209" y="127961"/>
                </a:lnTo>
                <a:lnTo>
                  <a:pt x="25610" y="133914"/>
                </a:lnTo>
                <a:lnTo>
                  <a:pt x="31195" y="139867"/>
                </a:lnTo>
                <a:lnTo>
                  <a:pt x="37894" y="144827"/>
                </a:lnTo>
                <a:lnTo>
                  <a:pt x="45337" y="149127"/>
                </a:lnTo>
                <a:lnTo>
                  <a:pt x="73930" y="163156"/>
                </a:lnTo>
                <a:lnTo>
                  <a:pt x="81267" y="165315"/>
                </a:lnTo>
                <a:lnTo>
                  <a:pt x="89135" y="166754"/>
                </a:lnTo>
                <a:lnTo>
                  <a:pt x="97357" y="167713"/>
                </a:lnTo>
                <a:lnTo>
                  <a:pt x="105815" y="169344"/>
                </a:lnTo>
                <a:lnTo>
                  <a:pt x="114430" y="171425"/>
                </a:lnTo>
                <a:lnTo>
                  <a:pt x="123150" y="173804"/>
                </a:lnTo>
                <a:lnTo>
                  <a:pt x="130948" y="175389"/>
                </a:lnTo>
                <a:lnTo>
                  <a:pt x="138131" y="176446"/>
                </a:lnTo>
                <a:lnTo>
                  <a:pt x="144904" y="177152"/>
                </a:lnTo>
                <a:lnTo>
                  <a:pt x="151403" y="177622"/>
                </a:lnTo>
                <a:lnTo>
                  <a:pt x="157721" y="177935"/>
                </a:lnTo>
                <a:lnTo>
                  <a:pt x="173448" y="178376"/>
                </a:lnTo>
                <a:lnTo>
                  <a:pt x="177378" y="178438"/>
                </a:lnTo>
                <a:lnTo>
                  <a:pt x="180990" y="177487"/>
                </a:lnTo>
                <a:lnTo>
                  <a:pt x="184391" y="175860"/>
                </a:lnTo>
                <a:lnTo>
                  <a:pt x="192237" y="170862"/>
                </a:lnTo>
                <a:lnTo>
                  <a:pt x="192881" y="169460"/>
                </a:lnTo>
                <a:lnTo>
                  <a:pt x="193596" y="165256"/>
                </a:lnTo>
                <a:lnTo>
                  <a:pt x="192794" y="163738"/>
                </a:lnTo>
                <a:lnTo>
                  <a:pt x="191268" y="162726"/>
                </a:lnTo>
                <a:lnTo>
                  <a:pt x="186926" y="161601"/>
                </a:lnTo>
                <a:lnTo>
                  <a:pt x="181689" y="161102"/>
                </a:lnTo>
                <a:lnTo>
                  <a:pt x="176054" y="160880"/>
                </a:lnTo>
                <a:lnTo>
                  <a:pt x="167379" y="16070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1" name="SMARTInkAnnotation602"/>
          <p:cNvSpPr/>
          <p:nvPr/>
        </p:nvSpPr>
        <p:spPr bwMode="auto">
          <a:xfrm>
            <a:off x="4143385" y="3705995"/>
            <a:ext cx="17850" cy="98052"/>
          </a:xfrm>
          <a:custGeom>
            <a:avLst/>
            <a:gdLst/>
            <a:ahLst/>
            <a:cxnLst/>
            <a:rect l="0" t="0" r="0" b="0"/>
            <a:pathLst>
              <a:path w="17850" h="98052">
                <a:moveTo>
                  <a:pt x="8919" y="98051"/>
                </a:moveTo>
                <a:lnTo>
                  <a:pt x="8919" y="63499"/>
                </a:lnTo>
                <a:lnTo>
                  <a:pt x="7927" y="59142"/>
                </a:lnTo>
                <a:lnTo>
                  <a:pt x="6274" y="55244"/>
                </a:lnTo>
                <a:lnTo>
                  <a:pt x="4179" y="51654"/>
                </a:lnTo>
                <a:lnTo>
                  <a:pt x="2783" y="46284"/>
                </a:lnTo>
                <a:lnTo>
                  <a:pt x="1851" y="39727"/>
                </a:lnTo>
                <a:lnTo>
                  <a:pt x="817" y="26489"/>
                </a:lnTo>
                <a:lnTo>
                  <a:pt x="358" y="17298"/>
                </a:lnTo>
                <a:lnTo>
                  <a:pt x="153" y="9905"/>
                </a:lnTo>
                <a:lnTo>
                  <a:pt x="0" y="414"/>
                </a:lnTo>
                <a:lnTo>
                  <a:pt x="988" y="218"/>
                </a:lnTo>
                <a:lnTo>
                  <a:pt x="2640" y="87"/>
                </a:lnTo>
                <a:lnTo>
                  <a:pt x="4733" y="0"/>
                </a:lnTo>
                <a:lnTo>
                  <a:pt x="7120" y="933"/>
                </a:lnTo>
                <a:lnTo>
                  <a:pt x="9705" y="2548"/>
                </a:lnTo>
                <a:lnTo>
                  <a:pt x="17849" y="875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2" name="SMARTInkAnnotation603"/>
          <p:cNvSpPr/>
          <p:nvPr/>
        </p:nvSpPr>
        <p:spPr bwMode="auto">
          <a:xfrm>
            <a:off x="4339828" y="3964781"/>
            <a:ext cx="125016" cy="8930"/>
          </a:xfrm>
          <a:custGeom>
            <a:avLst/>
            <a:gdLst/>
            <a:ahLst/>
            <a:cxnLst/>
            <a:rect l="0" t="0" r="0" b="0"/>
            <a:pathLst>
              <a:path w="125016" h="8930">
                <a:moveTo>
                  <a:pt x="0" y="8929"/>
                </a:moveTo>
                <a:lnTo>
                  <a:pt x="4740" y="4189"/>
                </a:lnTo>
                <a:lnTo>
                  <a:pt x="8121" y="2793"/>
                </a:lnTo>
                <a:lnTo>
                  <a:pt x="12359" y="1862"/>
                </a:lnTo>
                <a:lnTo>
                  <a:pt x="17169" y="1241"/>
                </a:lnTo>
                <a:lnTo>
                  <a:pt x="21367" y="827"/>
                </a:lnTo>
                <a:lnTo>
                  <a:pt x="25159" y="551"/>
                </a:lnTo>
                <a:lnTo>
                  <a:pt x="28679" y="368"/>
                </a:lnTo>
                <a:lnTo>
                  <a:pt x="37881" y="163"/>
                </a:lnTo>
                <a:lnTo>
                  <a:pt x="125015"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3" name="SMARTInkAnnotation604"/>
          <p:cNvSpPr/>
          <p:nvPr/>
        </p:nvSpPr>
        <p:spPr bwMode="auto">
          <a:xfrm>
            <a:off x="4179093" y="4179093"/>
            <a:ext cx="17861" cy="107158"/>
          </a:xfrm>
          <a:custGeom>
            <a:avLst/>
            <a:gdLst/>
            <a:ahLst/>
            <a:cxnLst/>
            <a:rect l="0" t="0" r="0" b="0"/>
            <a:pathLst>
              <a:path w="17861" h="107158">
                <a:moveTo>
                  <a:pt x="17860" y="0"/>
                </a:moveTo>
                <a:lnTo>
                  <a:pt x="17860" y="4741"/>
                </a:lnTo>
                <a:lnTo>
                  <a:pt x="16867" y="8121"/>
                </a:lnTo>
                <a:lnTo>
                  <a:pt x="15214" y="12360"/>
                </a:lnTo>
                <a:lnTo>
                  <a:pt x="13119" y="17169"/>
                </a:lnTo>
                <a:lnTo>
                  <a:pt x="11723" y="21368"/>
                </a:lnTo>
                <a:lnTo>
                  <a:pt x="10792" y="25160"/>
                </a:lnTo>
                <a:lnTo>
                  <a:pt x="10171" y="28680"/>
                </a:lnTo>
                <a:lnTo>
                  <a:pt x="9757" y="33010"/>
                </a:lnTo>
                <a:lnTo>
                  <a:pt x="9482" y="37882"/>
                </a:lnTo>
                <a:lnTo>
                  <a:pt x="9175" y="47595"/>
                </a:lnTo>
                <a:lnTo>
                  <a:pt x="9039" y="55219"/>
                </a:lnTo>
                <a:lnTo>
                  <a:pt x="9995" y="59633"/>
                </a:lnTo>
                <a:lnTo>
                  <a:pt x="11624" y="64560"/>
                </a:lnTo>
                <a:lnTo>
                  <a:pt x="13703" y="69829"/>
                </a:lnTo>
                <a:lnTo>
                  <a:pt x="15088" y="74334"/>
                </a:lnTo>
                <a:lnTo>
                  <a:pt x="16012" y="78330"/>
                </a:lnTo>
                <a:lnTo>
                  <a:pt x="17495" y="87131"/>
                </a:lnTo>
                <a:lnTo>
                  <a:pt x="17616" y="88845"/>
                </a:lnTo>
                <a:lnTo>
                  <a:pt x="17697" y="90980"/>
                </a:lnTo>
                <a:lnTo>
                  <a:pt x="17850" y="97803"/>
                </a:lnTo>
                <a:lnTo>
                  <a:pt x="16861" y="97944"/>
                </a:lnTo>
                <a:lnTo>
                  <a:pt x="15209" y="98038"/>
                </a:lnTo>
                <a:lnTo>
                  <a:pt x="10171" y="98190"/>
                </a:lnTo>
                <a:lnTo>
                  <a:pt x="9757" y="99194"/>
                </a:lnTo>
                <a:lnTo>
                  <a:pt x="9481" y="100856"/>
                </a:lnTo>
                <a:lnTo>
                  <a:pt x="9298" y="102956"/>
                </a:lnTo>
                <a:lnTo>
                  <a:pt x="8183" y="104356"/>
                </a:lnTo>
                <a:lnTo>
                  <a:pt x="6448" y="105290"/>
                </a:lnTo>
                <a:lnTo>
                  <a:pt x="0" y="10715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4" name="SMARTInkAnnotation605"/>
          <p:cNvSpPr/>
          <p:nvPr/>
        </p:nvSpPr>
        <p:spPr bwMode="auto">
          <a:xfrm>
            <a:off x="4116585" y="4402335"/>
            <a:ext cx="17493" cy="204848"/>
          </a:xfrm>
          <a:custGeom>
            <a:avLst/>
            <a:gdLst/>
            <a:ahLst/>
            <a:cxnLst/>
            <a:rect l="0" t="0" r="0" b="0"/>
            <a:pathLst>
              <a:path w="17493" h="204848">
                <a:moveTo>
                  <a:pt x="8930" y="0"/>
                </a:moveTo>
                <a:lnTo>
                  <a:pt x="8930" y="33420"/>
                </a:lnTo>
                <a:lnTo>
                  <a:pt x="9923" y="39148"/>
                </a:lnTo>
                <a:lnTo>
                  <a:pt x="11576" y="44950"/>
                </a:lnTo>
                <a:lnTo>
                  <a:pt x="13671" y="50802"/>
                </a:lnTo>
                <a:lnTo>
                  <a:pt x="15067" y="56689"/>
                </a:lnTo>
                <a:lnTo>
                  <a:pt x="15998" y="62597"/>
                </a:lnTo>
                <a:lnTo>
                  <a:pt x="16618" y="68521"/>
                </a:lnTo>
                <a:lnTo>
                  <a:pt x="17033" y="74454"/>
                </a:lnTo>
                <a:lnTo>
                  <a:pt x="17308" y="80394"/>
                </a:lnTo>
                <a:lnTo>
                  <a:pt x="17492" y="86339"/>
                </a:lnTo>
                <a:lnTo>
                  <a:pt x="16623" y="93278"/>
                </a:lnTo>
                <a:lnTo>
                  <a:pt x="15050" y="100881"/>
                </a:lnTo>
                <a:lnTo>
                  <a:pt x="13010" y="108926"/>
                </a:lnTo>
                <a:lnTo>
                  <a:pt x="11651" y="116274"/>
                </a:lnTo>
                <a:lnTo>
                  <a:pt x="10744" y="123157"/>
                </a:lnTo>
                <a:lnTo>
                  <a:pt x="10139" y="129730"/>
                </a:lnTo>
                <a:lnTo>
                  <a:pt x="9736" y="136096"/>
                </a:lnTo>
                <a:lnTo>
                  <a:pt x="9288" y="148462"/>
                </a:lnTo>
                <a:lnTo>
                  <a:pt x="8977" y="175900"/>
                </a:lnTo>
                <a:lnTo>
                  <a:pt x="8931" y="204847"/>
                </a:lnTo>
                <a:lnTo>
                  <a:pt x="7938" y="204033"/>
                </a:lnTo>
                <a:lnTo>
                  <a:pt x="6285" y="202499"/>
                </a:lnTo>
                <a:lnTo>
                  <a:pt x="1242" y="197648"/>
                </a:lnTo>
                <a:lnTo>
                  <a:pt x="828" y="196257"/>
                </a:lnTo>
                <a:lnTo>
                  <a:pt x="552" y="194338"/>
                </a:lnTo>
                <a:lnTo>
                  <a:pt x="0" y="18752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5" name="SMARTInkAnnotation606"/>
          <p:cNvSpPr/>
          <p:nvPr/>
        </p:nvSpPr>
        <p:spPr bwMode="auto">
          <a:xfrm>
            <a:off x="4143375" y="4509492"/>
            <a:ext cx="125016" cy="17860"/>
          </a:xfrm>
          <a:custGeom>
            <a:avLst/>
            <a:gdLst/>
            <a:ahLst/>
            <a:cxnLst/>
            <a:rect l="0" t="0" r="0" b="0"/>
            <a:pathLst>
              <a:path w="125016" h="17860">
                <a:moveTo>
                  <a:pt x="0" y="17859"/>
                </a:moveTo>
                <a:lnTo>
                  <a:pt x="7688" y="17859"/>
                </a:lnTo>
                <a:lnTo>
                  <a:pt x="10086" y="16866"/>
                </a:lnTo>
                <a:lnTo>
                  <a:pt x="13670" y="15213"/>
                </a:lnTo>
                <a:lnTo>
                  <a:pt x="18042" y="13119"/>
                </a:lnTo>
                <a:lnTo>
                  <a:pt x="21950" y="11722"/>
                </a:lnTo>
                <a:lnTo>
                  <a:pt x="25547" y="10791"/>
                </a:lnTo>
                <a:lnTo>
                  <a:pt x="28938" y="10171"/>
                </a:lnTo>
                <a:lnTo>
                  <a:pt x="33182" y="8765"/>
                </a:lnTo>
                <a:lnTo>
                  <a:pt x="37996" y="6835"/>
                </a:lnTo>
                <a:lnTo>
                  <a:pt x="43190" y="4557"/>
                </a:lnTo>
                <a:lnTo>
                  <a:pt x="48637" y="3038"/>
                </a:lnTo>
                <a:lnTo>
                  <a:pt x="54252" y="2025"/>
                </a:lnTo>
                <a:lnTo>
                  <a:pt x="59981" y="1350"/>
                </a:lnTo>
                <a:lnTo>
                  <a:pt x="65784" y="900"/>
                </a:lnTo>
                <a:lnTo>
                  <a:pt x="71637" y="600"/>
                </a:lnTo>
                <a:lnTo>
                  <a:pt x="86710" y="178"/>
                </a:lnTo>
                <a:lnTo>
                  <a:pt x="114277" y="3"/>
                </a:lnTo>
                <a:lnTo>
                  <a:pt x="125015"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6" name="SMARTInkAnnotation607"/>
          <p:cNvSpPr/>
          <p:nvPr/>
        </p:nvSpPr>
        <p:spPr bwMode="auto">
          <a:xfrm>
            <a:off x="4268390" y="4455914"/>
            <a:ext cx="17861" cy="142876"/>
          </a:xfrm>
          <a:custGeom>
            <a:avLst/>
            <a:gdLst/>
            <a:ahLst/>
            <a:cxnLst/>
            <a:rect l="0" t="0" r="0" b="0"/>
            <a:pathLst>
              <a:path w="17861" h="142876">
                <a:moveTo>
                  <a:pt x="17860" y="0"/>
                </a:moveTo>
                <a:lnTo>
                  <a:pt x="13119" y="4740"/>
                </a:lnTo>
                <a:lnTo>
                  <a:pt x="11723" y="7129"/>
                </a:lnTo>
                <a:lnTo>
                  <a:pt x="10792" y="9713"/>
                </a:lnTo>
                <a:lnTo>
                  <a:pt x="10171" y="12428"/>
                </a:lnTo>
                <a:lnTo>
                  <a:pt x="9757" y="15231"/>
                </a:lnTo>
                <a:lnTo>
                  <a:pt x="9482" y="18091"/>
                </a:lnTo>
                <a:lnTo>
                  <a:pt x="9298" y="20990"/>
                </a:lnTo>
                <a:lnTo>
                  <a:pt x="9093" y="29503"/>
                </a:lnTo>
                <a:lnTo>
                  <a:pt x="8931" y="113015"/>
                </a:lnTo>
                <a:lnTo>
                  <a:pt x="7938" y="118999"/>
                </a:lnTo>
                <a:lnTo>
                  <a:pt x="6285" y="124974"/>
                </a:lnTo>
                <a:lnTo>
                  <a:pt x="0"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7" name="SMARTInkAnnotation608"/>
          <p:cNvSpPr/>
          <p:nvPr/>
        </p:nvSpPr>
        <p:spPr bwMode="auto">
          <a:xfrm>
            <a:off x="2964656" y="4071937"/>
            <a:ext cx="53579" cy="8822"/>
          </a:xfrm>
          <a:custGeom>
            <a:avLst/>
            <a:gdLst/>
            <a:ahLst/>
            <a:cxnLst/>
            <a:rect l="0" t="0" r="0" b="0"/>
            <a:pathLst>
              <a:path w="53579" h="8822">
                <a:moveTo>
                  <a:pt x="53578" y="0"/>
                </a:moveTo>
                <a:lnTo>
                  <a:pt x="41149" y="0"/>
                </a:lnTo>
                <a:lnTo>
                  <a:pt x="37354" y="993"/>
                </a:lnTo>
                <a:lnTo>
                  <a:pt x="32840" y="2646"/>
                </a:lnTo>
                <a:lnTo>
                  <a:pt x="20818" y="7688"/>
                </a:lnTo>
                <a:lnTo>
                  <a:pt x="18840" y="8103"/>
                </a:lnTo>
                <a:lnTo>
                  <a:pt x="16528" y="8378"/>
                </a:lnTo>
                <a:lnTo>
                  <a:pt x="10431" y="8821"/>
                </a:lnTo>
                <a:lnTo>
                  <a:pt x="9930" y="7865"/>
                </a:lnTo>
                <a:lnTo>
                  <a:pt x="9596" y="6236"/>
                </a:lnTo>
                <a:lnTo>
                  <a:pt x="8968" y="365"/>
                </a:lnTo>
                <a:lnTo>
                  <a:pt x="7963" y="243"/>
                </a:lnTo>
                <a:lnTo>
                  <a:pt x="6301" y="162"/>
                </a:lnTo>
                <a:lnTo>
                  <a:pt x="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8" name="SMARTInkAnnotation609"/>
          <p:cNvSpPr/>
          <p:nvPr/>
        </p:nvSpPr>
        <p:spPr bwMode="auto">
          <a:xfrm>
            <a:off x="2732484" y="3937992"/>
            <a:ext cx="8931" cy="195917"/>
          </a:xfrm>
          <a:custGeom>
            <a:avLst/>
            <a:gdLst/>
            <a:ahLst/>
            <a:cxnLst/>
            <a:rect l="0" t="0" r="0" b="0"/>
            <a:pathLst>
              <a:path w="8931" h="195917">
                <a:moveTo>
                  <a:pt x="8930" y="0"/>
                </a:moveTo>
                <a:lnTo>
                  <a:pt x="8930" y="55801"/>
                </a:lnTo>
                <a:lnTo>
                  <a:pt x="7937" y="62998"/>
                </a:lnTo>
                <a:lnTo>
                  <a:pt x="6284" y="69780"/>
                </a:lnTo>
                <a:lnTo>
                  <a:pt x="4189" y="76285"/>
                </a:lnTo>
                <a:lnTo>
                  <a:pt x="2793" y="83599"/>
                </a:lnTo>
                <a:lnTo>
                  <a:pt x="1862" y="91451"/>
                </a:lnTo>
                <a:lnTo>
                  <a:pt x="1241" y="99663"/>
                </a:lnTo>
                <a:lnTo>
                  <a:pt x="827" y="107121"/>
                </a:lnTo>
                <a:lnTo>
                  <a:pt x="368" y="120701"/>
                </a:lnTo>
                <a:lnTo>
                  <a:pt x="73" y="145587"/>
                </a:lnTo>
                <a:lnTo>
                  <a:pt x="0" y="195916"/>
                </a:lnTo>
                <a:lnTo>
                  <a:pt x="0" y="18752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9" name="SMARTInkAnnotation610"/>
          <p:cNvSpPr/>
          <p:nvPr/>
        </p:nvSpPr>
        <p:spPr bwMode="auto">
          <a:xfrm>
            <a:off x="2714625" y="4063007"/>
            <a:ext cx="125016" cy="44650"/>
          </a:xfrm>
          <a:custGeom>
            <a:avLst/>
            <a:gdLst/>
            <a:ahLst/>
            <a:cxnLst/>
            <a:rect l="0" t="0" r="0" b="0"/>
            <a:pathLst>
              <a:path w="125016" h="44650">
                <a:moveTo>
                  <a:pt x="0" y="44649"/>
                </a:moveTo>
                <a:lnTo>
                  <a:pt x="4740" y="39908"/>
                </a:lnTo>
                <a:lnTo>
                  <a:pt x="8121" y="38512"/>
                </a:lnTo>
                <a:lnTo>
                  <a:pt x="12359" y="37581"/>
                </a:lnTo>
                <a:lnTo>
                  <a:pt x="17169" y="36960"/>
                </a:lnTo>
                <a:lnTo>
                  <a:pt x="22360" y="35554"/>
                </a:lnTo>
                <a:lnTo>
                  <a:pt x="27805" y="33625"/>
                </a:lnTo>
                <a:lnTo>
                  <a:pt x="33419" y="31346"/>
                </a:lnTo>
                <a:lnTo>
                  <a:pt x="39147" y="28835"/>
                </a:lnTo>
                <a:lnTo>
                  <a:pt x="50802" y="23399"/>
                </a:lnTo>
                <a:lnTo>
                  <a:pt x="55696" y="21552"/>
                </a:lnTo>
                <a:lnTo>
                  <a:pt x="59951" y="20322"/>
                </a:lnTo>
                <a:lnTo>
                  <a:pt x="63780" y="19501"/>
                </a:lnTo>
                <a:lnTo>
                  <a:pt x="68317" y="17962"/>
                </a:lnTo>
                <a:lnTo>
                  <a:pt x="73326" y="15943"/>
                </a:lnTo>
                <a:lnTo>
                  <a:pt x="78649" y="13606"/>
                </a:lnTo>
                <a:lnTo>
                  <a:pt x="83191" y="12047"/>
                </a:lnTo>
                <a:lnTo>
                  <a:pt x="87210" y="11008"/>
                </a:lnTo>
                <a:lnTo>
                  <a:pt x="90882" y="10316"/>
                </a:lnTo>
                <a:lnTo>
                  <a:pt x="94322" y="9854"/>
                </a:lnTo>
                <a:lnTo>
                  <a:pt x="97608" y="9546"/>
                </a:lnTo>
                <a:lnTo>
                  <a:pt x="100790" y="9340"/>
                </a:lnTo>
                <a:lnTo>
                  <a:pt x="103904" y="9204"/>
                </a:lnTo>
                <a:lnTo>
                  <a:pt x="110010" y="9052"/>
                </a:lnTo>
                <a:lnTo>
                  <a:pt x="113027" y="8019"/>
                </a:lnTo>
                <a:lnTo>
                  <a:pt x="116031" y="6338"/>
                </a:lnTo>
                <a:lnTo>
                  <a:pt x="125015"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0" name="SMARTInkAnnotation611"/>
          <p:cNvSpPr/>
          <p:nvPr/>
        </p:nvSpPr>
        <p:spPr bwMode="auto">
          <a:xfrm>
            <a:off x="2830724" y="3973710"/>
            <a:ext cx="26777" cy="182209"/>
          </a:xfrm>
          <a:custGeom>
            <a:avLst/>
            <a:gdLst/>
            <a:ahLst/>
            <a:cxnLst/>
            <a:rect l="0" t="0" r="0" b="0"/>
            <a:pathLst>
              <a:path w="26777" h="182209">
                <a:moveTo>
                  <a:pt x="26776" y="0"/>
                </a:moveTo>
                <a:lnTo>
                  <a:pt x="26776" y="9482"/>
                </a:lnTo>
                <a:lnTo>
                  <a:pt x="25783" y="13266"/>
                </a:lnTo>
                <a:lnTo>
                  <a:pt x="24130" y="16782"/>
                </a:lnTo>
                <a:lnTo>
                  <a:pt x="22035" y="20118"/>
                </a:lnTo>
                <a:lnTo>
                  <a:pt x="19646" y="24326"/>
                </a:lnTo>
                <a:lnTo>
                  <a:pt x="14347" y="34294"/>
                </a:lnTo>
                <a:lnTo>
                  <a:pt x="11544" y="40722"/>
                </a:lnTo>
                <a:lnTo>
                  <a:pt x="8684" y="47984"/>
                </a:lnTo>
                <a:lnTo>
                  <a:pt x="5785" y="55802"/>
                </a:lnTo>
                <a:lnTo>
                  <a:pt x="3852" y="62998"/>
                </a:lnTo>
                <a:lnTo>
                  <a:pt x="2564" y="69780"/>
                </a:lnTo>
                <a:lnTo>
                  <a:pt x="1705" y="76286"/>
                </a:lnTo>
                <a:lnTo>
                  <a:pt x="1132" y="83600"/>
                </a:lnTo>
                <a:lnTo>
                  <a:pt x="751" y="91452"/>
                </a:lnTo>
                <a:lnTo>
                  <a:pt x="326" y="107122"/>
                </a:lnTo>
                <a:lnTo>
                  <a:pt x="17" y="145587"/>
                </a:lnTo>
                <a:lnTo>
                  <a:pt x="0" y="157640"/>
                </a:lnTo>
                <a:lnTo>
                  <a:pt x="988" y="162641"/>
                </a:lnTo>
                <a:lnTo>
                  <a:pt x="2639" y="166966"/>
                </a:lnTo>
                <a:lnTo>
                  <a:pt x="4731" y="170842"/>
                </a:lnTo>
                <a:lnTo>
                  <a:pt x="6126" y="174418"/>
                </a:lnTo>
                <a:lnTo>
                  <a:pt x="7056" y="177795"/>
                </a:lnTo>
                <a:lnTo>
                  <a:pt x="7676" y="181038"/>
                </a:lnTo>
                <a:lnTo>
                  <a:pt x="9082" y="182208"/>
                </a:lnTo>
                <a:lnTo>
                  <a:pt x="11011" y="181995"/>
                </a:lnTo>
                <a:lnTo>
                  <a:pt x="16496" y="179266"/>
                </a:lnTo>
                <a:lnTo>
                  <a:pt x="17938" y="177057"/>
                </a:lnTo>
                <a:lnTo>
                  <a:pt x="19892" y="173601"/>
                </a:lnTo>
                <a:lnTo>
                  <a:pt x="26776" y="16073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1" name="SMARTInkAnnotation612"/>
          <p:cNvSpPr/>
          <p:nvPr/>
        </p:nvSpPr>
        <p:spPr bwMode="auto">
          <a:xfrm>
            <a:off x="4098726" y="3339703"/>
            <a:ext cx="17826" cy="196454"/>
          </a:xfrm>
          <a:custGeom>
            <a:avLst/>
            <a:gdLst/>
            <a:ahLst/>
            <a:cxnLst/>
            <a:rect l="0" t="0" r="0" b="0"/>
            <a:pathLst>
              <a:path w="17826" h="196454">
                <a:moveTo>
                  <a:pt x="0" y="0"/>
                </a:moveTo>
                <a:lnTo>
                  <a:pt x="0" y="42240"/>
                </a:lnTo>
                <a:lnTo>
                  <a:pt x="993" y="48996"/>
                </a:lnTo>
                <a:lnTo>
                  <a:pt x="2646" y="56476"/>
                </a:lnTo>
                <a:lnTo>
                  <a:pt x="4740" y="64439"/>
                </a:lnTo>
                <a:lnTo>
                  <a:pt x="6137" y="72725"/>
                </a:lnTo>
                <a:lnTo>
                  <a:pt x="7068" y="81226"/>
                </a:lnTo>
                <a:lnTo>
                  <a:pt x="7688" y="89869"/>
                </a:lnTo>
                <a:lnTo>
                  <a:pt x="9094" y="97616"/>
                </a:lnTo>
                <a:lnTo>
                  <a:pt x="11024" y="104765"/>
                </a:lnTo>
                <a:lnTo>
                  <a:pt x="13302" y="111515"/>
                </a:lnTo>
                <a:lnTo>
                  <a:pt x="14821" y="117999"/>
                </a:lnTo>
                <a:lnTo>
                  <a:pt x="15834" y="124307"/>
                </a:lnTo>
                <a:lnTo>
                  <a:pt x="16510" y="130496"/>
                </a:lnTo>
                <a:lnTo>
                  <a:pt x="16959" y="136607"/>
                </a:lnTo>
                <a:lnTo>
                  <a:pt x="17259" y="142665"/>
                </a:lnTo>
                <a:lnTo>
                  <a:pt x="17592" y="154687"/>
                </a:lnTo>
                <a:lnTo>
                  <a:pt x="17825" y="179794"/>
                </a:lnTo>
                <a:lnTo>
                  <a:pt x="16844" y="183362"/>
                </a:lnTo>
                <a:lnTo>
                  <a:pt x="15198" y="186734"/>
                </a:lnTo>
                <a:lnTo>
                  <a:pt x="13109" y="189973"/>
                </a:lnTo>
                <a:lnTo>
                  <a:pt x="10723" y="192133"/>
                </a:lnTo>
                <a:lnTo>
                  <a:pt x="8141" y="193573"/>
                </a:lnTo>
                <a:lnTo>
                  <a:pt x="0" y="19645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2" name="SMARTInkAnnotation613"/>
          <p:cNvSpPr/>
          <p:nvPr/>
        </p:nvSpPr>
        <p:spPr bwMode="auto">
          <a:xfrm>
            <a:off x="4107656" y="3429000"/>
            <a:ext cx="98227" cy="62508"/>
          </a:xfrm>
          <a:custGeom>
            <a:avLst/>
            <a:gdLst/>
            <a:ahLst/>
            <a:cxnLst/>
            <a:rect l="0" t="0" r="0" b="0"/>
            <a:pathLst>
              <a:path w="98227" h="62508">
                <a:moveTo>
                  <a:pt x="0" y="62507"/>
                </a:moveTo>
                <a:lnTo>
                  <a:pt x="4740" y="57767"/>
                </a:lnTo>
                <a:lnTo>
                  <a:pt x="8121" y="55378"/>
                </a:lnTo>
                <a:lnTo>
                  <a:pt x="12359" y="52794"/>
                </a:lnTo>
                <a:lnTo>
                  <a:pt x="17169" y="50079"/>
                </a:lnTo>
                <a:lnTo>
                  <a:pt x="27805" y="44416"/>
                </a:lnTo>
                <a:lnTo>
                  <a:pt x="33419" y="41517"/>
                </a:lnTo>
                <a:lnTo>
                  <a:pt x="38154" y="38592"/>
                </a:lnTo>
                <a:lnTo>
                  <a:pt x="42304" y="35649"/>
                </a:lnTo>
                <a:lnTo>
                  <a:pt x="46062" y="32696"/>
                </a:lnTo>
                <a:lnTo>
                  <a:pt x="50552" y="29735"/>
                </a:lnTo>
                <a:lnTo>
                  <a:pt x="55529" y="26768"/>
                </a:lnTo>
                <a:lnTo>
                  <a:pt x="60831" y="23799"/>
                </a:lnTo>
                <a:lnTo>
                  <a:pt x="72015" y="17853"/>
                </a:lnTo>
                <a:lnTo>
                  <a:pt x="77776" y="14878"/>
                </a:lnTo>
                <a:lnTo>
                  <a:pt x="82608" y="11903"/>
                </a:lnTo>
                <a:lnTo>
                  <a:pt x="86822" y="8927"/>
                </a:lnTo>
                <a:lnTo>
                  <a:pt x="9822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3" name="SMARTInkAnnotation614"/>
          <p:cNvSpPr/>
          <p:nvPr/>
        </p:nvSpPr>
        <p:spPr bwMode="auto">
          <a:xfrm>
            <a:off x="4196963" y="3375421"/>
            <a:ext cx="17850" cy="142876"/>
          </a:xfrm>
          <a:custGeom>
            <a:avLst/>
            <a:gdLst/>
            <a:ahLst/>
            <a:cxnLst/>
            <a:rect l="0" t="0" r="0" b="0"/>
            <a:pathLst>
              <a:path w="17850" h="142876">
                <a:moveTo>
                  <a:pt x="8919" y="0"/>
                </a:moveTo>
                <a:lnTo>
                  <a:pt x="4179" y="0"/>
                </a:lnTo>
                <a:lnTo>
                  <a:pt x="2783" y="993"/>
                </a:lnTo>
                <a:lnTo>
                  <a:pt x="1852" y="2646"/>
                </a:lnTo>
                <a:lnTo>
                  <a:pt x="1231" y="4741"/>
                </a:lnTo>
                <a:lnTo>
                  <a:pt x="817" y="7130"/>
                </a:lnTo>
                <a:lnTo>
                  <a:pt x="542" y="9714"/>
                </a:lnTo>
                <a:lnTo>
                  <a:pt x="358" y="12429"/>
                </a:lnTo>
                <a:lnTo>
                  <a:pt x="153" y="20737"/>
                </a:lnTo>
                <a:lnTo>
                  <a:pt x="0" y="59700"/>
                </a:lnTo>
                <a:lnTo>
                  <a:pt x="988" y="65597"/>
                </a:lnTo>
                <a:lnTo>
                  <a:pt x="2640" y="71513"/>
                </a:lnTo>
                <a:lnTo>
                  <a:pt x="4733" y="77441"/>
                </a:lnTo>
                <a:lnTo>
                  <a:pt x="6128" y="83377"/>
                </a:lnTo>
                <a:lnTo>
                  <a:pt x="7059" y="89320"/>
                </a:lnTo>
                <a:lnTo>
                  <a:pt x="7679" y="95265"/>
                </a:lnTo>
                <a:lnTo>
                  <a:pt x="9084" y="100221"/>
                </a:lnTo>
                <a:lnTo>
                  <a:pt x="11014" y="104518"/>
                </a:lnTo>
                <a:lnTo>
                  <a:pt x="13292" y="108374"/>
                </a:lnTo>
                <a:lnTo>
                  <a:pt x="14811" y="112929"/>
                </a:lnTo>
                <a:lnTo>
                  <a:pt x="15824" y="117950"/>
                </a:lnTo>
                <a:lnTo>
                  <a:pt x="17449" y="130786"/>
                </a:lnTo>
                <a:lnTo>
                  <a:pt x="17671" y="135187"/>
                </a:lnTo>
                <a:lnTo>
                  <a:pt x="17849"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4" name="SMARTInkAnnotation615"/>
          <p:cNvSpPr/>
          <p:nvPr/>
        </p:nvSpPr>
        <p:spPr bwMode="auto">
          <a:xfrm>
            <a:off x="4572000" y="3848695"/>
            <a:ext cx="17860" cy="169665"/>
          </a:xfrm>
          <a:custGeom>
            <a:avLst/>
            <a:gdLst/>
            <a:ahLst/>
            <a:cxnLst/>
            <a:rect l="0" t="0" r="0" b="0"/>
            <a:pathLst>
              <a:path w="17860" h="169665">
                <a:moveTo>
                  <a:pt x="0" y="0"/>
                </a:moveTo>
                <a:lnTo>
                  <a:pt x="4740" y="4741"/>
                </a:lnTo>
                <a:lnTo>
                  <a:pt x="6136" y="7129"/>
                </a:lnTo>
                <a:lnTo>
                  <a:pt x="7067" y="9713"/>
                </a:lnTo>
                <a:lnTo>
                  <a:pt x="7688" y="12429"/>
                </a:lnTo>
                <a:lnTo>
                  <a:pt x="8102" y="16223"/>
                </a:lnTo>
                <a:lnTo>
                  <a:pt x="8378" y="20737"/>
                </a:lnTo>
                <a:lnTo>
                  <a:pt x="8561" y="25731"/>
                </a:lnTo>
                <a:lnTo>
                  <a:pt x="9676" y="31044"/>
                </a:lnTo>
                <a:lnTo>
                  <a:pt x="11412" y="36572"/>
                </a:lnTo>
                <a:lnTo>
                  <a:pt x="13561" y="42240"/>
                </a:lnTo>
                <a:lnTo>
                  <a:pt x="14994" y="48003"/>
                </a:lnTo>
                <a:lnTo>
                  <a:pt x="15949" y="53831"/>
                </a:lnTo>
                <a:lnTo>
                  <a:pt x="16585" y="59700"/>
                </a:lnTo>
                <a:lnTo>
                  <a:pt x="17010" y="65597"/>
                </a:lnTo>
                <a:lnTo>
                  <a:pt x="17293" y="71512"/>
                </a:lnTo>
                <a:lnTo>
                  <a:pt x="17608" y="83377"/>
                </a:lnTo>
                <a:lnTo>
                  <a:pt x="17859" y="16966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5" name="SMARTInkAnnotation616"/>
          <p:cNvSpPr/>
          <p:nvPr/>
        </p:nvSpPr>
        <p:spPr bwMode="auto">
          <a:xfrm>
            <a:off x="4589859" y="3920132"/>
            <a:ext cx="98227" cy="35720"/>
          </a:xfrm>
          <a:custGeom>
            <a:avLst/>
            <a:gdLst/>
            <a:ahLst/>
            <a:cxnLst/>
            <a:rect l="0" t="0" r="0" b="0"/>
            <a:pathLst>
              <a:path w="98227" h="35720">
                <a:moveTo>
                  <a:pt x="0" y="35719"/>
                </a:moveTo>
                <a:lnTo>
                  <a:pt x="12429" y="35719"/>
                </a:lnTo>
                <a:lnTo>
                  <a:pt x="16223" y="34726"/>
                </a:lnTo>
                <a:lnTo>
                  <a:pt x="20738" y="33073"/>
                </a:lnTo>
                <a:lnTo>
                  <a:pt x="25731" y="30978"/>
                </a:lnTo>
                <a:lnTo>
                  <a:pt x="31044" y="29582"/>
                </a:lnTo>
                <a:lnTo>
                  <a:pt x="36571" y="28651"/>
                </a:lnTo>
                <a:lnTo>
                  <a:pt x="42240" y="28031"/>
                </a:lnTo>
                <a:lnTo>
                  <a:pt x="48004" y="26625"/>
                </a:lnTo>
                <a:lnTo>
                  <a:pt x="53831" y="24696"/>
                </a:lnTo>
                <a:lnTo>
                  <a:pt x="59699" y="22417"/>
                </a:lnTo>
                <a:lnTo>
                  <a:pt x="64604" y="19905"/>
                </a:lnTo>
                <a:lnTo>
                  <a:pt x="68867" y="17240"/>
                </a:lnTo>
                <a:lnTo>
                  <a:pt x="72700" y="14470"/>
                </a:lnTo>
                <a:lnTo>
                  <a:pt x="76248" y="12623"/>
                </a:lnTo>
                <a:lnTo>
                  <a:pt x="79605" y="11392"/>
                </a:lnTo>
                <a:lnTo>
                  <a:pt x="82836" y="10571"/>
                </a:lnTo>
                <a:lnTo>
                  <a:pt x="85982" y="9032"/>
                </a:lnTo>
                <a:lnTo>
                  <a:pt x="89071" y="7013"/>
                </a:lnTo>
                <a:lnTo>
                  <a:pt x="9822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6" name="SMARTInkAnnotation617"/>
          <p:cNvSpPr/>
          <p:nvPr/>
        </p:nvSpPr>
        <p:spPr bwMode="auto">
          <a:xfrm>
            <a:off x="4679265" y="3848695"/>
            <a:ext cx="26681" cy="201138"/>
          </a:xfrm>
          <a:custGeom>
            <a:avLst/>
            <a:gdLst/>
            <a:ahLst/>
            <a:cxnLst/>
            <a:rect l="0" t="0" r="0" b="0"/>
            <a:pathLst>
              <a:path w="26681" h="201138">
                <a:moveTo>
                  <a:pt x="8820" y="0"/>
                </a:moveTo>
                <a:lnTo>
                  <a:pt x="8820" y="7688"/>
                </a:lnTo>
                <a:lnTo>
                  <a:pt x="7829" y="10086"/>
                </a:lnTo>
                <a:lnTo>
                  <a:pt x="6175" y="13670"/>
                </a:lnTo>
                <a:lnTo>
                  <a:pt x="4080" y="18043"/>
                </a:lnTo>
                <a:lnTo>
                  <a:pt x="2684" y="22943"/>
                </a:lnTo>
                <a:lnTo>
                  <a:pt x="1752" y="28193"/>
                </a:lnTo>
                <a:lnTo>
                  <a:pt x="1132" y="33678"/>
                </a:lnTo>
                <a:lnTo>
                  <a:pt x="718" y="40312"/>
                </a:lnTo>
                <a:lnTo>
                  <a:pt x="259" y="55620"/>
                </a:lnTo>
                <a:lnTo>
                  <a:pt x="0" y="80972"/>
                </a:lnTo>
                <a:lnTo>
                  <a:pt x="956" y="89700"/>
                </a:lnTo>
                <a:lnTo>
                  <a:pt x="2584" y="98496"/>
                </a:lnTo>
                <a:lnTo>
                  <a:pt x="4663" y="107335"/>
                </a:lnTo>
                <a:lnTo>
                  <a:pt x="6049" y="116206"/>
                </a:lnTo>
                <a:lnTo>
                  <a:pt x="6973" y="125095"/>
                </a:lnTo>
                <a:lnTo>
                  <a:pt x="7589" y="133998"/>
                </a:lnTo>
                <a:lnTo>
                  <a:pt x="8991" y="141918"/>
                </a:lnTo>
                <a:lnTo>
                  <a:pt x="10919" y="149182"/>
                </a:lnTo>
                <a:lnTo>
                  <a:pt x="13196" y="156010"/>
                </a:lnTo>
                <a:lnTo>
                  <a:pt x="14714" y="162545"/>
                </a:lnTo>
                <a:lnTo>
                  <a:pt x="15726" y="168887"/>
                </a:lnTo>
                <a:lnTo>
                  <a:pt x="16401" y="175099"/>
                </a:lnTo>
                <a:lnTo>
                  <a:pt x="17843" y="180233"/>
                </a:lnTo>
                <a:lnTo>
                  <a:pt x="19796" y="184647"/>
                </a:lnTo>
                <a:lnTo>
                  <a:pt x="25320" y="194121"/>
                </a:lnTo>
                <a:lnTo>
                  <a:pt x="26076" y="198063"/>
                </a:lnTo>
                <a:lnTo>
                  <a:pt x="26411" y="201137"/>
                </a:lnTo>
                <a:lnTo>
                  <a:pt x="26680" y="19645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7" name="SMARTInkAnnotation618"/>
          <p:cNvSpPr/>
          <p:nvPr/>
        </p:nvSpPr>
        <p:spPr bwMode="auto">
          <a:xfrm>
            <a:off x="6074062" y="2482853"/>
            <a:ext cx="113676" cy="221433"/>
          </a:xfrm>
          <a:custGeom>
            <a:avLst/>
            <a:gdLst/>
            <a:ahLst/>
            <a:cxnLst/>
            <a:rect l="0" t="0" r="0" b="0"/>
            <a:pathLst>
              <a:path w="113676" h="221433">
                <a:moveTo>
                  <a:pt x="87422" y="17459"/>
                </a:moveTo>
                <a:lnTo>
                  <a:pt x="87422" y="950"/>
                </a:lnTo>
                <a:lnTo>
                  <a:pt x="86430" y="500"/>
                </a:lnTo>
                <a:lnTo>
                  <a:pt x="84777" y="200"/>
                </a:lnTo>
                <a:lnTo>
                  <a:pt x="82682" y="0"/>
                </a:lnTo>
                <a:lnTo>
                  <a:pt x="80293" y="858"/>
                </a:lnTo>
                <a:lnTo>
                  <a:pt x="77709" y="2423"/>
                </a:lnTo>
                <a:lnTo>
                  <a:pt x="74993" y="4459"/>
                </a:lnTo>
                <a:lnTo>
                  <a:pt x="71199" y="6808"/>
                </a:lnTo>
                <a:lnTo>
                  <a:pt x="66684" y="9366"/>
                </a:lnTo>
                <a:lnTo>
                  <a:pt x="61691" y="12064"/>
                </a:lnTo>
                <a:lnTo>
                  <a:pt x="57369" y="14854"/>
                </a:lnTo>
                <a:lnTo>
                  <a:pt x="53496" y="17707"/>
                </a:lnTo>
                <a:lnTo>
                  <a:pt x="49922" y="20601"/>
                </a:lnTo>
                <a:lnTo>
                  <a:pt x="46547" y="24515"/>
                </a:lnTo>
                <a:lnTo>
                  <a:pt x="43305" y="29108"/>
                </a:lnTo>
                <a:lnTo>
                  <a:pt x="40151" y="34155"/>
                </a:lnTo>
                <a:lnTo>
                  <a:pt x="36065" y="39504"/>
                </a:lnTo>
                <a:lnTo>
                  <a:pt x="31356" y="45054"/>
                </a:lnTo>
                <a:lnTo>
                  <a:pt x="26232" y="50738"/>
                </a:lnTo>
                <a:lnTo>
                  <a:pt x="21824" y="57505"/>
                </a:lnTo>
                <a:lnTo>
                  <a:pt x="17893" y="64992"/>
                </a:lnTo>
                <a:lnTo>
                  <a:pt x="10880" y="80257"/>
                </a:lnTo>
                <a:lnTo>
                  <a:pt x="4455" y="93656"/>
                </a:lnTo>
                <a:lnTo>
                  <a:pt x="2345" y="100007"/>
                </a:lnTo>
                <a:lnTo>
                  <a:pt x="938" y="106225"/>
                </a:lnTo>
                <a:lnTo>
                  <a:pt x="0" y="112355"/>
                </a:lnTo>
                <a:lnTo>
                  <a:pt x="368" y="118426"/>
                </a:lnTo>
                <a:lnTo>
                  <a:pt x="1605" y="124458"/>
                </a:lnTo>
                <a:lnTo>
                  <a:pt x="3421" y="130464"/>
                </a:lnTo>
                <a:lnTo>
                  <a:pt x="5625" y="136452"/>
                </a:lnTo>
                <a:lnTo>
                  <a:pt x="8086" y="142428"/>
                </a:lnTo>
                <a:lnTo>
                  <a:pt x="10718" y="148397"/>
                </a:lnTo>
                <a:lnTo>
                  <a:pt x="14458" y="154360"/>
                </a:lnTo>
                <a:lnTo>
                  <a:pt x="18936" y="160320"/>
                </a:lnTo>
                <a:lnTo>
                  <a:pt x="23906" y="166278"/>
                </a:lnTo>
                <a:lnTo>
                  <a:pt x="29203" y="172234"/>
                </a:lnTo>
                <a:lnTo>
                  <a:pt x="40380" y="184144"/>
                </a:lnTo>
                <a:lnTo>
                  <a:pt x="46139" y="189106"/>
                </a:lnTo>
                <a:lnTo>
                  <a:pt x="51963" y="193406"/>
                </a:lnTo>
                <a:lnTo>
                  <a:pt x="57829" y="197265"/>
                </a:lnTo>
                <a:lnTo>
                  <a:pt x="63725" y="200830"/>
                </a:lnTo>
                <a:lnTo>
                  <a:pt x="69640" y="204198"/>
                </a:lnTo>
                <a:lnTo>
                  <a:pt x="75567" y="207436"/>
                </a:lnTo>
                <a:lnTo>
                  <a:pt x="80511" y="209595"/>
                </a:lnTo>
                <a:lnTo>
                  <a:pt x="84799" y="211034"/>
                </a:lnTo>
                <a:lnTo>
                  <a:pt x="88650" y="211993"/>
                </a:lnTo>
                <a:lnTo>
                  <a:pt x="92210" y="213625"/>
                </a:lnTo>
                <a:lnTo>
                  <a:pt x="95575" y="215705"/>
                </a:lnTo>
                <a:lnTo>
                  <a:pt x="98810" y="218084"/>
                </a:lnTo>
                <a:lnTo>
                  <a:pt x="101960" y="219670"/>
                </a:lnTo>
                <a:lnTo>
                  <a:pt x="105052" y="220727"/>
                </a:lnTo>
                <a:lnTo>
                  <a:pt x="108105" y="221432"/>
                </a:lnTo>
                <a:lnTo>
                  <a:pt x="110140" y="220910"/>
                </a:lnTo>
                <a:lnTo>
                  <a:pt x="111497" y="219570"/>
                </a:lnTo>
                <a:lnTo>
                  <a:pt x="113675" y="215030"/>
                </a:lnTo>
                <a:lnTo>
                  <a:pt x="111327" y="211763"/>
                </a:lnTo>
                <a:lnTo>
                  <a:pt x="105282" y="20498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8" name="SMARTInkAnnotation619"/>
          <p:cNvSpPr/>
          <p:nvPr/>
        </p:nvSpPr>
        <p:spPr bwMode="auto">
          <a:xfrm>
            <a:off x="6243618" y="2599780"/>
            <a:ext cx="185592" cy="114572"/>
          </a:xfrm>
          <a:custGeom>
            <a:avLst/>
            <a:gdLst/>
            <a:ahLst/>
            <a:cxnLst/>
            <a:rect l="0" t="0" r="0" b="0"/>
            <a:pathLst>
              <a:path w="185592" h="114572">
                <a:moveTo>
                  <a:pt x="69671" y="7688"/>
                </a:moveTo>
                <a:lnTo>
                  <a:pt x="64931" y="2948"/>
                </a:lnTo>
                <a:lnTo>
                  <a:pt x="61549" y="1551"/>
                </a:lnTo>
                <a:lnTo>
                  <a:pt x="57312" y="620"/>
                </a:lnTo>
                <a:lnTo>
                  <a:pt x="52501" y="0"/>
                </a:lnTo>
                <a:lnTo>
                  <a:pt x="48302" y="578"/>
                </a:lnTo>
                <a:lnTo>
                  <a:pt x="44511" y="1956"/>
                </a:lnTo>
                <a:lnTo>
                  <a:pt x="40992" y="3867"/>
                </a:lnTo>
                <a:lnTo>
                  <a:pt x="37653" y="6133"/>
                </a:lnTo>
                <a:lnTo>
                  <a:pt x="34435" y="8635"/>
                </a:lnTo>
                <a:lnTo>
                  <a:pt x="31297" y="11296"/>
                </a:lnTo>
                <a:lnTo>
                  <a:pt x="28213" y="14062"/>
                </a:lnTo>
                <a:lnTo>
                  <a:pt x="22141" y="19782"/>
                </a:lnTo>
                <a:lnTo>
                  <a:pt x="13144" y="28580"/>
                </a:lnTo>
                <a:lnTo>
                  <a:pt x="10159" y="32530"/>
                </a:lnTo>
                <a:lnTo>
                  <a:pt x="7176" y="37148"/>
                </a:lnTo>
                <a:lnTo>
                  <a:pt x="4195" y="42211"/>
                </a:lnTo>
                <a:lnTo>
                  <a:pt x="2208" y="46578"/>
                </a:lnTo>
                <a:lnTo>
                  <a:pt x="883" y="50482"/>
                </a:lnTo>
                <a:lnTo>
                  <a:pt x="0" y="54077"/>
                </a:lnTo>
                <a:lnTo>
                  <a:pt x="403" y="57466"/>
                </a:lnTo>
                <a:lnTo>
                  <a:pt x="1664" y="60717"/>
                </a:lnTo>
                <a:lnTo>
                  <a:pt x="3497" y="63877"/>
                </a:lnTo>
                <a:lnTo>
                  <a:pt x="8179" y="72679"/>
                </a:lnTo>
                <a:lnTo>
                  <a:pt x="10818" y="77805"/>
                </a:lnTo>
                <a:lnTo>
                  <a:pt x="14560" y="82214"/>
                </a:lnTo>
                <a:lnTo>
                  <a:pt x="19040" y="86145"/>
                </a:lnTo>
                <a:lnTo>
                  <a:pt x="24011" y="89759"/>
                </a:lnTo>
                <a:lnTo>
                  <a:pt x="29308" y="94152"/>
                </a:lnTo>
                <a:lnTo>
                  <a:pt x="34825" y="99065"/>
                </a:lnTo>
                <a:lnTo>
                  <a:pt x="40487" y="104325"/>
                </a:lnTo>
                <a:lnTo>
                  <a:pt x="47238" y="107831"/>
                </a:lnTo>
                <a:lnTo>
                  <a:pt x="54716" y="110169"/>
                </a:lnTo>
                <a:lnTo>
                  <a:pt x="62678" y="111727"/>
                </a:lnTo>
                <a:lnTo>
                  <a:pt x="70962" y="112767"/>
                </a:lnTo>
                <a:lnTo>
                  <a:pt x="79461" y="113459"/>
                </a:lnTo>
                <a:lnTo>
                  <a:pt x="95850" y="114229"/>
                </a:lnTo>
                <a:lnTo>
                  <a:pt x="109748" y="114571"/>
                </a:lnTo>
                <a:lnTo>
                  <a:pt x="116233" y="113670"/>
                </a:lnTo>
                <a:lnTo>
                  <a:pt x="122540" y="112077"/>
                </a:lnTo>
                <a:lnTo>
                  <a:pt x="128729" y="110023"/>
                </a:lnTo>
                <a:lnTo>
                  <a:pt x="133848" y="108654"/>
                </a:lnTo>
                <a:lnTo>
                  <a:pt x="138252" y="107741"/>
                </a:lnTo>
                <a:lnTo>
                  <a:pt x="142180" y="107132"/>
                </a:lnTo>
                <a:lnTo>
                  <a:pt x="144800" y="104742"/>
                </a:lnTo>
                <a:lnTo>
                  <a:pt x="146546" y="101164"/>
                </a:lnTo>
                <a:lnTo>
                  <a:pt x="147710" y="96794"/>
                </a:lnTo>
                <a:lnTo>
                  <a:pt x="148486" y="92889"/>
                </a:lnTo>
                <a:lnTo>
                  <a:pt x="149003" y="89294"/>
                </a:lnTo>
                <a:lnTo>
                  <a:pt x="149348" y="85904"/>
                </a:lnTo>
                <a:lnTo>
                  <a:pt x="149578" y="82653"/>
                </a:lnTo>
                <a:lnTo>
                  <a:pt x="149731" y="79493"/>
                </a:lnTo>
                <a:lnTo>
                  <a:pt x="149901" y="73336"/>
                </a:lnTo>
                <a:lnTo>
                  <a:pt x="149978" y="67292"/>
                </a:lnTo>
                <a:lnTo>
                  <a:pt x="149005" y="64291"/>
                </a:lnTo>
                <a:lnTo>
                  <a:pt x="147365" y="61299"/>
                </a:lnTo>
                <a:lnTo>
                  <a:pt x="145279" y="58311"/>
                </a:lnTo>
                <a:lnTo>
                  <a:pt x="142897" y="56320"/>
                </a:lnTo>
                <a:lnTo>
                  <a:pt x="140316" y="54992"/>
                </a:lnTo>
                <a:lnTo>
                  <a:pt x="134803" y="53517"/>
                </a:lnTo>
                <a:lnTo>
                  <a:pt x="129046" y="52861"/>
                </a:lnTo>
                <a:lnTo>
                  <a:pt x="126121" y="53679"/>
                </a:lnTo>
                <a:lnTo>
                  <a:pt x="123179" y="55215"/>
                </a:lnTo>
                <a:lnTo>
                  <a:pt x="120226" y="57233"/>
                </a:lnTo>
                <a:lnTo>
                  <a:pt x="117265" y="58577"/>
                </a:lnTo>
                <a:lnTo>
                  <a:pt x="114299" y="59473"/>
                </a:lnTo>
                <a:lnTo>
                  <a:pt x="111329" y="60071"/>
                </a:lnTo>
                <a:lnTo>
                  <a:pt x="108357" y="61462"/>
                </a:lnTo>
                <a:lnTo>
                  <a:pt x="105383" y="63381"/>
                </a:lnTo>
                <a:lnTo>
                  <a:pt x="102409" y="65653"/>
                </a:lnTo>
                <a:lnTo>
                  <a:pt x="100426" y="68159"/>
                </a:lnTo>
                <a:lnTo>
                  <a:pt x="99104" y="70823"/>
                </a:lnTo>
                <a:lnTo>
                  <a:pt x="98222" y="73590"/>
                </a:lnTo>
                <a:lnTo>
                  <a:pt x="97635" y="76427"/>
                </a:lnTo>
                <a:lnTo>
                  <a:pt x="97243" y="79312"/>
                </a:lnTo>
                <a:lnTo>
                  <a:pt x="96982" y="82226"/>
                </a:lnTo>
                <a:lnTo>
                  <a:pt x="97800" y="85161"/>
                </a:lnTo>
                <a:lnTo>
                  <a:pt x="99337" y="88110"/>
                </a:lnTo>
                <a:lnTo>
                  <a:pt x="101355" y="91069"/>
                </a:lnTo>
                <a:lnTo>
                  <a:pt x="104684" y="94033"/>
                </a:lnTo>
                <a:lnTo>
                  <a:pt x="108888" y="97001"/>
                </a:lnTo>
                <a:lnTo>
                  <a:pt x="113675" y="99972"/>
                </a:lnTo>
                <a:lnTo>
                  <a:pt x="118851" y="101953"/>
                </a:lnTo>
                <a:lnTo>
                  <a:pt x="124285" y="103274"/>
                </a:lnTo>
                <a:lnTo>
                  <a:pt x="129893" y="104154"/>
                </a:lnTo>
                <a:lnTo>
                  <a:pt x="134623" y="104741"/>
                </a:lnTo>
                <a:lnTo>
                  <a:pt x="138769" y="105132"/>
                </a:lnTo>
                <a:lnTo>
                  <a:pt x="142526" y="105393"/>
                </a:lnTo>
                <a:lnTo>
                  <a:pt x="147014" y="105567"/>
                </a:lnTo>
                <a:lnTo>
                  <a:pt x="161820" y="105812"/>
                </a:lnTo>
                <a:lnTo>
                  <a:pt x="169496" y="105869"/>
                </a:lnTo>
                <a:lnTo>
                  <a:pt x="172931" y="104892"/>
                </a:lnTo>
                <a:lnTo>
                  <a:pt x="176214" y="103249"/>
                </a:lnTo>
                <a:lnTo>
                  <a:pt x="185591" y="97094"/>
                </a:lnTo>
                <a:lnTo>
                  <a:pt x="183038" y="97033"/>
                </a:lnTo>
                <a:lnTo>
                  <a:pt x="176827" y="9698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9" name="SMARTInkAnnotation620"/>
          <p:cNvSpPr/>
          <p:nvPr/>
        </p:nvSpPr>
        <p:spPr bwMode="auto">
          <a:xfrm>
            <a:off x="6555631" y="2509242"/>
            <a:ext cx="25548" cy="169617"/>
          </a:xfrm>
          <a:custGeom>
            <a:avLst/>
            <a:gdLst/>
            <a:ahLst/>
            <a:cxnLst/>
            <a:rect l="0" t="0" r="0" b="0"/>
            <a:pathLst>
              <a:path w="25548" h="169617">
                <a:moveTo>
                  <a:pt x="7689" y="0"/>
                </a:moveTo>
                <a:lnTo>
                  <a:pt x="2949" y="0"/>
                </a:lnTo>
                <a:lnTo>
                  <a:pt x="1552" y="992"/>
                </a:lnTo>
                <a:lnTo>
                  <a:pt x="621" y="2645"/>
                </a:lnTo>
                <a:lnTo>
                  <a:pt x="0" y="4740"/>
                </a:lnTo>
                <a:lnTo>
                  <a:pt x="579" y="7129"/>
                </a:lnTo>
                <a:lnTo>
                  <a:pt x="1957" y="9713"/>
                </a:lnTo>
                <a:lnTo>
                  <a:pt x="3867" y="12428"/>
                </a:lnTo>
                <a:lnTo>
                  <a:pt x="5142" y="16223"/>
                </a:lnTo>
                <a:lnTo>
                  <a:pt x="5990" y="20737"/>
                </a:lnTo>
                <a:lnTo>
                  <a:pt x="6556" y="25731"/>
                </a:lnTo>
                <a:lnTo>
                  <a:pt x="7925" y="31044"/>
                </a:lnTo>
                <a:lnTo>
                  <a:pt x="9832" y="36571"/>
                </a:lnTo>
                <a:lnTo>
                  <a:pt x="12093" y="42240"/>
                </a:lnTo>
                <a:lnTo>
                  <a:pt x="13602" y="48004"/>
                </a:lnTo>
                <a:lnTo>
                  <a:pt x="14607" y="53830"/>
                </a:lnTo>
                <a:lnTo>
                  <a:pt x="15277" y="59699"/>
                </a:lnTo>
                <a:lnTo>
                  <a:pt x="16717" y="65596"/>
                </a:lnTo>
                <a:lnTo>
                  <a:pt x="18668" y="71512"/>
                </a:lnTo>
                <a:lnTo>
                  <a:pt x="20962" y="77440"/>
                </a:lnTo>
                <a:lnTo>
                  <a:pt x="22490" y="83377"/>
                </a:lnTo>
                <a:lnTo>
                  <a:pt x="23510" y="89319"/>
                </a:lnTo>
                <a:lnTo>
                  <a:pt x="24189" y="95264"/>
                </a:lnTo>
                <a:lnTo>
                  <a:pt x="24642" y="101213"/>
                </a:lnTo>
                <a:lnTo>
                  <a:pt x="24944" y="107163"/>
                </a:lnTo>
                <a:lnTo>
                  <a:pt x="25279" y="119065"/>
                </a:lnTo>
                <a:lnTo>
                  <a:pt x="25540" y="157409"/>
                </a:lnTo>
                <a:lnTo>
                  <a:pt x="25547" y="169127"/>
                </a:lnTo>
                <a:lnTo>
                  <a:pt x="24555" y="169306"/>
                </a:lnTo>
                <a:lnTo>
                  <a:pt x="22902" y="169425"/>
                </a:lnTo>
                <a:lnTo>
                  <a:pt x="17860" y="169616"/>
                </a:lnTo>
                <a:lnTo>
                  <a:pt x="17446" y="168640"/>
                </a:lnTo>
                <a:lnTo>
                  <a:pt x="16986" y="164909"/>
                </a:lnTo>
                <a:lnTo>
                  <a:pt x="16782" y="159944"/>
                </a:lnTo>
                <a:lnTo>
                  <a:pt x="16618" y="15180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0" name="SMARTInkAnnotation621"/>
          <p:cNvSpPr/>
          <p:nvPr/>
        </p:nvSpPr>
        <p:spPr bwMode="auto">
          <a:xfrm>
            <a:off x="6590109" y="2518237"/>
            <a:ext cx="151806" cy="185940"/>
          </a:xfrm>
          <a:custGeom>
            <a:avLst/>
            <a:gdLst/>
            <a:ahLst/>
            <a:cxnLst/>
            <a:rect l="0" t="0" r="0" b="0"/>
            <a:pathLst>
              <a:path w="151806" h="185940">
                <a:moveTo>
                  <a:pt x="0" y="98161"/>
                </a:moveTo>
                <a:lnTo>
                  <a:pt x="42241" y="98161"/>
                </a:lnTo>
                <a:lnTo>
                  <a:pt x="48004" y="97169"/>
                </a:lnTo>
                <a:lnTo>
                  <a:pt x="53831" y="95515"/>
                </a:lnTo>
                <a:lnTo>
                  <a:pt x="59699" y="93421"/>
                </a:lnTo>
                <a:lnTo>
                  <a:pt x="65596" y="92024"/>
                </a:lnTo>
                <a:lnTo>
                  <a:pt x="71512" y="91093"/>
                </a:lnTo>
                <a:lnTo>
                  <a:pt x="77440" y="90473"/>
                </a:lnTo>
                <a:lnTo>
                  <a:pt x="83377" y="89067"/>
                </a:lnTo>
                <a:lnTo>
                  <a:pt x="89319" y="87137"/>
                </a:lnTo>
                <a:lnTo>
                  <a:pt x="95265" y="84859"/>
                </a:lnTo>
                <a:lnTo>
                  <a:pt x="100221" y="82347"/>
                </a:lnTo>
                <a:lnTo>
                  <a:pt x="104517" y="79681"/>
                </a:lnTo>
                <a:lnTo>
                  <a:pt x="108373" y="76911"/>
                </a:lnTo>
                <a:lnTo>
                  <a:pt x="110944" y="74073"/>
                </a:lnTo>
                <a:lnTo>
                  <a:pt x="112657" y="71188"/>
                </a:lnTo>
                <a:lnTo>
                  <a:pt x="113801" y="68273"/>
                </a:lnTo>
                <a:lnTo>
                  <a:pt x="114563" y="65337"/>
                </a:lnTo>
                <a:lnTo>
                  <a:pt x="115070" y="62388"/>
                </a:lnTo>
                <a:lnTo>
                  <a:pt x="115408" y="59429"/>
                </a:lnTo>
                <a:lnTo>
                  <a:pt x="115635" y="56465"/>
                </a:lnTo>
                <a:lnTo>
                  <a:pt x="115785" y="53496"/>
                </a:lnTo>
                <a:lnTo>
                  <a:pt x="115885" y="50525"/>
                </a:lnTo>
                <a:lnTo>
                  <a:pt x="114960" y="47552"/>
                </a:lnTo>
                <a:lnTo>
                  <a:pt x="113351" y="44578"/>
                </a:lnTo>
                <a:lnTo>
                  <a:pt x="111285" y="41603"/>
                </a:lnTo>
                <a:lnTo>
                  <a:pt x="108917" y="36643"/>
                </a:lnTo>
                <a:lnTo>
                  <a:pt x="106345" y="30360"/>
                </a:lnTo>
                <a:lnTo>
                  <a:pt x="103639" y="23195"/>
                </a:lnTo>
                <a:lnTo>
                  <a:pt x="101836" y="17426"/>
                </a:lnTo>
                <a:lnTo>
                  <a:pt x="100632" y="12588"/>
                </a:lnTo>
                <a:lnTo>
                  <a:pt x="98367" y="675"/>
                </a:lnTo>
                <a:lnTo>
                  <a:pt x="99312" y="428"/>
                </a:lnTo>
                <a:lnTo>
                  <a:pt x="103009" y="154"/>
                </a:lnTo>
                <a:lnTo>
                  <a:pt x="105927" y="0"/>
                </a:lnTo>
                <a:lnTo>
                  <a:pt x="106610" y="5255"/>
                </a:lnTo>
                <a:lnTo>
                  <a:pt x="106792" y="9435"/>
                </a:lnTo>
                <a:lnTo>
                  <a:pt x="107906" y="13213"/>
                </a:lnTo>
                <a:lnTo>
                  <a:pt x="109640" y="16725"/>
                </a:lnTo>
                <a:lnTo>
                  <a:pt x="111789" y="20058"/>
                </a:lnTo>
                <a:lnTo>
                  <a:pt x="114213" y="23272"/>
                </a:lnTo>
                <a:lnTo>
                  <a:pt x="116821" y="26407"/>
                </a:lnTo>
                <a:lnTo>
                  <a:pt x="119553" y="29489"/>
                </a:lnTo>
                <a:lnTo>
                  <a:pt x="121373" y="33528"/>
                </a:lnTo>
                <a:lnTo>
                  <a:pt x="122588" y="38205"/>
                </a:lnTo>
                <a:lnTo>
                  <a:pt x="123398" y="43308"/>
                </a:lnTo>
                <a:lnTo>
                  <a:pt x="123936" y="49686"/>
                </a:lnTo>
                <a:lnTo>
                  <a:pt x="124296" y="56915"/>
                </a:lnTo>
                <a:lnTo>
                  <a:pt x="124695" y="71892"/>
                </a:lnTo>
                <a:lnTo>
                  <a:pt x="124874" y="85163"/>
                </a:lnTo>
                <a:lnTo>
                  <a:pt x="125913" y="91480"/>
                </a:lnTo>
                <a:lnTo>
                  <a:pt x="127598" y="97676"/>
                </a:lnTo>
                <a:lnTo>
                  <a:pt x="129714" y="103791"/>
                </a:lnTo>
                <a:lnTo>
                  <a:pt x="131124" y="109852"/>
                </a:lnTo>
                <a:lnTo>
                  <a:pt x="132065" y="115877"/>
                </a:lnTo>
                <a:lnTo>
                  <a:pt x="132692" y="121878"/>
                </a:lnTo>
                <a:lnTo>
                  <a:pt x="133109" y="127863"/>
                </a:lnTo>
                <a:lnTo>
                  <a:pt x="133388" y="133837"/>
                </a:lnTo>
                <a:lnTo>
                  <a:pt x="133780" y="149081"/>
                </a:lnTo>
                <a:lnTo>
                  <a:pt x="133935" y="175368"/>
                </a:lnTo>
                <a:lnTo>
                  <a:pt x="134931" y="177413"/>
                </a:lnTo>
                <a:lnTo>
                  <a:pt x="138682" y="182332"/>
                </a:lnTo>
                <a:lnTo>
                  <a:pt x="141632" y="185939"/>
                </a:lnTo>
                <a:lnTo>
                  <a:pt x="142047" y="185453"/>
                </a:lnTo>
                <a:lnTo>
                  <a:pt x="142507" y="182267"/>
                </a:lnTo>
                <a:lnTo>
                  <a:pt x="142711" y="177544"/>
                </a:lnTo>
                <a:lnTo>
                  <a:pt x="142826" y="169307"/>
                </a:lnTo>
                <a:lnTo>
                  <a:pt x="142843" y="166428"/>
                </a:lnTo>
                <a:lnTo>
                  <a:pt x="143846" y="163516"/>
                </a:lnTo>
                <a:lnTo>
                  <a:pt x="145506" y="160583"/>
                </a:lnTo>
                <a:lnTo>
                  <a:pt x="151805" y="15173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1" name="SMARTInkAnnotation622"/>
          <p:cNvSpPr/>
          <p:nvPr/>
        </p:nvSpPr>
        <p:spPr bwMode="auto">
          <a:xfrm>
            <a:off x="6884789" y="2643187"/>
            <a:ext cx="8930" cy="80368"/>
          </a:xfrm>
          <a:custGeom>
            <a:avLst/>
            <a:gdLst/>
            <a:ahLst/>
            <a:cxnLst/>
            <a:rect l="0" t="0" r="0" b="0"/>
            <a:pathLst>
              <a:path w="8930" h="80368">
                <a:moveTo>
                  <a:pt x="8929" y="0"/>
                </a:moveTo>
                <a:lnTo>
                  <a:pt x="109" y="0"/>
                </a:lnTo>
                <a:lnTo>
                  <a:pt x="72" y="992"/>
                </a:lnTo>
                <a:lnTo>
                  <a:pt x="3" y="13302"/>
                </a:lnTo>
                <a:lnTo>
                  <a:pt x="0" y="37577"/>
                </a:lnTo>
                <a:lnTo>
                  <a:pt x="992" y="40926"/>
                </a:lnTo>
                <a:lnTo>
                  <a:pt x="2646" y="44151"/>
                </a:lnTo>
                <a:lnTo>
                  <a:pt x="4740" y="47294"/>
                </a:lnTo>
                <a:lnTo>
                  <a:pt x="6136" y="50381"/>
                </a:lnTo>
                <a:lnTo>
                  <a:pt x="7067" y="53431"/>
                </a:lnTo>
                <a:lnTo>
                  <a:pt x="7688" y="56456"/>
                </a:lnTo>
                <a:lnTo>
                  <a:pt x="8102" y="59466"/>
                </a:lnTo>
                <a:lnTo>
                  <a:pt x="8378" y="62464"/>
                </a:lnTo>
                <a:lnTo>
                  <a:pt x="8562" y="65456"/>
                </a:lnTo>
                <a:lnTo>
                  <a:pt x="8766" y="71425"/>
                </a:lnTo>
                <a:lnTo>
                  <a:pt x="8919" y="79844"/>
                </a:lnTo>
                <a:lnTo>
                  <a:pt x="7931" y="80018"/>
                </a:lnTo>
                <a:lnTo>
                  <a:pt x="6279" y="80135"/>
                </a:lnTo>
                <a:lnTo>
                  <a:pt x="0" y="8036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2" name="Freeform 101"/>
          <p:cNvSpPr/>
          <p:nvPr/>
        </p:nvSpPr>
        <p:spPr bwMode="auto">
          <a:xfrm>
            <a:off x="6875859" y="2714625"/>
            <a:ext cx="2646" cy="1"/>
          </a:xfrm>
          <a:custGeom>
            <a:avLst/>
            <a:gdLst/>
            <a:ahLst/>
            <a:cxnLst/>
            <a:rect l="0" t="0" r="0" b="0"/>
            <a:pathLst>
              <a:path w="2646" h="1">
                <a:moveTo>
                  <a:pt x="0" y="0"/>
                </a:moveTo>
                <a:lnTo>
                  <a:pt x="2645" y="0"/>
                </a:lnTo>
                <a:close/>
              </a:path>
            </a:pathLst>
          </a:custGeom>
          <a:solidFill>
            <a:schemeClr val="accent1"/>
          </a:solid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3" name="SMARTInkAnnotation624"/>
          <p:cNvSpPr/>
          <p:nvPr/>
        </p:nvSpPr>
        <p:spPr bwMode="auto">
          <a:xfrm>
            <a:off x="6983426" y="2634257"/>
            <a:ext cx="95900" cy="71358"/>
          </a:xfrm>
          <a:custGeom>
            <a:avLst/>
            <a:gdLst/>
            <a:ahLst/>
            <a:cxnLst/>
            <a:rect l="0" t="0" r="0" b="0"/>
            <a:pathLst>
              <a:path w="95900" h="71358">
                <a:moveTo>
                  <a:pt x="35308" y="0"/>
                </a:moveTo>
                <a:lnTo>
                  <a:pt x="22006" y="0"/>
                </a:lnTo>
                <a:lnTo>
                  <a:pt x="19494" y="993"/>
                </a:lnTo>
                <a:lnTo>
                  <a:pt x="16828" y="2646"/>
                </a:lnTo>
                <a:lnTo>
                  <a:pt x="14059" y="4741"/>
                </a:lnTo>
                <a:lnTo>
                  <a:pt x="12212" y="7130"/>
                </a:lnTo>
                <a:lnTo>
                  <a:pt x="10981" y="9714"/>
                </a:lnTo>
                <a:lnTo>
                  <a:pt x="10161" y="12429"/>
                </a:lnTo>
                <a:lnTo>
                  <a:pt x="8621" y="15232"/>
                </a:lnTo>
                <a:lnTo>
                  <a:pt x="6603" y="18092"/>
                </a:lnTo>
                <a:lnTo>
                  <a:pt x="4265" y="20991"/>
                </a:lnTo>
                <a:lnTo>
                  <a:pt x="2707" y="24908"/>
                </a:lnTo>
                <a:lnTo>
                  <a:pt x="1667" y="29504"/>
                </a:lnTo>
                <a:lnTo>
                  <a:pt x="974" y="34552"/>
                </a:lnTo>
                <a:lnTo>
                  <a:pt x="512" y="38910"/>
                </a:lnTo>
                <a:lnTo>
                  <a:pt x="205" y="42807"/>
                </a:lnTo>
                <a:lnTo>
                  <a:pt x="0" y="46398"/>
                </a:lnTo>
                <a:lnTo>
                  <a:pt x="855" y="50776"/>
                </a:lnTo>
                <a:lnTo>
                  <a:pt x="2418" y="55679"/>
                </a:lnTo>
                <a:lnTo>
                  <a:pt x="4452" y="60931"/>
                </a:lnTo>
                <a:lnTo>
                  <a:pt x="7792" y="64434"/>
                </a:lnTo>
                <a:lnTo>
                  <a:pt x="12002" y="66768"/>
                </a:lnTo>
                <a:lnTo>
                  <a:pt x="16794" y="68325"/>
                </a:lnTo>
                <a:lnTo>
                  <a:pt x="21973" y="69363"/>
                </a:lnTo>
                <a:lnTo>
                  <a:pt x="27411" y="70055"/>
                </a:lnTo>
                <a:lnTo>
                  <a:pt x="33019" y="70516"/>
                </a:lnTo>
                <a:lnTo>
                  <a:pt x="38743" y="70823"/>
                </a:lnTo>
                <a:lnTo>
                  <a:pt x="50395" y="71164"/>
                </a:lnTo>
                <a:lnTo>
                  <a:pt x="68110" y="71357"/>
                </a:lnTo>
                <a:lnTo>
                  <a:pt x="73051" y="70392"/>
                </a:lnTo>
                <a:lnTo>
                  <a:pt x="77338" y="68756"/>
                </a:lnTo>
                <a:lnTo>
                  <a:pt x="81187" y="66673"/>
                </a:lnTo>
                <a:lnTo>
                  <a:pt x="84746" y="64293"/>
                </a:lnTo>
                <a:lnTo>
                  <a:pt x="88110" y="61714"/>
                </a:lnTo>
                <a:lnTo>
                  <a:pt x="91346" y="59002"/>
                </a:lnTo>
                <a:lnTo>
                  <a:pt x="93502" y="56202"/>
                </a:lnTo>
                <a:lnTo>
                  <a:pt x="94940" y="53343"/>
                </a:lnTo>
                <a:lnTo>
                  <a:pt x="95899" y="50445"/>
                </a:lnTo>
                <a:lnTo>
                  <a:pt x="95545" y="47521"/>
                </a:lnTo>
                <a:lnTo>
                  <a:pt x="94317" y="44579"/>
                </a:lnTo>
                <a:lnTo>
                  <a:pt x="92507" y="41626"/>
                </a:lnTo>
                <a:lnTo>
                  <a:pt x="89316" y="37672"/>
                </a:lnTo>
                <a:lnTo>
                  <a:pt x="85204" y="33053"/>
                </a:lnTo>
                <a:lnTo>
                  <a:pt x="80478" y="27988"/>
                </a:lnTo>
                <a:lnTo>
                  <a:pt x="75343" y="24612"/>
                </a:lnTo>
                <a:lnTo>
                  <a:pt x="69936" y="22361"/>
                </a:lnTo>
                <a:lnTo>
                  <a:pt x="64346" y="20861"/>
                </a:lnTo>
                <a:lnTo>
                  <a:pt x="58635" y="18868"/>
                </a:lnTo>
                <a:lnTo>
                  <a:pt x="52844" y="16548"/>
                </a:lnTo>
                <a:lnTo>
                  <a:pt x="46999" y="14009"/>
                </a:lnTo>
                <a:lnTo>
                  <a:pt x="41118" y="12316"/>
                </a:lnTo>
                <a:lnTo>
                  <a:pt x="35212" y="11187"/>
                </a:lnTo>
                <a:lnTo>
                  <a:pt x="29290" y="10435"/>
                </a:lnTo>
                <a:lnTo>
                  <a:pt x="25343" y="10925"/>
                </a:lnTo>
                <a:lnTo>
                  <a:pt x="22712" y="12245"/>
                </a:lnTo>
                <a:lnTo>
                  <a:pt x="20958" y="14116"/>
                </a:lnTo>
                <a:lnTo>
                  <a:pt x="19788" y="16356"/>
                </a:lnTo>
                <a:lnTo>
                  <a:pt x="19008" y="18842"/>
                </a:lnTo>
                <a:lnTo>
                  <a:pt x="18489" y="21491"/>
                </a:lnTo>
                <a:lnTo>
                  <a:pt x="19134" y="23257"/>
                </a:lnTo>
                <a:lnTo>
                  <a:pt x="20556" y="24434"/>
                </a:lnTo>
                <a:lnTo>
                  <a:pt x="26378" y="2678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4" name="SMARTInkAnnotation625"/>
          <p:cNvSpPr/>
          <p:nvPr/>
        </p:nvSpPr>
        <p:spPr bwMode="auto">
          <a:xfrm>
            <a:off x="5484746" y="3661182"/>
            <a:ext cx="185606" cy="213885"/>
          </a:xfrm>
          <a:custGeom>
            <a:avLst/>
            <a:gdLst/>
            <a:ahLst/>
            <a:cxnLst/>
            <a:rect l="0" t="0" r="0" b="0"/>
            <a:pathLst>
              <a:path w="185606" h="213885">
                <a:moveTo>
                  <a:pt x="132027" y="17849"/>
                </a:moveTo>
                <a:lnTo>
                  <a:pt x="132027" y="1340"/>
                </a:lnTo>
                <a:lnTo>
                  <a:pt x="131035" y="890"/>
                </a:lnTo>
                <a:lnTo>
                  <a:pt x="125890" y="256"/>
                </a:lnTo>
                <a:lnTo>
                  <a:pt x="121002" y="42"/>
                </a:lnTo>
                <a:lnTo>
                  <a:pt x="110777" y="0"/>
                </a:lnTo>
                <a:lnTo>
                  <a:pt x="106946" y="989"/>
                </a:lnTo>
                <a:lnTo>
                  <a:pt x="102408" y="2640"/>
                </a:lnTo>
                <a:lnTo>
                  <a:pt x="97398" y="4733"/>
                </a:lnTo>
                <a:lnTo>
                  <a:pt x="92074" y="7121"/>
                </a:lnTo>
                <a:lnTo>
                  <a:pt x="80866" y="12419"/>
                </a:lnTo>
                <a:lnTo>
                  <a:pt x="75099" y="16214"/>
                </a:lnTo>
                <a:lnTo>
                  <a:pt x="69271" y="20728"/>
                </a:lnTo>
                <a:lnTo>
                  <a:pt x="63400" y="25721"/>
                </a:lnTo>
                <a:lnTo>
                  <a:pt x="57502" y="31034"/>
                </a:lnTo>
                <a:lnTo>
                  <a:pt x="45657" y="42230"/>
                </a:lnTo>
                <a:lnTo>
                  <a:pt x="27833" y="59689"/>
                </a:lnTo>
                <a:lnTo>
                  <a:pt x="22876" y="65586"/>
                </a:lnTo>
                <a:lnTo>
                  <a:pt x="18580" y="71502"/>
                </a:lnTo>
                <a:lnTo>
                  <a:pt x="14724" y="77430"/>
                </a:lnTo>
                <a:lnTo>
                  <a:pt x="11161" y="84359"/>
                </a:lnTo>
                <a:lnTo>
                  <a:pt x="7793" y="91954"/>
                </a:lnTo>
                <a:lnTo>
                  <a:pt x="4556" y="99995"/>
                </a:lnTo>
                <a:lnTo>
                  <a:pt x="2398" y="107339"/>
                </a:lnTo>
                <a:lnTo>
                  <a:pt x="959" y="114220"/>
                </a:lnTo>
                <a:lnTo>
                  <a:pt x="0" y="120792"/>
                </a:lnTo>
                <a:lnTo>
                  <a:pt x="352" y="127157"/>
                </a:lnTo>
                <a:lnTo>
                  <a:pt x="1580" y="133385"/>
                </a:lnTo>
                <a:lnTo>
                  <a:pt x="3390" y="139522"/>
                </a:lnTo>
                <a:lnTo>
                  <a:pt x="5589" y="145597"/>
                </a:lnTo>
                <a:lnTo>
                  <a:pt x="8048" y="151632"/>
                </a:lnTo>
                <a:lnTo>
                  <a:pt x="10679" y="157639"/>
                </a:lnTo>
                <a:lnTo>
                  <a:pt x="14417" y="163628"/>
                </a:lnTo>
                <a:lnTo>
                  <a:pt x="18894" y="169605"/>
                </a:lnTo>
                <a:lnTo>
                  <a:pt x="23863" y="175574"/>
                </a:lnTo>
                <a:lnTo>
                  <a:pt x="31144" y="180546"/>
                </a:lnTo>
                <a:lnTo>
                  <a:pt x="39967" y="184853"/>
                </a:lnTo>
                <a:lnTo>
                  <a:pt x="49818" y="188716"/>
                </a:lnTo>
                <a:lnTo>
                  <a:pt x="68701" y="195655"/>
                </a:lnTo>
                <a:lnTo>
                  <a:pt x="77903" y="198894"/>
                </a:lnTo>
                <a:lnTo>
                  <a:pt x="87015" y="201053"/>
                </a:lnTo>
                <a:lnTo>
                  <a:pt x="96066" y="202493"/>
                </a:lnTo>
                <a:lnTo>
                  <a:pt x="105076" y="203453"/>
                </a:lnTo>
                <a:lnTo>
                  <a:pt x="113068" y="205085"/>
                </a:lnTo>
                <a:lnTo>
                  <a:pt x="120379" y="207165"/>
                </a:lnTo>
                <a:lnTo>
                  <a:pt x="127238" y="209544"/>
                </a:lnTo>
                <a:lnTo>
                  <a:pt x="133795" y="211130"/>
                </a:lnTo>
                <a:lnTo>
                  <a:pt x="140152" y="212187"/>
                </a:lnTo>
                <a:lnTo>
                  <a:pt x="146373" y="212892"/>
                </a:lnTo>
                <a:lnTo>
                  <a:pt x="151513" y="213362"/>
                </a:lnTo>
                <a:lnTo>
                  <a:pt x="155932" y="213676"/>
                </a:lnTo>
                <a:lnTo>
                  <a:pt x="159870" y="213884"/>
                </a:lnTo>
                <a:lnTo>
                  <a:pt x="163487" y="213031"/>
                </a:lnTo>
                <a:lnTo>
                  <a:pt x="166891" y="211470"/>
                </a:lnTo>
                <a:lnTo>
                  <a:pt x="170153" y="209438"/>
                </a:lnTo>
                <a:lnTo>
                  <a:pt x="173319" y="208082"/>
                </a:lnTo>
                <a:lnTo>
                  <a:pt x="176422" y="207179"/>
                </a:lnTo>
                <a:lnTo>
                  <a:pt x="185068" y="205478"/>
                </a:lnTo>
                <a:lnTo>
                  <a:pt x="185499" y="199256"/>
                </a:lnTo>
                <a:lnTo>
                  <a:pt x="185585" y="194353"/>
                </a:lnTo>
                <a:lnTo>
                  <a:pt x="185605" y="18751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5" name="SMARTInkAnnotation626"/>
          <p:cNvSpPr/>
          <p:nvPr/>
        </p:nvSpPr>
        <p:spPr bwMode="auto">
          <a:xfrm>
            <a:off x="5786437" y="3723679"/>
            <a:ext cx="124704" cy="17493"/>
          </a:xfrm>
          <a:custGeom>
            <a:avLst/>
            <a:gdLst/>
            <a:ahLst/>
            <a:cxnLst/>
            <a:rect l="0" t="0" r="0" b="0"/>
            <a:pathLst>
              <a:path w="124704" h="17493">
                <a:moveTo>
                  <a:pt x="0" y="8930"/>
                </a:moveTo>
                <a:lnTo>
                  <a:pt x="0" y="13671"/>
                </a:lnTo>
                <a:lnTo>
                  <a:pt x="992" y="15067"/>
                </a:lnTo>
                <a:lnTo>
                  <a:pt x="2646" y="15998"/>
                </a:lnTo>
                <a:lnTo>
                  <a:pt x="4740" y="16618"/>
                </a:lnTo>
                <a:lnTo>
                  <a:pt x="8121" y="17032"/>
                </a:lnTo>
                <a:lnTo>
                  <a:pt x="12359" y="17308"/>
                </a:lnTo>
                <a:lnTo>
                  <a:pt x="17169" y="17492"/>
                </a:lnTo>
                <a:lnTo>
                  <a:pt x="22360" y="16622"/>
                </a:lnTo>
                <a:lnTo>
                  <a:pt x="27805" y="15050"/>
                </a:lnTo>
                <a:lnTo>
                  <a:pt x="33419" y="13010"/>
                </a:lnTo>
                <a:lnTo>
                  <a:pt x="40139" y="12642"/>
                </a:lnTo>
                <a:lnTo>
                  <a:pt x="47595" y="13389"/>
                </a:lnTo>
                <a:lnTo>
                  <a:pt x="55543" y="14880"/>
                </a:lnTo>
                <a:lnTo>
                  <a:pt x="62826" y="14880"/>
                </a:lnTo>
                <a:lnTo>
                  <a:pt x="69665" y="13889"/>
                </a:lnTo>
                <a:lnTo>
                  <a:pt x="76209" y="12236"/>
                </a:lnTo>
                <a:lnTo>
                  <a:pt x="82556" y="11134"/>
                </a:lnTo>
                <a:lnTo>
                  <a:pt x="88772" y="10400"/>
                </a:lnTo>
                <a:lnTo>
                  <a:pt x="94900" y="9910"/>
                </a:lnTo>
                <a:lnTo>
                  <a:pt x="100970" y="9583"/>
                </a:lnTo>
                <a:lnTo>
                  <a:pt x="124703" y="8938"/>
                </a:lnTo>
                <a:lnTo>
                  <a:pt x="104017" y="8930"/>
                </a:lnTo>
                <a:lnTo>
                  <a:pt x="102086" y="7938"/>
                </a:lnTo>
                <a:lnTo>
                  <a:pt x="100800" y="6284"/>
                </a:lnTo>
                <a:lnTo>
                  <a:pt x="9822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6" name="SMARTInkAnnotation627"/>
          <p:cNvSpPr/>
          <p:nvPr/>
        </p:nvSpPr>
        <p:spPr bwMode="auto">
          <a:xfrm>
            <a:off x="5777507" y="3804046"/>
            <a:ext cx="133778" cy="26671"/>
          </a:xfrm>
          <a:custGeom>
            <a:avLst/>
            <a:gdLst/>
            <a:ahLst/>
            <a:cxnLst/>
            <a:rect l="0" t="0" r="0" b="0"/>
            <a:pathLst>
              <a:path w="133778" h="26671">
                <a:moveTo>
                  <a:pt x="0" y="8930"/>
                </a:moveTo>
                <a:lnTo>
                  <a:pt x="12429" y="8930"/>
                </a:lnTo>
                <a:lnTo>
                  <a:pt x="15232" y="7937"/>
                </a:lnTo>
                <a:lnTo>
                  <a:pt x="18092" y="6284"/>
                </a:lnTo>
                <a:lnTo>
                  <a:pt x="20991" y="4189"/>
                </a:lnTo>
                <a:lnTo>
                  <a:pt x="24908" y="3785"/>
                </a:lnTo>
                <a:lnTo>
                  <a:pt x="29504" y="4508"/>
                </a:lnTo>
                <a:lnTo>
                  <a:pt x="34552" y="5982"/>
                </a:lnTo>
                <a:lnTo>
                  <a:pt x="39902" y="6965"/>
                </a:lnTo>
                <a:lnTo>
                  <a:pt x="45453" y="7620"/>
                </a:lnTo>
                <a:lnTo>
                  <a:pt x="51138" y="8056"/>
                </a:lnTo>
                <a:lnTo>
                  <a:pt x="56912" y="9340"/>
                </a:lnTo>
                <a:lnTo>
                  <a:pt x="62746" y="11188"/>
                </a:lnTo>
                <a:lnTo>
                  <a:pt x="68620" y="13412"/>
                </a:lnTo>
                <a:lnTo>
                  <a:pt x="74521" y="14894"/>
                </a:lnTo>
                <a:lnTo>
                  <a:pt x="80439" y="15883"/>
                </a:lnTo>
                <a:lnTo>
                  <a:pt x="86368" y="16542"/>
                </a:lnTo>
                <a:lnTo>
                  <a:pt x="92305" y="17973"/>
                </a:lnTo>
                <a:lnTo>
                  <a:pt x="98248" y="19920"/>
                </a:lnTo>
                <a:lnTo>
                  <a:pt x="104194" y="22210"/>
                </a:lnTo>
                <a:lnTo>
                  <a:pt x="109151" y="23736"/>
                </a:lnTo>
                <a:lnTo>
                  <a:pt x="113446" y="24754"/>
                </a:lnTo>
                <a:lnTo>
                  <a:pt x="117303" y="25432"/>
                </a:lnTo>
                <a:lnTo>
                  <a:pt x="120866" y="25884"/>
                </a:lnTo>
                <a:lnTo>
                  <a:pt x="124233" y="26186"/>
                </a:lnTo>
                <a:lnTo>
                  <a:pt x="132028" y="26670"/>
                </a:lnTo>
                <a:lnTo>
                  <a:pt x="132667" y="25718"/>
                </a:lnTo>
                <a:lnTo>
                  <a:pt x="133093" y="24091"/>
                </a:lnTo>
                <a:lnTo>
                  <a:pt x="133377" y="22014"/>
                </a:lnTo>
                <a:lnTo>
                  <a:pt x="133567" y="19637"/>
                </a:lnTo>
                <a:lnTo>
                  <a:pt x="133694" y="17060"/>
                </a:lnTo>
                <a:lnTo>
                  <a:pt x="133777" y="14350"/>
                </a:lnTo>
                <a:lnTo>
                  <a:pt x="132841" y="11551"/>
                </a:lnTo>
                <a:lnTo>
                  <a:pt x="131225" y="8693"/>
                </a:lnTo>
                <a:lnTo>
                  <a:pt x="12501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7" name="SMARTInkAnnotation628"/>
          <p:cNvSpPr/>
          <p:nvPr/>
        </p:nvSpPr>
        <p:spPr bwMode="auto">
          <a:xfrm>
            <a:off x="5799152" y="3616523"/>
            <a:ext cx="121231" cy="17860"/>
          </a:xfrm>
          <a:custGeom>
            <a:avLst/>
            <a:gdLst/>
            <a:ahLst/>
            <a:cxnLst/>
            <a:rect l="0" t="0" r="0" b="0"/>
            <a:pathLst>
              <a:path w="121231" h="17860">
                <a:moveTo>
                  <a:pt x="5144" y="17859"/>
                </a:moveTo>
                <a:lnTo>
                  <a:pt x="0" y="17859"/>
                </a:lnTo>
                <a:lnTo>
                  <a:pt x="60665" y="17859"/>
                </a:lnTo>
                <a:lnTo>
                  <a:pt x="68947" y="16867"/>
                </a:lnTo>
                <a:lnTo>
                  <a:pt x="77445" y="15214"/>
                </a:lnTo>
                <a:lnTo>
                  <a:pt x="86087" y="13119"/>
                </a:lnTo>
                <a:lnTo>
                  <a:pt x="92840" y="11722"/>
                </a:lnTo>
                <a:lnTo>
                  <a:pt x="98335" y="10792"/>
                </a:lnTo>
                <a:lnTo>
                  <a:pt x="102990" y="10171"/>
                </a:lnTo>
                <a:lnTo>
                  <a:pt x="107086" y="8765"/>
                </a:lnTo>
                <a:lnTo>
                  <a:pt x="110808" y="6836"/>
                </a:lnTo>
                <a:lnTo>
                  <a:pt x="12123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8" name="SMARTInkAnnotation629"/>
          <p:cNvSpPr/>
          <p:nvPr/>
        </p:nvSpPr>
        <p:spPr bwMode="auto">
          <a:xfrm>
            <a:off x="6036766" y="3652609"/>
            <a:ext cx="151192" cy="169141"/>
          </a:xfrm>
          <a:custGeom>
            <a:avLst/>
            <a:gdLst/>
            <a:ahLst/>
            <a:cxnLst/>
            <a:rect l="0" t="0" r="0" b="0"/>
            <a:pathLst>
              <a:path w="151192" h="169141">
                <a:moveTo>
                  <a:pt x="88999" y="8562"/>
                </a:moveTo>
                <a:lnTo>
                  <a:pt x="81310" y="8562"/>
                </a:lnTo>
                <a:lnTo>
                  <a:pt x="77975" y="5917"/>
                </a:lnTo>
                <a:lnTo>
                  <a:pt x="72490" y="874"/>
                </a:lnTo>
                <a:lnTo>
                  <a:pt x="69094" y="185"/>
                </a:lnTo>
                <a:lnTo>
                  <a:pt x="66799" y="0"/>
                </a:lnTo>
                <a:lnTo>
                  <a:pt x="65269" y="1862"/>
                </a:lnTo>
                <a:lnTo>
                  <a:pt x="64249" y="5088"/>
                </a:lnTo>
                <a:lnTo>
                  <a:pt x="63570" y="9223"/>
                </a:lnTo>
                <a:lnTo>
                  <a:pt x="61132" y="12971"/>
                </a:lnTo>
                <a:lnTo>
                  <a:pt x="57522" y="16463"/>
                </a:lnTo>
                <a:lnTo>
                  <a:pt x="53132" y="19783"/>
                </a:lnTo>
                <a:lnTo>
                  <a:pt x="49212" y="22987"/>
                </a:lnTo>
                <a:lnTo>
                  <a:pt x="45608" y="26117"/>
                </a:lnTo>
                <a:lnTo>
                  <a:pt x="42212" y="29195"/>
                </a:lnTo>
                <a:lnTo>
                  <a:pt x="33147" y="37907"/>
                </a:lnTo>
                <a:lnTo>
                  <a:pt x="11160" y="59669"/>
                </a:lnTo>
                <a:lnTo>
                  <a:pt x="7340" y="65453"/>
                </a:lnTo>
                <a:lnTo>
                  <a:pt x="4794" y="71294"/>
                </a:lnTo>
                <a:lnTo>
                  <a:pt x="3097" y="77173"/>
                </a:lnTo>
                <a:lnTo>
                  <a:pt x="1965" y="83076"/>
                </a:lnTo>
                <a:lnTo>
                  <a:pt x="1211" y="88996"/>
                </a:lnTo>
                <a:lnTo>
                  <a:pt x="708" y="94927"/>
                </a:lnTo>
                <a:lnTo>
                  <a:pt x="372" y="101857"/>
                </a:lnTo>
                <a:lnTo>
                  <a:pt x="0" y="117496"/>
                </a:lnTo>
                <a:lnTo>
                  <a:pt x="1886" y="123848"/>
                </a:lnTo>
                <a:lnTo>
                  <a:pt x="5126" y="129076"/>
                </a:lnTo>
                <a:lnTo>
                  <a:pt x="9271" y="133553"/>
                </a:lnTo>
                <a:lnTo>
                  <a:pt x="15011" y="137530"/>
                </a:lnTo>
                <a:lnTo>
                  <a:pt x="21815" y="141174"/>
                </a:lnTo>
                <a:lnTo>
                  <a:pt x="36319" y="147868"/>
                </a:lnTo>
                <a:lnTo>
                  <a:pt x="49380" y="154150"/>
                </a:lnTo>
                <a:lnTo>
                  <a:pt x="57625" y="157215"/>
                </a:lnTo>
                <a:lnTo>
                  <a:pt x="67091" y="160250"/>
                </a:lnTo>
                <a:lnTo>
                  <a:pt x="77370" y="163266"/>
                </a:lnTo>
                <a:lnTo>
                  <a:pt x="86207" y="165276"/>
                </a:lnTo>
                <a:lnTo>
                  <a:pt x="94083" y="166616"/>
                </a:lnTo>
                <a:lnTo>
                  <a:pt x="101318" y="167510"/>
                </a:lnTo>
                <a:lnTo>
                  <a:pt x="108126" y="168105"/>
                </a:lnTo>
                <a:lnTo>
                  <a:pt x="114648" y="168502"/>
                </a:lnTo>
                <a:lnTo>
                  <a:pt x="127187" y="168944"/>
                </a:lnTo>
                <a:lnTo>
                  <a:pt x="139376" y="169140"/>
                </a:lnTo>
                <a:lnTo>
                  <a:pt x="143419" y="168200"/>
                </a:lnTo>
                <a:lnTo>
                  <a:pt x="146115" y="166581"/>
                </a:lnTo>
                <a:lnTo>
                  <a:pt x="150441" y="161595"/>
                </a:lnTo>
                <a:lnTo>
                  <a:pt x="151033" y="158266"/>
                </a:lnTo>
                <a:lnTo>
                  <a:pt x="151191" y="155990"/>
                </a:lnTo>
                <a:lnTo>
                  <a:pt x="150304" y="153480"/>
                </a:lnTo>
                <a:lnTo>
                  <a:pt x="148721" y="150815"/>
                </a:lnTo>
                <a:lnTo>
                  <a:pt x="142577" y="14250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9" name="SMARTInkAnnotation630"/>
          <p:cNvSpPr/>
          <p:nvPr/>
        </p:nvSpPr>
        <p:spPr bwMode="auto">
          <a:xfrm>
            <a:off x="6388511" y="3723679"/>
            <a:ext cx="130161" cy="1"/>
          </a:xfrm>
          <a:custGeom>
            <a:avLst/>
            <a:gdLst/>
            <a:ahLst/>
            <a:cxnLst/>
            <a:rect l="0" t="0" r="0" b="0"/>
            <a:pathLst>
              <a:path w="130161" h="1">
                <a:moveTo>
                  <a:pt x="5145" y="0"/>
                </a:moveTo>
                <a:lnTo>
                  <a:pt x="0" y="0"/>
                </a:lnTo>
                <a:lnTo>
                  <a:pt x="13016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0" name="SMARTInkAnnotation631"/>
          <p:cNvSpPr/>
          <p:nvPr/>
        </p:nvSpPr>
        <p:spPr bwMode="auto">
          <a:xfrm>
            <a:off x="6663720" y="3616523"/>
            <a:ext cx="193587" cy="160731"/>
          </a:xfrm>
          <a:custGeom>
            <a:avLst/>
            <a:gdLst/>
            <a:ahLst/>
            <a:cxnLst/>
            <a:rect l="0" t="0" r="0" b="0"/>
            <a:pathLst>
              <a:path w="193587" h="160731">
                <a:moveTo>
                  <a:pt x="96053" y="0"/>
                </a:moveTo>
                <a:lnTo>
                  <a:pt x="61501" y="0"/>
                </a:lnTo>
                <a:lnTo>
                  <a:pt x="56151" y="993"/>
                </a:lnTo>
                <a:lnTo>
                  <a:pt x="50600" y="2646"/>
                </a:lnTo>
                <a:lnTo>
                  <a:pt x="44915" y="4741"/>
                </a:lnTo>
                <a:lnTo>
                  <a:pt x="40132" y="7129"/>
                </a:lnTo>
                <a:lnTo>
                  <a:pt x="35952" y="9713"/>
                </a:lnTo>
                <a:lnTo>
                  <a:pt x="32173" y="12429"/>
                </a:lnTo>
                <a:lnTo>
                  <a:pt x="27670" y="15231"/>
                </a:lnTo>
                <a:lnTo>
                  <a:pt x="22683" y="18091"/>
                </a:lnTo>
                <a:lnTo>
                  <a:pt x="17373" y="20991"/>
                </a:lnTo>
                <a:lnTo>
                  <a:pt x="12843" y="24908"/>
                </a:lnTo>
                <a:lnTo>
                  <a:pt x="8830" y="29504"/>
                </a:lnTo>
                <a:lnTo>
                  <a:pt x="5162" y="34552"/>
                </a:lnTo>
                <a:lnTo>
                  <a:pt x="2716" y="39902"/>
                </a:lnTo>
                <a:lnTo>
                  <a:pt x="1086" y="45453"/>
                </a:lnTo>
                <a:lnTo>
                  <a:pt x="0" y="51138"/>
                </a:lnTo>
                <a:lnTo>
                  <a:pt x="267" y="56912"/>
                </a:lnTo>
                <a:lnTo>
                  <a:pt x="1439" y="62746"/>
                </a:lnTo>
                <a:lnTo>
                  <a:pt x="5385" y="75512"/>
                </a:lnTo>
                <a:lnTo>
                  <a:pt x="10446" y="91108"/>
                </a:lnTo>
                <a:lnTo>
                  <a:pt x="14177" y="98442"/>
                </a:lnTo>
                <a:lnTo>
                  <a:pt x="18648" y="105315"/>
                </a:lnTo>
                <a:lnTo>
                  <a:pt x="23614" y="111882"/>
                </a:lnTo>
                <a:lnTo>
                  <a:pt x="29901" y="118244"/>
                </a:lnTo>
                <a:lnTo>
                  <a:pt x="37068" y="124470"/>
                </a:lnTo>
                <a:lnTo>
                  <a:pt x="44824" y="130605"/>
                </a:lnTo>
                <a:lnTo>
                  <a:pt x="52970" y="135687"/>
                </a:lnTo>
                <a:lnTo>
                  <a:pt x="61378" y="140067"/>
                </a:lnTo>
                <a:lnTo>
                  <a:pt x="69960" y="143980"/>
                </a:lnTo>
                <a:lnTo>
                  <a:pt x="79649" y="147580"/>
                </a:lnTo>
                <a:lnTo>
                  <a:pt x="90078" y="150973"/>
                </a:lnTo>
                <a:lnTo>
                  <a:pt x="100999" y="154227"/>
                </a:lnTo>
                <a:lnTo>
                  <a:pt x="111257" y="156396"/>
                </a:lnTo>
                <a:lnTo>
                  <a:pt x="121072" y="157842"/>
                </a:lnTo>
                <a:lnTo>
                  <a:pt x="130592" y="158806"/>
                </a:lnTo>
                <a:lnTo>
                  <a:pt x="138922" y="159449"/>
                </a:lnTo>
                <a:lnTo>
                  <a:pt x="146461" y="159877"/>
                </a:lnTo>
                <a:lnTo>
                  <a:pt x="160128" y="160353"/>
                </a:lnTo>
                <a:lnTo>
                  <a:pt x="193586" y="160730"/>
                </a:lnTo>
                <a:lnTo>
                  <a:pt x="191325" y="158086"/>
                </a:lnTo>
                <a:lnTo>
                  <a:pt x="185350" y="15180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1" name="SMARTInkAnnotation632"/>
          <p:cNvSpPr/>
          <p:nvPr/>
        </p:nvSpPr>
        <p:spPr bwMode="auto">
          <a:xfrm>
            <a:off x="6956226" y="3687960"/>
            <a:ext cx="107157" cy="8931"/>
          </a:xfrm>
          <a:custGeom>
            <a:avLst/>
            <a:gdLst/>
            <a:ahLst/>
            <a:cxnLst/>
            <a:rect l="0" t="0" r="0" b="0"/>
            <a:pathLst>
              <a:path w="107157" h="8931">
                <a:moveTo>
                  <a:pt x="0" y="8930"/>
                </a:moveTo>
                <a:lnTo>
                  <a:pt x="100685" y="8930"/>
                </a:lnTo>
                <a:lnTo>
                  <a:pt x="102842" y="7938"/>
                </a:lnTo>
                <a:lnTo>
                  <a:pt x="104281" y="6285"/>
                </a:lnTo>
                <a:lnTo>
                  <a:pt x="10715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2" name="SMARTInkAnnotation633"/>
          <p:cNvSpPr/>
          <p:nvPr/>
        </p:nvSpPr>
        <p:spPr bwMode="auto">
          <a:xfrm>
            <a:off x="7305388" y="3608835"/>
            <a:ext cx="177691" cy="141587"/>
          </a:xfrm>
          <a:custGeom>
            <a:avLst/>
            <a:gdLst/>
            <a:ahLst/>
            <a:cxnLst/>
            <a:rect l="0" t="0" r="0" b="0"/>
            <a:pathLst>
              <a:path w="177691" h="141587">
                <a:moveTo>
                  <a:pt x="115182" y="7688"/>
                </a:moveTo>
                <a:lnTo>
                  <a:pt x="105700" y="2947"/>
                </a:lnTo>
                <a:lnTo>
                  <a:pt x="101916" y="1551"/>
                </a:lnTo>
                <a:lnTo>
                  <a:pt x="98401" y="620"/>
                </a:lnTo>
                <a:lnTo>
                  <a:pt x="95065" y="0"/>
                </a:lnTo>
                <a:lnTo>
                  <a:pt x="90857" y="578"/>
                </a:lnTo>
                <a:lnTo>
                  <a:pt x="86067" y="1956"/>
                </a:lnTo>
                <a:lnTo>
                  <a:pt x="80889" y="3867"/>
                </a:lnTo>
                <a:lnTo>
                  <a:pt x="75453" y="5140"/>
                </a:lnTo>
                <a:lnTo>
                  <a:pt x="69844" y="5989"/>
                </a:lnTo>
                <a:lnTo>
                  <a:pt x="64121" y="6555"/>
                </a:lnTo>
                <a:lnTo>
                  <a:pt x="58321" y="7925"/>
                </a:lnTo>
                <a:lnTo>
                  <a:pt x="52469" y="9830"/>
                </a:lnTo>
                <a:lnTo>
                  <a:pt x="46584" y="12093"/>
                </a:lnTo>
                <a:lnTo>
                  <a:pt x="41668" y="14594"/>
                </a:lnTo>
                <a:lnTo>
                  <a:pt x="37400" y="17253"/>
                </a:lnTo>
                <a:lnTo>
                  <a:pt x="33562" y="20017"/>
                </a:lnTo>
                <a:lnTo>
                  <a:pt x="30010" y="22853"/>
                </a:lnTo>
                <a:lnTo>
                  <a:pt x="26651" y="25735"/>
                </a:lnTo>
                <a:lnTo>
                  <a:pt x="23419" y="28649"/>
                </a:lnTo>
                <a:lnTo>
                  <a:pt x="19280" y="31584"/>
                </a:lnTo>
                <a:lnTo>
                  <a:pt x="14537" y="34533"/>
                </a:lnTo>
                <a:lnTo>
                  <a:pt x="9391" y="37491"/>
                </a:lnTo>
                <a:lnTo>
                  <a:pt x="5959" y="40455"/>
                </a:lnTo>
                <a:lnTo>
                  <a:pt x="3671" y="43423"/>
                </a:lnTo>
                <a:lnTo>
                  <a:pt x="2146" y="46394"/>
                </a:lnTo>
                <a:lnTo>
                  <a:pt x="1129" y="50359"/>
                </a:lnTo>
                <a:lnTo>
                  <a:pt x="452" y="54987"/>
                </a:lnTo>
                <a:lnTo>
                  <a:pt x="0" y="60057"/>
                </a:lnTo>
                <a:lnTo>
                  <a:pt x="691" y="65421"/>
                </a:lnTo>
                <a:lnTo>
                  <a:pt x="2143" y="70981"/>
                </a:lnTo>
                <a:lnTo>
                  <a:pt x="4104" y="76672"/>
                </a:lnTo>
                <a:lnTo>
                  <a:pt x="6403" y="81459"/>
                </a:lnTo>
                <a:lnTo>
                  <a:pt x="8929" y="85642"/>
                </a:lnTo>
                <a:lnTo>
                  <a:pt x="11604" y="89423"/>
                </a:lnTo>
                <a:lnTo>
                  <a:pt x="16365" y="93928"/>
                </a:lnTo>
                <a:lnTo>
                  <a:pt x="22515" y="98916"/>
                </a:lnTo>
                <a:lnTo>
                  <a:pt x="29591" y="104225"/>
                </a:lnTo>
                <a:lnTo>
                  <a:pt x="37286" y="108757"/>
                </a:lnTo>
                <a:lnTo>
                  <a:pt x="45391" y="112771"/>
                </a:lnTo>
                <a:lnTo>
                  <a:pt x="53772" y="116438"/>
                </a:lnTo>
                <a:lnTo>
                  <a:pt x="62335" y="119876"/>
                </a:lnTo>
                <a:lnTo>
                  <a:pt x="79789" y="126341"/>
                </a:lnTo>
                <a:lnTo>
                  <a:pt x="106348" y="135559"/>
                </a:lnTo>
                <a:lnTo>
                  <a:pt x="115246" y="137583"/>
                </a:lnTo>
                <a:lnTo>
                  <a:pt x="124154" y="138934"/>
                </a:lnTo>
                <a:lnTo>
                  <a:pt x="133070" y="139834"/>
                </a:lnTo>
                <a:lnTo>
                  <a:pt x="140006" y="140433"/>
                </a:lnTo>
                <a:lnTo>
                  <a:pt x="145621" y="140833"/>
                </a:lnTo>
                <a:lnTo>
                  <a:pt x="150358" y="141100"/>
                </a:lnTo>
                <a:lnTo>
                  <a:pt x="160912" y="141396"/>
                </a:lnTo>
                <a:lnTo>
                  <a:pt x="174375" y="141586"/>
                </a:lnTo>
                <a:lnTo>
                  <a:pt x="175480" y="140610"/>
                </a:lnTo>
                <a:lnTo>
                  <a:pt x="176217" y="138966"/>
                </a:lnTo>
                <a:lnTo>
                  <a:pt x="176708" y="136879"/>
                </a:lnTo>
                <a:lnTo>
                  <a:pt x="177035" y="134495"/>
                </a:lnTo>
                <a:lnTo>
                  <a:pt x="177253" y="131913"/>
                </a:lnTo>
                <a:lnTo>
                  <a:pt x="177690" y="12377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3" name="SMARTInkAnnotation634"/>
          <p:cNvSpPr/>
          <p:nvPr/>
        </p:nvSpPr>
        <p:spPr bwMode="auto">
          <a:xfrm>
            <a:off x="7554515" y="3670101"/>
            <a:ext cx="142305" cy="26790"/>
          </a:xfrm>
          <a:custGeom>
            <a:avLst/>
            <a:gdLst/>
            <a:ahLst/>
            <a:cxnLst/>
            <a:rect l="0" t="0" r="0" b="0"/>
            <a:pathLst>
              <a:path w="142305" h="26790">
                <a:moveTo>
                  <a:pt x="0" y="26789"/>
                </a:moveTo>
                <a:lnTo>
                  <a:pt x="93691" y="26789"/>
                </a:lnTo>
                <a:lnTo>
                  <a:pt x="100164" y="25797"/>
                </a:lnTo>
                <a:lnTo>
                  <a:pt x="106464" y="24144"/>
                </a:lnTo>
                <a:lnTo>
                  <a:pt x="112648" y="22048"/>
                </a:lnTo>
                <a:lnTo>
                  <a:pt x="117763" y="20652"/>
                </a:lnTo>
                <a:lnTo>
                  <a:pt x="122165" y="19721"/>
                </a:lnTo>
                <a:lnTo>
                  <a:pt x="126092" y="19101"/>
                </a:lnTo>
                <a:lnTo>
                  <a:pt x="129702" y="17695"/>
                </a:lnTo>
                <a:lnTo>
                  <a:pt x="133101" y="15766"/>
                </a:lnTo>
                <a:lnTo>
                  <a:pt x="140944" y="10280"/>
                </a:lnTo>
                <a:lnTo>
                  <a:pt x="141588" y="8838"/>
                </a:lnTo>
                <a:lnTo>
                  <a:pt x="142017" y="6884"/>
                </a:lnTo>
                <a:lnTo>
                  <a:pt x="142304" y="4590"/>
                </a:lnTo>
                <a:lnTo>
                  <a:pt x="141502" y="3060"/>
                </a:lnTo>
                <a:lnTo>
                  <a:pt x="139975" y="2039"/>
                </a:lnTo>
                <a:lnTo>
                  <a:pt x="133945"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4" name="SMARTInkAnnotation635"/>
          <p:cNvSpPr/>
          <p:nvPr/>
        </p:nvSpPr>
        <p:spPr bwMode="auto">
          <a:xfrm>
            <a:off x="7876594" y="3555474"/>
            <a:ext cx="160125" cy="185497"/>
          </a:xfrm>
          <a:custGeom>
            <a:avLst/>
            <a:gdLst/>
            <a:ahLst/>
            <a:cxnLst/>
            <a:rect l="0" t="0" r="0" b="0"/>
            <a:pathLst>
              <a:path w="160125" h="185497">
                <a:moveTo>
                  <a:pt x="133335" y="25330"/>
                </a:moveTo>
                <a:lnTo>
                  <a:pt x="128595" y="15849"/>
                </a:lnTo>
                <a:lnTo>
                  <a:pt x="126207" y="13057"/>
                </a:lnTo>
                <a:lnTo>
                  <a:pt x="123622" y="11194"/>
                </a:lnTo>
                <a:lnTo>
                  <a:pt x="120906" y="9954"/>
                </a:lnTo>
                <a:lnTo>
                  <a:pt x="118104" y="8133"/>
                </a:lnTo>
                <a:lnTo>
                  <a:pt x="115243" y="5928"/>
                </a:lnTo>
                <a:lnTo>
                  <a:pt x="112345" y="3466"/>
                </a:lnTo>
                <a:lnTo>
                  <a:pt x="108427" y="1824"/>
                </a:lnTo>
                <a:lnTo>
                  <a:pt x="103832" y="730"/>
                </a:lnTo>
                <a:lnTo>
                  <a:pt x="98783" y="0"/>
                </a:lnTo>
                <a:lnTo>
                  <a:pt x="93434" y="506"/>
                </a:lnTo>
                <a:lnTo>
                  <a:pt x="87883" y="1835"/>
                </a:lnTo>
                <a:lnTo>
                  <a:pt x="59975" y="11098"/>
                </a:lnTo>
                <a:lnTo>
                  <a:pt x="51686" y="14850"/>
                </a:lnTo>
                <a:lnTo>
                  <a:pt x="43184" y="19336"/>
                </a:lnTo>
                <a:lnTo>
                  <a:pt x="34540" y="24310"/>
                </a:lnTo>
                <a:lnTo>
                  <a:pt x="27784" y="29611"/>
                </a:lnTo>
                <a:lnTo>
                  <a:pt x="22288" y="35130"/>
                </a:lnTo>
                <a:lnTo>
                  <a:pt x="17632" y="40793"/>
                </a:lnTo>
                <a:lnTo>
                  <a:pt x="13536" y="46553"/>
                </a:lnTo>
                <a:lnTo>
                  <a:pt x="9813" y="52377"/>
                </a:lnTo>
                <a:lnTo>
                  <a:pt x="6338" y="58244"/>
                </a:lnTo>
                <a:lnTo>
                  <a:pt x="4022" y="65132"/>
                </a:lnTo>
                <a:lnTo>
                  <a:pt x="2478" y="72701"/>
                </a:lnTo>
                <a:lnTo>
                  <a:pt x="1449" y="80723"/>
                </a:lnTo>
                <a:lnTo>
                  <a:pt x="763" y="88055"/>
                </a:lnTo>
                <a:lnTo>
                  <a:pt x="305" y="94928"/>
                </a:lnTo>
                <a:lnTo>
                  <a:pt x="0" y="101495"/>
                </a:lnTo>
                <a:lnTo>
                  <a:pt x="1782" y="107857"/>
                </a:lnTo>
                <a:lnTo>
                  <a:pt x="4953" y="114082"/>
                </a:lnTo>
                <a:lnTo>
                  <a:pt x="9052" y="120217"/>
                </a:lnTo>
                <a:lnTo>
                  <a:pt x="14761" y="126291"/>
                </a:lnTo>
                <a:lnTo>
                  <a:pt x="21543" y="132325"/>
                </a:lnTo>
                <a:lnTo>
                  <a:pt x="29042" y="138332"/>
                </a:lnTo>
                <a:lnTo>
                  <a:pt x="37017" y="144321"/>
                </a:lnTo>
                <a:lnTo>
                  <a:pt x="53816" y="156267"/>
                </a:lnTo>
                <a:lnTo>
                  <a:pt x="61471" y="161238"/>
                </a:lnTo>
                <a:lnTo>
                  <a:pt x="68559" y="165545"/>
                </a:lnTo>
                <a:lnTo>
                  <a:pt x="75269" y="169408"/>
                </a:lnTo>
                <a:lnTo>
                  <a:pt x="82718" y="172976"/>
                </a:lnTo>
                <a:lnTo>
                  <a:pt x="90661" y="176347"/>
                </a:lnTo>
                <a:lnTo>
                  <a:pt x="98933" y="179586"/>
                </a:lnTo>
                <a:lnTo>
                  <a:pt x="105439" y="181745"/>
                </a:lnTo>
                <a:lnTo>
                  <a:pt x="110769" y="183185"/>
                </a:lnTo>
                <a:lnTo>
                  <a:pt x="115315" y="184145"/>
                </a:lnTo>
                <a:lnTo>
                  <a:pt x="119337" y="184784"/>
                </a:lnTo>
                <a:lnTo>
                  <a:pt x="123011" y="185211"/>
                </a:lnTo>
                <a:lnTo>
                  <a:pt x="126453" y="185496"/>
                </a:lnTo>
                <a:lnTo>
                  <a:pt x="129739" y="184693"/>
                </a:lnTo>
                <a:lnTo>
                  <a:pt x="132922" y="183166"/>
                </a:lnTo>
                <a:lnTo>
                  <a:pt x="136037" y="181156"/>
                </a:lnTo>
                <a:lnTo>
                  <a:pt x="139105" y="178823"/>
                </a:lnTo>
                <a:lnTo>
                  <a:pt x="142142" y="176276"/>
                </a:lnTo>
                <a:lnTo>
                  <a:pt x="149406" y="169799"/>
                </a:lnTo>
                <a:lnTo>
                  <a:pt x="153046" y="166268"/>
                </a:lnTo>
                <a:lnTo>
                  <a:pt x="160124" y="15927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5" name="SMARTInkAnnotation636"/>
          <p:cNvSpPr/>
          <p:nvPr/>
        </p:nvSpPr>
        <p:spPr bwMode="auto">
          <a:xfrm>
            <a:off x="8108156" y="3670101"/>
            <a:ext cx="106114" cy="8931"/>
          </a:xfrm>
          <a:custGeom>
            <a:avLst/>
            <a:gdLst/>
            <a:ahLst/>
            <a:cxnLst/>
            <a:rect l="0" t="0" r="0" b="0"/>
            <a:pathLst>
              <a:path w="106114" h="8931">
                <a:moveTo>
                  <a:pt x="0" y="8930"/>
                </a:moveTo>
                <a:lnTo>
                  <a:pt x="4740" y="8930"/>
                </a:lnTo>
                <a:lnTo>
                  <a:pt x="6137" y="7937"/>
                </a:lnTo>
                <a:lnTo>
                  <a:pt x="7068" y="6284"/>
                </a:lnTo>
                <a:lnTo>
                  <a:pt x="7688" y="4189"/>
                </a:lnTo>
                <a:lnTo>
                  <a:pt x="10086" y="2793"/>
                </a:lnTo>
                <a:lnTo>
                  <a:pt x="13669" y="1862"/>
                </a:lnTo>
                <a:lnTo>
                  <a:pt x="18043" y="1241"/>
                </a:lnTo>
                <a:lnTo>
                  <a:pt x="21950" y="828"/>
                </a:lnTo>
                <a:lnTo>
                  <a:pt x="25548" y="552"/>
                </a:lnTo>
                <a:lnTo>
                  <a:pt x="28938" y="368"/>
                </a:lnTo>
                <a:lnTo>
                  <a:pt x="37997" y="164"/>
                </a:lnTo>
                <a:lnTo>
                  <a:pt x="106113" y="0"/>
                </a:lnTo>
                <a:lnTo>
                  <a:pt x="8036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6" name="SMARTInkAnnotation637"/>
          <p:cNvSpPr/>
          <p:nvPr/>
        </p:nvSpPr>
        <p:spPr bwMode="auto">
          <a:xfrm>
            <a:off x="8398961" y="3599064"/>
            <a:ext cx="191399" cy="178145"/>
          </a:xfrm>
          <a:custGeom>
            <a:avLst/>
            <a:gdLst/>
            <a:ahLst/>
            <a:cxnLst/>
            <a:rect l="0" t="0" r="0" b="0"/>
            <a:pathLst>
              <a:path w="191399" h="178145">
                <a:moveTo>
                  <a:pt x="111031" y="17459"/>
                </a:moveTo>
                <a:lnTo>
                  <a:pt x="106291" y="12718"/>
                </a:lnTo>
                <a:lnTo>
                  <a:pt x="103902" y="11322"/>
                </a:lnTo>
                <a:lnTo>
                  <a:pt x="98602" y="9771"/>
                </a:lnTo>
                <a:lnTo>
                  <a:pt x="92939" y="6436"/>
                </a:lnTo>
                <a:lnTo>
                  <a:pt x="90040" y="4157"/>
                </a:lnTo>
                <a:lnTo>
                  <a:pt x="87115" y="2638"/>
                </a:lnTo>
                <a:lnTo>
                  <a:pt x="81220" y="950"/>
                </a:lnTo>
                <a:lnTo>
                  <a:pt x="75293" y="200"/>
                </a:lnTo>
                <a:lnTo>
                  <a:pt x="72322" y="0"/>
                </a:lnTo>
                <a:lnTo>
                  <a:pt x="69350" y="858"/>
                </a:lnTo>
                <a:lnTo>
                  <a:pt x="63402" y="4459"/>
                </a:lnTo>
                <a:lnTo>
                  <a:pt x="59435" y="6808"/>
                </a:lnTo>
                <a:lnTo>
                  <a:pt x="54805" y="9366"/>
                </a:lnTo>
                <a:lnTo>
                  <a:pt x="49734" y="12064"/>
                </a:lnTo>
                <a:lnTo>
                  <a:pt x="44370" y="15847"/>
                </a:lnTo>
                <a:lnTo>
                  <a:pt x="38810" y="20353"/>
                </a:lnTo>
                <a:lnTo>
                  <a:pt x="33118" y="25341"/>
                </a:lnTo>
                <a:lnTo>
                  <a:pt x="28331" y="30652"/>
                </a:lnTo>
                <a:lnTo>
                  <a:pt x="24148" y="36176"/>
                </a:lnTo>
                <a:lnTo>
                  <a:pt x="20366" y="41843"/>
                </a:lnTo>
                <a:lnTo>
                  <a:pt x="16854" y="47606"/>
                </a:lnTo>
                <a:lnTo>
                  <a:pt x="13520" y="53432"/>
                </a:lnTo>
                <a:lnTo>
                  <a:pt x="7169" y="65197"/>
                </a:lnTo>
                <a:lnTo>
                  <a:pt x="1040" y="77040"/>
                </a:lnTo>
                <a:lnTo>
                  <a:pt x="0" y="82977"/>
                </a:lnTo>
                <a:lnTo>
                  <a:pt x="299" y="88919"/>
                </a:lnTo>
                <a:lnTo>
                  <a:pt x="1492" y="94865"/>
                </a:lnTo>
                <a:lnTo>
                  <a:pt x="4270" y="101805"/>
                </a:lnTo>
                <a:lnTo>
                  <a:pt x="8107" y="109408"/>
                </a:lnTo>
                <a:lnTo>
                  <a:pt x="12649" y="117454"/>
                </a:lnTo>
                <a:lnTo>
                  <a:pt x="17663" y="123809"/>
                </a:lnTo>
                <a:lnTo>
                  <a:pt x="22988" y="129039"/>
                </a:lnTo>
                <a:lnTo>
                  <a:pt x="28523" y="133517"/>
                </a:lnTo>
                <a:lnTo>
                  <a:pt x="36183" y="138488"/>
                </a:lnTo>
                <a:lnTo>
                  <a:pt x="45257" y="143785"/>
                </a:lnTo>
                <a:lnTo>
                  <a:pt x="55275" y="149302"/>
                </a:lnTo>
                <a:lnTo>
                  <a:pt x="64930" y="153971"/>
                </a:lnTo>
                <a:lnTo>
                  <a:pt x="74345" y="158076"/>
                </a:lnTo>
                <a:lnTo>
                  <a:pt x="83596" y="161805"/>
                </a:lnTo>
                <a:lnTo>
                  <a:pt x="101815" y="168595"/>
                </a:lnTo>
                <a:lnTo>
                  <a:pt x="110840" y="171794"/>
                </a:lnTo>
                <a:lnTo>
                  <a:pt x="118840" y="173927"/>
                </a:lnTo>
                <a:lnTo>
                  <a:pt x="126160" y="175349"/>
                </a:lnTo>
                <a:lnTo>
                  <a:pt x="133023" y="176297"/>
                </a:lnTo>
                <a:lnTo>
                  <a:pt x="139583" y="176929"/>
                </a:lnTo>
                <a:lnTo>
                  <a:pt x="145941" y="177350"/>
                </a:lnTo>
                <a:lnTo>
                  <a:pt x="157304" y="177819"/>
                </a:lnTo>
                <a:lnTo>
                  <a:pt x="171205" y="178144"/>
                </a:lnTo>
                <a:lnTo>
                  <a:pt x="175147" y="175526"/>
                </a:lnTo>
                <a:lnTo>
                  <a:pt x="180206" y="171055"/>
                </a:lnTo>
                <a:lnTo>
                  <a:pt x="191398" y="16033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7" name="SMARTInkAnnotation638"/>
          <p:cNvSpPr/>
          <p:nvPr/>
        </p:nvSpPr>
        <p:spPr bwMode="auto">
          <a:xfrm>
            <a:off x="8518954" y="3464718"/>
            <a:ext cx="17716" cy="71439"/>
          </a:xfrm>
          <a:custGeom>
            <a:avLst/>
            <a:gdLst/>
            <a:ahLst/>
            <a:cxnLst/>
            <a:rect l="0" t="0" r="0" b="0"/>
            <a:pathLst>
              <a:path w="17716" h="71439">
                <a:moveTo>
                  <a:pt x="8897" y="71438"/>
                </a:moveTo>
                <a:lnTo>
                  <a:pt x="335" y="71438"/>
                </a:lnTo>
                <a:lnTo>
                  <a:pt x="213" y="70445"/>
                </a:lnTo>
                <a:lnTo>
                  <a:pt x="131" y="68792"/>
                </a:lnTo>
                <a:lnTo>
                  <a:pt x="40" y="64308"/>
                </a:lnTo>
                <a:lnTo>
                  <a:pt x="0" y="59009"/>
                </a:lnTo>
                <a:lnTo>
                  <a:pt x="981" y="56207"/>
                </a:lnTo>
                <a:lnTo>
                  <a:pt x="2628" y="53346"/>
                </a:lnTo>
                <a:lnTo>
                  <a:pt x="4717" y="50447"/>
                </a:lnTo>
                <a:lnTo>
                  <a:pt x="6110" y="46530"/>
                </a:lnTo>
                <a:lnTo>
                  <a:pt x="7040" y="41934"/>
                </a:lnTo>
                <a:lnTo>
                  <a:pt x="7659" y="36886"/>
                </a:lnTo>
                <a:lnTo>
                  <a:pt x="8072" y="32528"/>
                </a:lnTo>
                <a:lnTo>
                  <a:pt x="8347" y="28631"/>
                </a:lnTo>
                <a:lnTo>
                  <a:pt x="8530" y="25040"/>
                </a:lnTo>
                <a:lnTo>
                  <a:pt x="9645" y="21655"/>
                </a:lnTo>
                <a:lnTo>
                  <a:pt x="11380" y="18405"/>
                </a:lnTo>
                <a:lnTo>
                  <a:pt x="13529" y="15247"/>
                </a:lnTo>
                <a:lnTo>
                  <a:pt x="14962" y="12149"/>
                </a:lnTo>
                <a:lnTo>
                  <a:pt x="15916" y="9092"/>
                </a:lnTo>
                <a:lnTo>
                  <a:pt x="17715" y="532"/>
                </a:lnTo>
                <a:lnTo>
                  <a:pt x="16760" y="355"/>
                </a:lnTo>
                <a:lnTo>
                  <a:pt x="15131" y="237"/>
                </a:lnTo>
                <a:lnTo>
                  <a:pt x="889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8" name="SMARTInkAnnotation639"/>
          <p:cNvSpPr/>
          <p:nvPr/>
        </p:nvSpPr>
        <p:spPr bwMode="auto">
          <a:xfrm>
            <a:off x="8697515" y="3705820"/>
            <a:ext cx="89298" cy="35720"/>
          </a:xfrm>
          <a:custGeom>
            <a:avLst/>
            <a:gdLst/>
            <a:ahLst/>
            <a:cxnLst/>
            <a:rect l="0" t="0" r="0" b="0"/>
            <a:pathLst>
              <a:path w="89298" h="35720">
                <a:moveTo>
                  <a:pt x="0" y="35719"/>
                </a:moveTo>
                <a:lnTo>
                  <a:pt x="4740" y="35719"/>
                </a:lnTo>
                <a:lnTo>
                  <a:pt x="7130" y="34726"/>
                </a:lnTo>
                <a:lnTo>
                  <a:pt x="9714" y="33073"/>
                </a:lnTo>
                <a:lnTo>
                  <a:pt x="12429" y="30978"/>
                </a:lnTo>
                <a:lnTo>
                  <a:pt x="16223" y="29582"/>
                </a:lnTo>
                <a:lnTo>
                  <a:pt x="20738" y="28651"/>
                </a:lnTo>
                <a:lnTo>
                  <a:pt x="25732" y="28030"/>
                </a:lnTo>
                <a:lnTo>
                  <a:pt x="31046" y="27616"/>
                </a:lnTo>
                <a:lnTo>
                  <a:pt x="36572" y="27340"/>
                </a:lnTo>
                <a:lnTo>
                  <a:pt x="42241" y="27157"/>
                </a:lnTo>
                <a:lnTo>
                  <a:pt x="47011" y="26042"/>
                </a:lnTo>
                <a:lnTo>
                  <a:pt x="51185" y="24307"/>
                </a:lnTo>
                <a:lnTo>
                  <a:pt x="54960" y="22157"/>
                </a:lnTo>
                <a:lnTo>
                  <a:pt x="58468" y="20725"/>
                </a:lnTo>
                <a:lnTo>
                  <a:pt x="61799" y="19770"/>
                </a:lnTo>
                <a:lnTo>
                  <a:pt x="65012" y="19132"/>
                </a:lnTo>
                <a:lnTo>
                  <a:pt x="69139" y="17716"/>
                </a:lnTo>
                <a:lnTo>
                  <a:pt x="73874" y="15779"/>
                </a:lnTo>
                <a:lnTo>
                  <a:pt x="89030" y="9048"/>
                </a:lnTo>
                <a:lnTo>
                  <a:pt x="89119" y="8017"/>
                </a:lnTo>
                <a:lnTo>
                  <a:pt x="89178" y="6336"/>
                </a:lnTo>
                <a:lnTo>
                  <a:pt x="8929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9" name="SMARTInkAnnotation640"/>
          <p:cNvSpPr/>
          <p:nvPr/>
        </p:nvSpPr>
        <p:spPr bwMode="auto">
          <a:xfrm>
            <a:off x="8867179" y="3643312"/>
            <a:ext cx="44650" cy="160613"/>
          </a:xfrm>
          <a:custGeom>
            <a:avLst/>
            <a:gdLst/>
            <a:ahLst/>
            <a:cxnLst/>
            <a:rect l="0" t="0" r="0" b="0"/>
            <a:pathLst>
              <a:path w="44650" h="160613">
                <a:moveTo>
                  <a:pt x="0" y="0"/>
                </a:moveTo>
                <a:lnTo>
                  <a:pt x="8821" y="0"/>
                </a:lnTo>
                <a:lnTo>
                  <a:pt x="13639" y="4741"/>
                </a:lnTo>
                <a:lnTo>
                  <a:pt x="15046" y="7129"/>
                </a:lnTo>
                <a:lnTo>
                  <a:pt x="15984" y="9713"/>
                </a:lnTo>
                <a:lnTo>
                  <a:pt x="17489" y="16250"/>
                </a:lnTo>
                <a:lnTo>
                  <a:pt x="18605" y="17779"/>
                </a:lnTo>
                <a:lnTo>
                  <a:pt x="20342" y="19790"/>
                </a:lnTo>
                <a:lnTo>
                  <a:pt x="22491" y="22123"/>
                </a:lnTo>
                <a:lnTo>
                  <a:pt x="23924" y="25663"/>
                </a:lnTo>
                <a:lnTo>
                  <a:pt x="24879" y="30007"/>
                </a:lnTo>
                <a:lnTo>
                  <a:pt x="25516" y="34887"/>
                </a:lnTo>
                <a:lnTo>
                  <a:pt x="26933" y="39134"/>
                </a:lnTo>
                <a:lnTo>
                  <a:pt x="28869" y="42956"/>
                </a:lnTo>
                <a:lnTo>
                  <a:pt x="31153" y="46496"/>
                </a:lnTo>
                <a:lnTo>
                  <a:pt x="32675" y="50841"/>
                </a:lnTo>
                <a:lnTo>
                  <a:pt x="33689" y="55722"/>
                </a:lnTo>
                <a:lnTo>
                  <a:pt x="34366" y="60961"/>
                </a:lnTo>
                <a:lnTo>
                  <a:pt x="34817" y="65446"/>
                </a:lnTo>
                <a:lnTo>
                  <a:pt x="35117" y="69427"/>
                </a:lnTo>
                <a:lnTo>
                  <a:pt x="35317" y="73073"/>
                </a:lnTo>
                <a:lnTo>
                  <a:pt x="36444" y="76497"/>
                </a:lnTo>
                <a:lnTo>
                  <a:pt x="38187" y="79772"/>
                </a:lnTo>
                <a:lnTo>
                  <a:pt x="40340" y="82946"/>
                </a:lnTo>
                <a:lnTo>
                  <a:pt x="41777" y="87048"/>
                </a:lnTo>
                <a:lnTo>
                  <a:pt x="42734" y="91766"/>
                </a:lnTo>
                <a:lnTo>
                  <a:pt x="43372" y="96896"/>
                </a:lnTo>
                <a:lnTo>
                  <a:pt x="43798" y="101309"/>
                </a:lnTo>
                <a:lnTo>
                  <a:pt x="44081" y="105242"/>
                </a:lnTo>
                <a:lnTo>
                  <a:pt x="44270" y="108857"/>
                </a:lnTo>
                <a:lnTo>
                  <a:pt x="44481" y="115519"/>
                </a:lnTo>
                <a:lnTo>
                  <a:pt x="44627" y="130894"/>
                </a:lnTo>
                <a:lnTo>
                  <a:pt x="44649" y="160612"/>
                </a:lnTo>
                <a:lnTo>
                  <a:pt x="44649" y="1339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0" name="SMARTInkAnnotation641"/>
          <p:cNvSpPr/>
          <p:nvPr/>
        </p:nvSpPr>
        <p:spPr bwMode="auto">
          <a:xfrm>
            <a:off x="8956476" y="3696890"/>
            <a:ext cx="17490" cy="62509"/>
          </a:xfrm>
          <a:custGeom>
            <a:avLst/>
            <a:gdLst/>
            <a:ahLst/>
            <a:cxnLst/>
            <a:rect l="0" t="0" r="0" b="0"/>
            <a:pathLst>
              <a:path w="17490" h="62509">
                <a:moveTo>
                  <a:pt x="0" y="0"/>
                </a:moveTo>
                <a:lnTo>
                  <a:pt x="4740" y="0"/>
                </a:lnTo>
                <a:lnTo>
                  <a:pt x="6137" y="993"/>
                </a:lnTo>
                <a:lnTo>
                  <a:pt x="7069" y="2646"/>
                </a:lnTo>
                <a:lnTo>
                  <a:pt x="8562" y="7688"/>
                </a:lnTo>
                <a:lnTo>
                  <a:pt x="8684" y="9095"/>
                </a:lnTo>
                <a:lnTo>
                  <a:pt x="8766" y="11023"/>
                </a:lnTo>
                <a:lnTo>
                  <a:pt x="8821" y="13302"/>
                </a:lnTo>
                <a:lnTo>
                  <a:pt x="9849" y="15814"/>
                </a:lnTo>
                <a:lnTo>
                  <a:pt x="11526" y="18480"/>
                </a:lnTo>
                <a:lnTo>
                  <a:pt x="13638" y="21250"/>
                </a:lnTo>
                <a:lnTo>
                  <a:pt x="15046" y="24088"/>
                </a:lnTo>
                <a:lnTo>
                  <a:pt x="15984" y="26973"/>
                </a:lnTo>
                <a:lnTo>
                  <a:pt x="16608" y="29888"/>
                </a:lnTo>
                <a:lnTo>
                  <a:pt x="17025" y="32824"/>
                </a:lnTo>
                <a:lnTo>
                  <a:pt x="17303" y="35774"/>
                </a:lnTo>
                <a:lnTo>
                  <a:pt x="17489" y="38732"/>
                </a:lnTo>
                <a:lnTo>
                  <a:pt x="16620" y="41696"/>
                </a:lnTo>
                <a:lnTo>
                  <a:pt x="15048" y="44665"/>
                </a:lnTo>
                <a:lnTo>
                  <a:pt x="10138" y="51818"/>
                </a:lnTo>
                <a:lnTo>
                  <a:pt x="8744" y="53397"/>
                </a:lnTo>
                <a:lnTo>
                  <a:pt x="0" y="6250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1" name="SMARTInkAnnotation642"/>
          <p:cNvSpPr/>
          <p:nvPr/>
        </p:nvSpPr>
        <p:spPr bwMode="auto">
          <a:xfrm>
            <a:off x="8965406" y="3679187"/>
            <a:ext cx="88880" cy="151649"/>
          </a:xfrm>
          <a:custGeom>
            <a:avLst/>
            <a:gdLst/>
            <a:ahLst/>
            <a:cxnLst/>
            <a:rect l="0" t="0" r="0" b="0"/>
            <a:pathLst>
              <a:path w="88880" h="151649">
                <a:moveTo>
                  <a:pt x="0" y="71281"/>
                </a:moveTo>
                <a:lnTo>
                  <a:pt x="9481" y="71281"/>
                </a:lnTo>
                <a:lnTo>
                  <a:pt x="13266" y="70289"/>
                </a:lnTo>
                <a:lnTo>
                  <a:pt x="16781" y="68635"/>
                </a:lnTo>
                <a:lnTo>
                  <a:pt x="20117" y="66540"/>
                </a:lnTo>
                <a:lnTo>
                  <a:pt x="24325" y="64152"/>
                </a:lnTo>
                <a:lnTo>
                  <a:pt x="34293" y="58853"/>
                </a:lnTo>
                <a:lnTo>
                  <a:pt x="51060" y="50290"/>
                </a:lnTo>
                <a:lnTo>
                  <a:pt x="55869" y="48357"/>
                </a:lnTo>
                <a:lnTo>
                  <a:pt x="60066" y="47070"/>
                </a:lnTo>
                <a:lnTo>
                  <a:pt x="63856" y="46210"/>
                </a:lnTo>
                <a:lnTo>
                  <a:pt x="67375" y="43653"/>
                </a:lnTo>
                <a:lnTo>
                  <a:pt x="70713" y="39964"/>
                </a:lnTo>
                <a:lnTo>
                  <a:pt x="73931" y="35520"/>
                </a:lnTo>
                <a:lnTo>
                  <a:pt x="76077" y="31565"/>
                </a:lnTo>
                <a:lnTo>
                  <a:pt x="77507" y="27937"/>
                </a:lnTo>
                <a:lnTo>
                  <a:pt x="78459" y="24526"/>
                </a:lnTo>
                <a:lnTo>
                  <a:pt x="80088" y="21259"/>
                </a:lnTo>
                <a:lnTo>
                  <a:pt x="82165" y="18089"/>
                </a:lnTo>
                <a:lnTo>
                  <a:pt x="84542" y="14984"/>
                </a:lnTo>
                <a:lnTo>
                  <a:pt x="86127" y="11922"/>
                </a:lnTo>
                <a:lnTo>
                  <a:pt x="87183" y="8888"/>
                </a:lnTo>
                <a:lnTo>
                  <a:pt x="88879" y="1630"/>
                </a:lnTo>
                <a:lnTo>
                  <a:pt x="88025" y="1035"/>
                </a:lnTo>
                <a:lnTo>
                  <a:pt x="86465" y="638"/>
                </a:lnTo>
                <a:lnTo>
                  <a:pt x="84433" y="373"/>
                </a:lnTo>
                <a:lnTo>
                  <a:pt x="82085" y="197"/>
                </a:lnTo>
                <a:lnTo>
                  <a:pt x="79527" y="79"/>
                </a:lnTo>
                <a:lnTo>
                  <a:pt x="76831" y="0"/>
                </a:lnTo>
                <a:lnTo>
                  <a:pt x="75033" y="940"/>
                </a:lnTo>
                <a:lnTo>
                  <a:pt x="73835" y="2559"/>
                </a:lnTo>
                <a:lnTo>
                  <a:pt x="73035" y="4631"/>
                </a:lnTo>
                <a:lnTo>
                  <a:pt x="72503" y="7004"/>
                </a:lnTo>
                <a:lnTo>
                  <a:pt x="72147" y="9578"/>
                </a:lnTo>
                <a:lnTo>
                  <a:pt x="71911" y="12286"/>
                </a:lnTo>
                <a:lnTo>
                  <a:pt x="71753" y="16076"/>
                </a:lnTo>
                <a:lnTo>
                  <a:pt x="71577" y="25579"/>
                </a:lnTo>
                <a:lnTo>
                  <a:pt x="70538" y="30891"/>
                </a:lnTo>
                <a:lnTo>
                  <a:pt x="68854" y="36417"/>
                </a:lnTo>
                <a:lnTo>
                  <a:pt x="66738" y="42085"/>
                </a:lnTo>
                <a:lnTo>
                  <a:pt x="65328" y="47849"/>
                </a:lnTo>
                <a:lnTo>
                  <a:pt x="64388" y="53675"/>
                </a:lnTo>
                <a:lnTo>
                  <a:pt x="63761" y="59544"/>
                </a:lnTo>
                <a:lnTo>
                  <a:pt x="63344" y="65441"/>
                </a:lnTo>
                <a:lnTo>
                  <a:pt x="63065" y="71356"/>
                </a:lnTo>
                <a:lnTo>
                  <a:pt x="62755" y="83221"/>
                </a:lnTo>
                <a:lnTo>
                  <a:pt x="62540" y="112957"/>
                </a:lnTo>
                <a:lnTo>
                  <a:pt x="61537" y="118909"/>
                </a:lnTo>
                <a:lnTo>
                  <a:pt x="59877" y="124861"/>
                </a:lnTo>
                <a:lnTo>
                  <a:pt x="57776" y="130814"/>
                </a:lnTo>
                <a:lnTo>
                  <a:pt x="55385" y="135775"/>
                </a:lnTo>
                <a:lnTo>
                  <a:pt x="52797" y="140074"/>
                </a:lnTo>
                <a:lnTo>
                  <a:pt x="44648" y="15164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2" name="SMARTInkAnnotation643"/>
          <p:cNvSpPr/>
          <p:nvPr/>
        </p:nvSpPr>
        <p:spPr bwMode="auto">
          <a:xfrm>
            <a:off x="8456414" y="3946921"/>
            <a:ext cx="35611" cy="169094"/>
          </a:xfrm>
          <a:custGeom>
            <a:avLst/>
            <a:gdLst/>
            <a:ahLst/>
            <a:cxnLst/>
            <a:rect l="0" t="0" r="0" b="0"/>
            <a:pathLst>
              <a:path w="35611" h="169094">
                <a:moveTo>
                  <a:pt x="26789" y="0"/>
                </a:moveTo>
                <a:lnTo>
                  <a:pt x="26789" y="12429"/>
                </a:lnTo>
                <a:lnTo>
                  <a:pt x="27781" y="15232"/>
                </a:lnTo>
                <a:lnTo>
                  <a:pt x="29435" y="18092"/>
                </a:lnTo>
                <a:lnTo>
                  <a:pt x="31529" y="20991"/>
                </a:lnTo>
                <a:lnTo>
                  <a:pt x="32926" y="24908"/>
                </a:lnTo>
                <a:lnTo>
                  <a:pt x="33857" y="29504"/>
                </a:lnTo>
                <a:lnTo>
                  <a:pt x="34477" y="34553"/>
                </a:lnTo>
                <a:lnTo>
                  <a:pt x="34891" y="40895"/>
                </a:lnTo>
                <a:lnTo>
                  <a:pt x="35166" y="48099"/>
                </a:lnTo>
                <a:lnTo>
                  <a:pt x="35555" y="69814"/>
                </a:lnTo>
                <a:lnTo>
                  <a:pt x="35610" y="76309"/>
                </a:lnTo>
                <a:lnTo>
                  <a:pt x="34653" y="83615"/>
                </a:lnTo>
                <a:lnTo>
                  <a:pt x="33024" y="91462"/>
                </a:lnTo>
                <a:lnTo>
                  <a:pt x="30946" y="99670"/>
                </a:lnTo>
                <a:lnTo>
                  <a:pt x="29560" y="107127"/>
                </a:lnTo>
                <a:lnTo>
                  <a:pt x="28637" y="114082"/>
                </a:lnTo>
                <a:lnTo>
                  <a:pt x="28020" y="120703"/>
                </a:lnTo>
                <a:lnTo>
                  <a:pt x="26617" y="127102"/>
                </a:lnTo>
                <a:lnTo>
                  <a:pt x="24690" y="133352"/>
                </a:lnTo>
                <a:lnTo>
                  <a:pt x="22413" y="139503"/>
                </a:lnTo>
                <a:lnTo>
                  <a:pt x="20894" y="144596"/>
                </a:lnTo>
                <a:lnTo>
                  <a:pt x="19884" y="148983"/>
                </a:lnTo>
                <a:lnTo>
                  <a:pt x="19208" y="152901"/>
                </a:lnTo>
                <a:lnTo>
                  <a:pt x="17766" y="156504"/>
                </a:lnTo>
                <a:lnTo>
                  <a:pt x="15812" y="159899"/>
                </a:lnTo>
                <a:lnTo>
                  <a:pt x="9332" y="169093"/>
                </a:lnTo>
                <a:lnTo>
                  <a:pt x="8207" y="168291"/>
                </a:lnTo>
                <a:lnTo>
                  <a:pt x="6463" y="166765"/>
                </a:lnTo>
                <a:lnTo>
                  <a:pt x="0" y="16073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3" name="SMARTInkAnnotation644"/>
          <p:cNvSpPr/>
          <p:nvPr/>
        </p:nvSpPr>
        <p:spPr bwMode="auto">
          <a:xfrm>
            <a:off x="8413005" y="4125515"/>
            <a:ext cx="43410" cy="35309"/>
          </a:xfrm>
          <a:custGeom>
            <a:avLst/>
            <a:gdLst/>
            <a:ahLst/>
            <a:cxnLst/>
            <a:rect l="0" t="0" r="0" b="0"/>
            <a:pathLst>
              <a:path w="43410" h="35309">
                <a:moveTo>
                  <a:pt x="7689" y="0"/>
                </a:moveTo>
                <a:lnTo>
                  <a:pt x="7689" y="4741"/>
                </a:lnTo>
                <a:lnTo>
                  <a:pt x="6697" y="6137"/>
                </a:lnTo>
                <a:lnTo>
                  <a:pt x="5043" y="7068"/>
                </a:lnTo>
                <a:lnTo>
                  <a:pt x="2949" y="7688"/>
                </a:lnTo>
                <a:lnTo>
                  <a:pt x="1552" y="9095"/>
                </a:lnTo>
                <a:lnTo>
                  <a:pt x="620" y="11024"/>
                </a:lnTo>
                <a:lnTo>
                  <a:pt x="0" y="13302"/>
                </a:lnTo>
                <a:lnTo>
                  <a:pt x="579" y="15814"/>
                </a:lnTo>
                <a:lnTo>
                  <a:pt x="1958" y="18480"/>
                </a:lnTo>
                <a:lnTo>
                  <a:pt x="6557" y="25148"/>
                </a:lnTo>
                <a:lnTo>
                  <a:pt x="7927" y="26687"/>
                </a:lnTo>
                <a:lnTo>
                  <a:pt x="12094" y="31044"/>
                </a:lnTo>
                <a:lnTo>
                  <a:pt x="14595" y="32602"/>
                </a:lnTo>
                <a:lnTo>
                  <a:pt x="17254" y="33641"/>
                </a:lnTo>
                <a:lnTo>
                  <a:pt x="20019" y="34334"/>
                </a:lnTo>
                <a:lnTo>
                  <a:pt x="22854" y="34795"/>
                </a:lnTo>
                <a:lnTo>
                  <a:pt x="25738" y="35103"/>
                </a:lnTo>
                <a:lnTo>
                  <a:pt x="28651" y="35308"/>
                </a:lnTo>
                <a:lnTo>
                  <a:pt x="31586" y="34453"/>
                </a:lnTo>
                <a:lnTo>
                  <a:pt x="34534" y="32891"/>
                </a:lnTo>
                <a:lnTo>
                  <a:pt x="43409" y="2678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4" name="SMARTInkAnnotation645"/>
          <p:cNvSpPr/>
          <p:nvPr/>
        </p:nvSpPr>
        <p:spPr bwMode="auto">
          <a:xfrm>
            <a:off x="8509992" y="4091073"/>
            <a:ext cx="89100" cy="150529"/>
          </a:xfrm>
          <a:custGeom>
            <a:avLst/>
            <a:gdLst/>
            <a:ahLst/>
            <a:cxnLst/>
            <a:rect l="0" t="0" r="0" b="0"/>
            <a:pathLst>
              <a:path w="89100" h="150529">
                <a:moveTo>
                  <a:pt x="0" y="34442"/>
                </a:moveTo>
                <a:lnTo>
                  <a:pt x="9481" y="29702"/>
                </a:lnTo>
                <a:lnTo>
                  <a:pt x="14258" y="28306"/>
                </a:lnTo>
                <a:lnTo>
                  <a:pt x="19426" y="27374"/>
                </a:lnTo>
                <a:lnTo>
                  <a:pt x="24857" y="26754"/>
                </a:lnTo>
                <a:lnTo>
                  <a:pt x="29469" y="25348"/>
                </a:lnTo>
                <a:lnTo>
                  <a:pt x="33537" y="23418"/>
                </a:lnTo>
                <a:lnTo>
                  <a:pt x="37241" y="21140"/>
                </a:lnTo>
                <a:lnTo>
                  <a:pt x="41695" y="19621"/>
                </a:lnTo>
                <a:lnTo>
                  <a:pt x="46647" y="18608"/>
                </a:lnTo>
                <a:lnTo>
                  <a:pt x="51935" y="17933"/>
                </a:lnTo>
                <a:lnTo>
                  <a:pt x="57443" y="16491"/>
                </a:lnTo>
                <a:lnTo>
                  <a:pt x="63100" y="14537"/>
                </a:lnTo>
                <a:lnTo>
                  <a:pt x="68856" y="12242"/>
                </a:lnTo>
                <a:lnTo>
                  <a:pt x="73685" y="10713"/>
                </a:lnTo>
                <a:lnTo>
                  <a:pt x="77897" y="9693"/>
                </a:lnTo>
                <a:lnTo>
                  <a:pt x="87045" y="8056"/>
                </a:lnTo>
                <a:lnTo>
                  <a:pt x="87795" y="6929"/>
                </a:lnTo>
                <a:lnTo>
                  <a:pt x="88630" y="3032"/>
                </a:lnTo>
                <a:lnTo>
                  <a:pt x="89099" y="0"/>
                </a:lnTo>
                <a:lnTo>
                  <a:pt x="88173" y="567"/>
                </a:lnTo>
                <a:lnTo>
                  <a:pt x="86563" y="1937"/>
                </a:lnTo>
                <a:lnTo>
                  <a:pt x="84498" y="3842"/>
                </a:lnTo>
                <a:lnTo>
                  <a:pt x="82129" y="5113"/>
                </a:lnTo>
                <a:lnTo>
                  <a:pt x="79557" y="5959"/>
                </a:lnTo>
                <a:lnTo>
                  <a:pt x="76850" y="6524"/>
                </a:lnTo>
                <a:lnTo>
                  <a:pt x="74054" y="7893"/>
                </a:lnTo>
                <a:lnTo>
                  <a:pt x="71197" y="9797"/>
                </a:lnTo>
                <a:lnTo>
                  <a:pt x="68300" y="12059"/>
                </a:lnTo>
                <a:lnTo>
                  <a:pt x="66369" y="15552"/>
                </a:lnTo>
                <a:lnTo>
                  <a:pt x="65082" y="19864"/>
                </a:lnTo>
                <a:lnTo>
                  <a:pt x="64224" y="24723"/>
                </a:lnTo>
                <a:lnTo>
                  <a:pt x="62659" y="30940"/>
                </a:lnTo>
                <a:lnTo>
                  <a:pt x="60625" y="38060"/>
                </a:lnTo>
                <a:lnTo>
                  <a:pt x="58276" y="45784"/>
                </a:lnTo>
                <a:lnTo>
                  <a:pt x="56709" y="52918"/>
                </a:lnTo>
                <a:lnTo>
                  <a:pt x="55665" y="59657"/>
                </a:lnTo>
                <a:lnTo>
                  <a:pt x="54969" y="66136"/>
                </a:lnTo>
                <a:lnTo>
                  <a:pt x="54506" y="73430"/>
                </a:lnTo>
                <a:lnTo>
                  <a:pt x="54197" y="81270"/>
                </a:lnTo>
                <a:lnTo>
                  <a:pt x="53761" y="103880"/>
                </a:lnTo>
                <a:lnTo>
                  <a:pt x="53700" y="110500"/>
                </a:lnTo>
                <a:lnTo>
                  <a:pt x="54652" y="116897"/>
                </a:lnTo>
                <a:lnTo>
                  <a:pt x="56278" y="123147"/>
                </a:lnTo>
                <a:lnTo>
                  <a:pt x="58354" y="129297"/>
                </a:lnTo>
                <a:lnTo>
                  <a:pt x="59739" y="134390"/>
                </a:lnTo>
                <a:lnTo>
                  <a:pt x="60661" y="138777"/>
                </a:lnTo>
                <a:lnTo>
                  <a:pt x="62501" y="150488"/>
                </a:lnTo>
                <a:lnTo>
                  <a:pt x="62505" y="150511"/>
                </a:lnTo>
                <a:lnTo>
                  <a:pt x="44648" y="15052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5" name="SMARTInkAnnotation646"/>
          <p:cNvSpPr/>
          <p:nvPr/>
        </p:nvSpPr>
        <p:spPr bwMode="auto">
          <a:xfrm>
            <a:off x="8483239" y="4013532"/>
            <a:ext cx="26753" cy="226256"/>
          </a:xfrm>
          <a:custGeom>
            <a:avLst/>
            <a:gdLst/>
            <a:ahLst/>
            <a:cxnLst/>
            <a:rect l="0" t="0" r="0" b="0"/>
            <a:pathLst>
              <a:path w="26753" h="226256">
                <a:moveTo>
                  <a:pt x="17823" y="22686"/>
                </a:moveTo>
                <a:lnTo>
                  <a:pt x="17823" y="0"/>
                </a:lnTo>
                <a:lnTo>
                  <a:pt x="17823" y="8736"/>
                </a:lnTo>
                <a:lnTo>
                  <a:pt x="18815" y="12394"/>
                </a:lnTo>
                <a:lnTo>
                  <a:pt x="20469" y="16817"/>
                </a:lnTo>
                <a:lnTo>
                  <a:pt x="22563" y="21750"/>
                </a:lnTo>
                <a:lnTo>
                  <a:pt x="23961" y="28015"/>
                </a:lnTo>
                <a:lnTo>
                  <a:pt x="24892" y="35168"/>
                </a:lnTo>
                <a:lnTo>
                  <a:pt x="25512" y="42914"/>
                </a:lnTo>
                <a:lnTo>
                  <a:pt x="25926" y="51054"/>
                </a:lnTo>
                <a:lnTo>
                  <a:pt x="26385" y="68037"/>
                </a:lnTo>
                <a:lnTo>
                  <a:pt x="26752" y="188853"/>
                </a:lnTo>
                <a:lnTo>
                  <a:pt x="25760" y="193987"/>
                </a:lnTo>
                <a:lnTo>
                  <a:pt x="24107" y="198403"/>
                </a:lnTo>
                <a:lnTo>
                  <a:pt x="22013" y="202338"/>
                </a:lnTo>
                <a:lnTo>
                  <a:pt x="20617" y="205955"/>
                </a:lnTo>
                <a:lnTo>
                  <a:pt x="19685" y="209357"/>
                </a:lnTo>
                <a:lnTo>
                  <a:pt x="19065" y="212618"/>
                </a:lnTo>
                <a:lnTo>
                  <a:pt x="17659" y="215784"/>
                </a:lnTo>
                <a:lnTo>
                  <a:pt x="15729" y="218887"/>
                </a:lnTo>
                <a:lnTo>
                  <a:pt x="10244" y="226255"/>
                </a:lnTo>
                <a:lnTo>
                  <a:pt x="8802" y="225868"/>
                </a:lnTo>
                <a:lnTo>
                  <a:pt x="6848" y="224617"/>
                </a:lnTo>
                <a:lnTo>
                  <a:pt x="1324" y="220221"/>
                </a:lnTo>
                <a:lnTo>
                  <a:pt x="871" y="218868"/>
                </a:lnTo>
                <a:lnTo>
                  <a:pt x="143" y="212214"/>
                </a:lnTo>
                <a:lnTo>
                  <a:pt x="0" y="205865"/>
                </a:lnTo>
                <a:lnTo>
                  <a:pt x="980" y="204337"/>
                </a:lnTo>
                <a:lnTo>
                  <a:pt x="2626" y="203317"/>
                </a:lnTo>
                <a:lnTo>
                  <a:pt x="8893" y="20128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6" name="SMARTInkAnnotation647"/>
          <p:cNvSpPr/>
          <p:nvPr/>
        </p:nvSpPr>
        <p:spPr bwMode="auto">
          <a:xfrm>
            <a:off x="8358296" y="4098726"/>
            <a:ext cx="17719" cy="168265"/>
          </a:xfrm>
          <a:custGeom>
            <a:avLst/>
            <a:gdLst/>
            <a:ahLst/>
            <a:cxnLst/>
            <a:rect l="0" t="0" r="0" b="0"/>
            <a:pathLst>
              <a:path w="17719" h="168265">
                <a:moveTo>
                  <a:pt x="8821" y="0"/>
                </a:moveTo>
                <a:lnTo>
                  <a:pt x="4081" y="4740"/>
                </a:lnTo>
                <a:lnTo>
                  <a:pt x="2683" y="7129"/>
                </a:lnTo>
                <a:lnTo>
                  <a:pt x="1753" y="9713"/>
                </a:lnTo>
                <a:lnTo>
                  <a:pt x="1133" y="12429"/>
                </a:lnTo>
                <a:lnTo>
                  <a:pt x="718" y="16223"/>
                </a:lnTo>
                <a:lnTo>
                  <a:pt x="443" y="20738"/>
                </a:lnTo>
                <a:lnTo>
                  <a:pt x="258" y="25731"/>
                </a:lnTo>
                <a:lnTo>
                  <a:pt x="0" y="46981"/>
                </a:lnTo>
                <a:lnTo>
                  <a:pt x="956" y="54141"/>
                </a:lnTo>
                <a:lnTo>
                  <a:pt x="2585" y="60899"/>
                </a:lnTo>
                <a:lnTo>
                  <a:pt x="4664" y="67388"/>
                </a:lnTo>
                <a:lnTo>
                  <a:pt x="6050" y="73699"/>
                </a:lnTo>
                <a:lnTo>
                  <a:pt x="6973" y="79891"/>
                </a:lnTo>
                <a:lnTo>
                  <a:pt x="7589" y="86002"/>
                </a:lnTo>
                <a:lnTo>
                  <a:pt x="8000" y="92061"/>
                </a:lnTo>
                <a:lnTo>
                  <a:pt x="8273" y="98085"/>
                </a:lnTo>
                <a:lnTo>
                  <a:pt x="8456" y="104086"/>
                </a:lnTo>
                <a:lnTo>
                  <a:pt x="9569" y="110070"/>
                </a:lnTo>
                <a:lnTo>
                  <a:pt x="11303" y="116044"/>
                </a:lnTo>
                <a:lnTo>
                  <a:pt x="13453" y="122011"/>
                </a:lnTo>
                <a:lnTo>
                  <a:pt x="14885" y="126981"/>
                </a:lnTo>
                <a:lnTo>
                  <a:pt x="15840" y="131287"/>
                </a:lnTo>
                <a:lnTo>
                  <a:pt x="16478" y="135150"/>
                </a:lnTo>
                <a:lnTo>
                  <a:pt x="16902" y="138717"/>
                </a:lnTo>
                <a:lnTo>
                  <a:pt x="17185" y="142088"/>
                </a:lnTo>
                <a:lnTo>
                  <a:pt x="17374" y="145327"/>
                </a:lnTo>
                <a:lnTo>
                  <a:pt x="17583" y="151571"/>
                </a:lnTo>
                <a:lnTo>
                  <a:pt x="17718" y="158924"/>
                </a:lnTo>
                <a:lnTo>
                  <a:pt x="16736" y="160520"/>
                </a:lnTo>
                <a:lnTo>
                  <a:pt x="15089" y="162576"/>
                </a:lnTo>
                <a:lnTo>
                  <a:pt x="10059" y="168264"/>
                </a:lnTo>
                <a:lnTo>
                  <a:pt x="9646" y="167739"/>
                </a:lnTo>
                <a:lnTo>
                  <a:pt x="9187" y="164509"/>
                </a:lnTo>
                <a:lnTo>
                  <a:pt x="8893" y="160488"/>
                </a:lnTo>
                <a:lnTo>
                  <a:pt x="8821" y="15180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7" name="SMARTInkAnnotation648"/>
          <p:cNvSpPr/>
          <p:nvPr/>
        </p:nvSpPr>
        <p:spPr bwMode="auto">
          <a:xfrm>
            <a:off x="8384976" y="4152304"/>
            <a:ext cx="146396" cy="8931"/>
          </a:xfrm>
          <a:custGeom>
            <a:avLst/>
            <a:gdLst/>
            <a:ahLst/>
            <a:cxnLst/>
            <a:rect l="0" t="0" r="0" b="0"/>
            <a:pathLst>
              <a:path w="146396" h="8931">
                <a:moveTo>
                  <a:pt x="0" y="8930"/>
                </a:moveTo>
                <a:lnTo>
                  <a:pt x="0" y="109"/>
                </a:lnTo>
                <a:lnTo>
                  <a:pt x="2646" y="2695"/>
                </a:lnTo>
                <a:lnTo>
                  <a:pt x="4740" y="4773"/>
                </a:lnTo>
                <a:lnTo>
                  <a:pt x="7128" y="6158"/>
                </a:lnTo>
                <a:lnTo>
                  <a:pt x="9714" y="7082"/>
                </a:lnTo>
                <a:lnTo>
                  <a:pt x="12429" y="7698"/>
                </a:lnTo>
                <a:lnTo>
                  <a:pt x="16223" y="8109"/>
                </a:lnTo>
                <a:lnTo>
                  <a:pt x="20738" y="8383"/>
                </a:lnTo>
                <a:lnTo>
                  <a:pt x="25732" y="8565"/>
                </a:lnTo>
                <a:lnTo>
                  <a:pt x="46981" y="8822"/>
                </a:lnTo>
                <a:lnTo>
                  <a:pt x="146395" y="8929"/>
                </a:lnTo>
                <a:lnTo>
                  <a:pt x="145101" y="8930"/>
                </a:lnTo>
                <a:lnTo>
                  <a:pt x="144359" y="7937"/>
                </a:lnTo>
                <a:lnTo>
                  <a:pt x="143863" y="6284"/>
                </a:lnTo>
                <a:lnTo>
                  <a:pt x="142874"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8" name="SMARTInkAnnotation649"/>
          <p:cNvSpPr/>
          <p:nvPr/>
        </p:nvSpPr>
        <p:spPr bwMode="auto">
          <a:xfrm>
            <a:off x="8384976" y="4037460"/>
            <a:ext cx="17850" cy="248786"/>
          </a:xfrm>
          <a:custGeom>
            <a:avLst/>
            <a:gdLst/>
            <a:ahLst/>
            <a:cxnLst/>
            <a:rect l="0" t="0" r="0" b="0"/>
            <a:pathLst>
              <a:path w="17850" h="248786">
                <a:moveTo>
                  <a:pt x="0" y="7688"/>
                </a:moveTo>
                <a:lnTo>
                  <a:pt x="0" y="0"/>
                </a:lnTo>
                <a:lnTo>
                  <a:pt x="0" y="37187"/>
                </a:lnTo>
                <a:lnTo>
                  <a:pt x="992" y="45214"/>
                </a:lnTo>
                <a:lnTo>
                  <a:pt x="2646" y="53541"/>
                </a:lnTo>
                <a:lnTo>
                  <a:pt x="4740" y="62069"/>
                </a:lnTo>
                <a:lnTo>
                  <a:pt x="6138" y="70731"/>
                </a:lnTo>
                <a:lnTo>
                  <a:pt x="7069" y="79482"/>
                </a:lnTo>
                <a:lnTo>
                  <a:pt x="7689" y="88293"/>
                </a:lnTo>
                <a:lnTo>
                  <a:pt x="8103" y="97144"/>
                </a:lnTo>
                <a:lnTo>
                  <a:pt x="8562" y="114914"/>
                </a:lnTo>
                <a:lnTo>
                  <a:pt x="7693" y="123821"/>
                </a:lnTo>
                <a:lnTo>
                  <a:pt x="6121" y="132735"/>
                </a:lnTo>
                <a:lnTo>
                  <a:pt x="4080" y="141655"/>
                </a:lnTo>
                <a:lnTo>
                  <a:pt x="2721" y="149585"/>
                </a:lnTo>
                <a:lnTo>
                  <a:pt x="1814" y="156856"/>
                </a:lnTo>
                <a:lnTo>
                  <a:pt x="1210" y="163688"/>
                </a:lnTo>
                <a:lnTo>
                  <a:pt x="805" y="170227"/>
                </a:lnTo>
                <a:lnTo>
                  <a:pt x="358" y="182785"/>
                </a:lnTo>
                <a:lnTo>
                  <a:pt x="1232" y="188911"/>
                </a:lnTo>
                <a:lnTo>
                  <a:pt x="2805" y="194980"/>
                </a:lnTo>
                <a:lnTo>
                  <a:pt x="4846" y="201010"/>
                </a:lnTo>
                <a:lnTo>
                  <a:pt x="6207" y="207015"/>
                </a:lnTo>
                <a:lnTo>
                  <a:pt x="7115" y="213003"/>
                </a:lnTo>
                <a:lnTo>
                  <a:pt x="7720" y="218978"/>
                </a:lnTo>
                <a:lnTo>
                  <a:pt x="8124" y="223954"/>
                </a:lnTo>
                <a:lnTo>
                  <a:pt x="8392" y="228264"/>
                </a:lnTo>
                <a:lnTo>
                  <a:pt x="8572" y="232130"/>
                </a:lnTo>
                <a:lnTo>
                  <a:pt x="9683" y="235698"/>
                </a:lnTo>
                <a:lnTo>
                  <a:pt x="11416" y="239070"/>
                </a:lnTo>
                <a:lnTo>
                  <a:pt x="17849" y="248775"/>
                </a:lnTo>
                <a:lnTo>
                  <a:pt x="13116" y="248785"/>
                </a:lnTo>
                <a:lnTo>
                  <a:pt x="11721" y="247794"/>
                </a:lnTo>
                <a:lnTo>
                  <a:pt x="10789" y="246142"/>
                </a:lnTo>
                <a:lnTo>
                  <a:pt x="8930" y="23986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9" name="SMARTInkAnnotation650"/>
          <p:cNvSpPr/>
          <p:nvPr/>
        </p:nvSpPr>
        <p:spPr bwMode="auto">
          <a:xfrm>
            <a:off x="8554640" y="4098726"/>
            <a:ext cx="17850" cy="187331"/>
          </a:xfrm>
          <a:custGeom>
            <a:avLst/>
            <a:gdLst/>
            <a:ahLst/>
            <a:cxnLst/>
            <a:rect l="0" t="0" r="0" b="0"/>
            <a:pathLst>
              <a:path w="17850" h="187331">
                <a:moveTo>
                  <a:pt x="0" y="0"/>
                </a:moveTo>
                <a:lnTo>
                  <a:pt x="4740" y="4740"/>
                </a:lnTo>
                <a:lnTo>
                  <a:pt x="6138" y="7129"/>
                </a:lnTo>
                <a:lnTo>
                  <a:pt x="7069" y="9713"/>
                </a:lnTo>
                <a:lnTo>
                  <a:pt x="7689" y="12429"/>
                </a:lnTo>
                <a:lnTo>
                  <a:pt x="8103" y="15231"/>
                </a:lnTo>
                <a:lnTo>
                  <a:pt x="8562" y="20991"/>
                </a:lnTo>
                <a:lnTo>
                  <a:pt x="8766" y="29504"/>
                </a:lnTo>
                <a:lnTo>
                  <a:pt x="8930" y="135346"/>
                </a:lnTo>
                <a:lnTo>
                  <a:pt x="9922" y="141824"/>
                </a:lnTo>
                <a:lnTo>
                  <a:pt x="11575" y="147136"/>
                </a:lnTo>
                <a:lnTo>
                  <a:pt x="13670" y="151668"/>
                </a:lnTo>
                <a:lnTo>
                  <a:pt x="15067" y="156675"/>
                </a:lnTo>
                <a:lnTo>
                  <a:pt x="15998" y="161997"/>
                </a:lnTo>
                <a:lnTo>
                  <a:pt x="16618" y="167529"/>
                </a:lnTo>
                <a:lnTo>
                  <a:pt x="17032" y="172210"/>
                </a:lnTo>
                <a:lnTo>
                  <a:pt x="17308" y="176322"/>
                </a:lnTo>
                <a:lnTo>
                  <a:pt x="17849" y="187330"/>
                </a:lnTo>
                <a:lnTo>
                  <a:pt x="16861" y="186402"/>
                </a:lnTo>
                <a:lnTo>
                  <a:pt x="13116" y="182726"/>
                </a:lnTo>
                <a:lnTo>
                  <a:pt x="10728" y="181348"/>
                </a:lnTo>
                <a:lnTo>
                  <a:pt x="8145" y="180431"/>
                </a:lnTo>
                <a:lnTo>
                  <a:pt x="0" y="17859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0" name="SMARTInkAnnotation651"/>
          <p:cNvSpPr/>
          <p:nvPr/>
        </p:nvSpPr>
        <p:spPr bwMode="auto">
          <a:xfrm>
            <a:off x="8456414" y="3955851"/>
            <a:ext cx="26790" cy="71439"/>
          </a:xfrm>
          <a:custGeom>
            <a:avLst/>
            <a:gdLst/>
            <a:ahLst/>
            <a:cxnLst/>
            <a:rect l="0" t="0" r="0" b="0"/>
            <a:pathLst>
              <a:path w="26790" h="71439">
                <a:moveTo>
                  <a:pt x="0" y="0"/>
                </a:moveTo>
                <a:lnTo>
                  <a:pt x="0" y="12429"/>
                </a:lnTo>
                <a:lnTo>
                  <a:pt x="992" y="15231"/>
                </a:lnTo>
                <a:lnTo>
                  <a:pt x="2646" y="18092"/>
                </a:lnTo>
                <a:lnTo>
                  <a:pt x="4740" y="20991"/>
                </a:lnTo>
                <a:lnTo>
                  <a:pt x="6137" y="24908"/>
                </a:lnTo>
                <a:lnTo>
                  <a:pt x="7068" y="29504"/>
                </a:lnTo>
                <a:lnTo>
                  <a:pt x="7688" y="34552"/>
                </a:lnTo>
                <a:lnTo>
                  <a:pt x="9094" y="38909"/>
                </a:lnTo>
                <a:lnTo>
                  <a:pt x="11023" y="42807"/>
                </a:lnTo>
                <a:lnTo>
                  <a:pt x="13303" y="46398"/>
                </a:lnTo>
                <a:lnTo>
                  <a:pt x="14821" y="49783"/>
                </a:lnTo>
                <a:lnTo>
                  <a:pt x="15833" y="53033"/>
                </a:lnTo>
                <a:lnTo>
                  <a:pt x="16509" y="56191"/>
                </a:lnTo>
                <a:lnTo>
                  <a:pt x="17951" y="58297"/>
                </a:lnTo>
                <a:lnTo>
                  <a:pt x="19905" y="59700"/>
                </a:lnTo>
                <a:lnTo>
                  <a:pt x="25428" y="61953"/>
                </a:lnTo>
                <a:lnTo>
                  <a:pt x="25882" y="63130"/>
                </a:lnTo>
                <a:lnTo>
                  <a:pt x="26185" y="64907"/>
                </a:lnTo>
                <a:lnTo>
                  <a:pt x="26789" y="7143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1" name="SMARTInkAnnotation652"/>
          <p:cNvSpPr/>
          <p:nvPr/>
        </p:nvSpPr>
        <p:spPr bwMode="auto">
          <a:xfrm>
            <a:off x="8424479" y="3189139"/>
            <a:ext cx="23004" cy="175074"/>
          </a:xfrm>
          <a:custGeom>
            <a:avLst/>
            <a:gdLst/>
            <a:ahLst/>
            <a:cxnLst/>
            <a:rect l="0" t="0" r="0" b="0"/>
            <a:pathLst>
              <a:path w="23004" h="175074">
                <a:moveTo>
                  <a:pt x="5146" y="7689"/>
                </a:moveTo>
                <a:lnTo>
                  <a:pt x="405" y="2948"/>
                </a:lnTo>
                <a:lnTo>
                  <a:pt x="0" y="1552"/>
                </a:lnTo>
                <a:lnTo>
                  <a:pt x="723" y="621"/>
                </a:lnTo>
                <a:lnTo>
                  <a:pt x="2198" y="0"/>
                </a:lnTo>
                <a:lnTo>
                  <a:pt x="3180" y="579"/>
                </a:lnTo>
                <a:lnTo>
                  <a:pt x="3835" y="1956"/>
                </a:lnTo>
                <a:lnTo>
                  <a:pt x="4887" y="6557"/>
                </a:lnTo>
                <a:lnTo>
                  <a:pt x="5965" y="7926"/>
                </a:lnTo>
                <a:lnTo>
                  <a:pt x="7677" y="9831"/>
                </a:lnTo>
                <a:lnTo>
                  <a:pt x="9810" y="12094"/>
                </a:lnTo>
                <a:lnTo>
                  <a:pt x="11230" y="15586"/>
                </a:lnTo>
                <a:lnTo>
                  <a:pt x="12178" y="19899"/>
                </a:lnTo>
                <a:lnTo>
                  <a:pt x="12812" y="24759"/>
                </a:lnTo>
                <a:lnTo>
                  <a:pt x="13233" y="28990"/>
                </a:lnTo>
                <a:lnTo>
                  <a:pt x="13513" y="32804"/>
                </a:lnTo>
                <a:lnTo>
                  <a:pt x="13701" y="36338"/>
                </a:lnTo>
                <a:lnTo>
                  <a:pt x="14818" y="40679"/>
                </a:lnTo>
                <a:lnTo>
                  <a:pt x="16554" y="45557"/>
                </a:lnTo>
                <a:lnTo>
                  <a:pt x="18705" y="50794"/>
                </a:lnTo>
                <a:lnTo>
                  <a:pt x="19146" y="56269"/>
                </a:lnTo>
                <a:lnTo>
                  <a:pt x="18449" y="61904"/>
                </a:lnTo>
                <a:lnTo>
                  <a:pt x="16991" y="67645"/>
                </a:lnTo>
                <a:lnTo>
                  <a:pt x="17011" y="74449"/>
                </a:lnTo>
                <a:lnTo>
                  <a:pt x="18017" y="81961"/>
                </a:lnTo>
                <a:lnTo>
                  <a:pt x="19679" y="89946"/>
                </a:lnTo>
                <a:lnTo>
                  <a:pt x="20788" y="96261"/>
                </a:lnTo>
                <a:lnTo>
                  <a:pt x="21527" y="101463"/>
                </a:lnTo>
                <a:lnTo>
                  <a:pt x="22020" y="105924"/>
                </a:lnTo>
                <a:lnTo>
                  <a:pt x="22348" y="110882"/>
                </a:lnTo>
                <a:lnTo>
                  <a:pt x="22567" y="116171"/>
                </a:lnTo>
                <a:lnTo>
                  <a:pt x="22810" y="127340"/>
                </a:lnTo>
                <a:lnTo>
                  <a:pt x="23003" y="175073"/>
                </a:lnTo>
                <a:lnTo>
                  <a:pt x="22011" y="174840"/>
                </a:lnTo>
                <a:lnTo>
                  <a:pt x="20358" y="173694"/>
                </a:lnTo>
                <a:lnTo>
                  <a:pt x="15317" y="169464"/>
                </a:lnTo>
                <a:lnTo>
                  <a:pt x="14902" y="168125"/>
                </a:lnTo>
                <a:lnTo>
                  <a:pt x="14627" y="166240"/>
                </a:lnTo>
                <a:lnTo>
                  <a:pt x="14075" y="15949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2" name="SMARTInkAnnotation653"/>
          <p:cNvSpPr/>
          <p:nvPr/>
        </p:nvSpPr>
        <p:spPr bwMode="auto">
          <a:xfrm>
            <a:off x="8447484" y="3268265"/>
            <a:ext cx="125017" cy="35720"/>
          </a:xfrm>
          <a:custGeom>
            <a:avLst/>
            <a:gdLst/>
            <a:ahLst/>
            <a:cxnLst/>
            <a:rect l="0" t="0" r="0" b="0"/>
            <a:pathLst>
              <a:path w="125017" h="35720">
                <a:moveTo>
                  <a:pt x="0" y="35719"/>
                </a:moveTo>
                <a:lnTo>
                  <a:pt x="4740" y="35719"/>
                </a:lnTo>
                <a:lnTo>
                  <a:pt x="8121" y="34727"/>
                </a:lnTo>
                <a:lnTo>
                  <a:pt x="12360" y="33073"/>
                </a:lnTo>
                <a:lnTo>
                  <a:pt x="17169" y="30978"/>
                </a:lnTo>
                <a:lnTo>
                  <a:pt x="23353" y="29582"/>
                </a:lnTo>
                <a:lnTo>
                  <a:pt x="30452" y="28651"/>
                </a:lnTo>
                <a:lnTo>
                  <a:pt x="38160" y="28031"/>
                </a:lnTo>
                <a:lnTo>
                  <a:pt x="45284" y="26625"/>
                </a:lnTo>
                <a:lnTo>
                  <a:pt x="52017" y="24695"/>
                </a:lnTo>
                <a:lnTo>
                  <a:pt x="58490" y="22417"/>
                </a:lnTo>
                <a:lnTo>
                  <a:pt x="64790" y="20898"/>
                </a:lnTo>
                <a:lnTo>
                  <a:pt x="70975" y="19885"/>
                </a:lnTo>
                <a:lnTo>
                  <a:pt x="77083" y="19210"/>
                </a:lnTo>
                <a:lnTo>
                  <a:pt x="83138" y="17768"/>
                </a:lnTo>
                <a:lnTo>
                  <a:pt x="89160" y="15814"/>
                </a:lnTo>
                <a:lnTo>
                  <a:pt x="95158" y="13519"/>
                </a:lnTo>
                <a:lnTo>
                  <a:pt x="100150" y="10997"/>
                </a:lnTo>
                <a:lnTo>
                  <a:pt x="104470" y="8324"/>
                </a:lnTo>
                <a:lnTo>
                  <a:pt x="108343" y="5549"/>
                </a:lnTo>
                <a:lnTo>
                  <a:pt x="111916" y="3700"/>
                </a:lnTo>
                <a:lnTo>
                  <a:pt x="115291" y="2466"/>
                </a:lnTo>
                <a:lnTo>
                  <a:pt x="12501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3" name="SMARTInkAnnotation654"/>
          <p:cNvSpPr/>
          <p:nvPr/>
        </p:nvSpPr>
        <p:spPr bwMode="auto">
          <a:xfrm>
            <a:off x="8545710" y="3205757"/>
            <a:ext cx="17861" cy="182431"/>
          </a:xfrm>
          <a:custGeom>
            <a:avLst/>
            <a:gdLst/>
            <a:ahLst/>
            <a:cxnLst/>
            <a:rect l="0" t="0" r="0" b="0"/>
            <a:pathLst>
              <a:path w="17861" h="182431">
                <a:moveTo>
                  <a:pt x="0" y="0"/>
                </a:moveTo>
                <a:lnTo>
                  <a:pt x="0" y="161430"/>
                </a:lnTo>
                <a:lnTo>
                  <a:pt x="993" y="165168"/>
                </a:lnTo>
                <a:lnTo>
                  <a:pt x="2647" y="168651"/>
                </a:lnTo>
                <a:lnTo>
                  <a:pt x="4740" y="171966"/>
                </a:lnTo>
                <a:lnTo>
                  <a:pt x="6138" y="175167"/>
                </a:lnTo>
                <a:lnTo>
                  <a:pt x="7069" y="178294"/>
                </a:lnTo>
                <a:lnTo>
                  <a:pt x="7689" y="181371"/>
                </a:lnTo>
                <a:lnTo>
                  <a:pt x="9095" y="182430"/>
                </a:lnTo>
                <a:lnTo>
                  <a:pt x="11024" y="182143"/>
                </a:lnTo>
                <a:lnTo>
                  <a:pt x="13304" y="180960"/>
                </a:lnTo>
                <a:lnTo>
                  <a:pt x="14822" y="179180"/>
                </a:lnTo>
                <a:lnTo>
                  <a:pt x="15834" y="177000"/>
                </a:lnTo>
                <a:lnTo>
                  <a:pt x="16510" y="174555"/>
                </a:lnTo>
                <a:lnTo>
                  <a:pt x="16960" y="170940"/>
                </a:lnTo>
                <a:lnTo>
                  <a:pt x="17261" y="166546"/>
                </a:lnTo>
                <a:lnTo>
                  <a:pt x="17460" y="161633"/>
                </a:lnTo>
                <a:lnTo>
                  <a:pt x="17682" y="150881"/>
                </a:lnTo>
                <a:lnTo>
                  <a:pt x="17860" y="13394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4" name="SMARTInkAnnotation655"/>
          <p:cNvSpPr/>
          <p:nvPr/>
        </p:nvSpPr>
        <p:spPr bwMode="auto">
          <a:xfrm>
            <a:off x="7983140" y="3393281"/>
            <a:ext cx="26790" cy="80368"/>
          </a:xfrm>
          <a:custGeom>
            <a:avLst/>
            <a:gdLst/>
            <a:ahLst/>
            <a:cxnLst/>
            <a:rect l="0" t="0" r="0" b="0"/>
            <a:pathLst>
              <a:path w="26790" h="80368">
                <a:moveTo>
                  <a:pt x="26789" y="80367"/>
                </a:moveTo>
                <a:lnTo>
                  <a:pt x="13487" y="80367"/>
                </a:lnTo>
                <a:lnTo>
                  <a:pt x="11968" y="79374"/>
                </a:lnTo>
                <a:lnTo>
                  <a:pt x="10955" y="77721"/>
                </a:lnTo>
                <a:lnTo>
                  <a:pt x="9330" y="72679"/>
                </a:lnTo>
                <a:lnTo>
                  <a:pt x="9196" y="71273"/>
                </a:lnTo>
                <a:lnTo>
                  <a:pt x="9107" y="69344"/>
                </a:lnTo>
                <a:lnTo>
                  <a:pt x="8965" y="63858"/>
                </a:lnTo>
                <a:lnTo>
                  <a:pt x="9946" y="62415"/>
                </a:lnTo>
                <a:lnTo>
                  <a:pt x="11592" y="60462"/>
                </a:lnTo>
                <a:lnTo>
                  <a:pt x="13681" y="58168"/>
                </a:lnTo>
                <a:lnTo>
                  <a:pt x="15074" y="54653"/>
                </a:lnTo>
                <a:lnTo>
                  <a:pt x="16002" y="50326"/>
                </a:lnTo>
                <a:lnTo>
                  <a:pt x="16622" y="45457"/>
                </a:lnTo>
                <a:lnTo>
                  <a:pt x="17034" y="41219"/>
                </a:lnTo>
                <a:lnTo>
                  <a:pt x="17308" y="37401"/>
                </a:lnTo>
                <a:lnTo>
                  <a:pt x="17493" y="33864"/>
                </a:lnTo>
                <a:lnTo>
                  <a:pt x="17696" y="24642"/>
                </a:lnTo>
                <a:lnTo>
                  <a:pt x="17751" y="19404"/>
                </a:lnTo>
                <a:lnTo>
                  <a:pt x="16794" y="15912"/>
                </a:lnTo>
                <a:lnTo>
                  <a:pt x="15165" y="13585"/>
                </a:lnTo>
                <a:lnTo>
                  <a:pt x="13087" y="12033"/>
                </a:lnTo>
                <a:lnTo>
                  <a:pt x="10709" y="10007"/>
                </a:lnTo>
                <a:lnTo>
                  <a:pt x="8131" y="7663"/>
                </a:lnTo>
                <a:lnTo>
                  <a:pt x="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5" name="SMARTInkAnnotation656"/>
          <p:cNvSpPr/>
          <p:nvPr/>
        </p:nvSpPr>
        <p:spPr bwMode="auto">
          <a:xfrm>
            <a:off x="7947421" y="3134320"/>
            <a:ext cx="8931" cy="133946"/>
          </a:xfrm>
          <a:custGeom>
            <a:avLst/>
            <a:gdLst/>
            <a:ahLst/>
            <a:cxnLst/>
            <a:rect l="0" t="0" r="0" b="0"/>
            <a:pathLst>
              <a:path w="8931" h="133946">
                <a:moveTo>
                  <a:pt x="0" y="0"/>
                </a:moveTo>
                <a:lnTo>
                  <a:pt x="0" y="20991"/>
                </a:lnTo>
                <a:lnTo>
                  <a:pt x="993" y="24908"/>
                </a:lnTo>
                <a:lnTo>
                  <a:pt x="2646" y="29504"/>
                </a:lnTo>
                <a:lnTo>
                  <a:pt x="4740" y="34552"/>
                </a:lnTo>
                <a:lnTo>
                  <a:pt x="6138" y="38909"/>
                </a:lnTo>
                <a:lnTo>
                  <a:pt x="7069" y="42807"/>
                </a:lnTo>
                <a:lnTo>
                  <a:pt x="7689" y="46397"/>
                </a:lnTo>
                <a:lnTo>
                  <a:pt x="8103" y="50775"/>
                </a:lnTo>
                <a:lnTo>
                  <a:pt x="8378" y="55678"/>
                </a:lnTo>
                <a:lnTo>
                  <a:pt x="8685" y="66418"/>
                </a:lnTo>
                <a:lnTo>
                  <a:pt x="8928" y="109988"/>
                </a:lnTo>
                <a:lnTo>
                  <a:pt x="8930" y="133051"/>
                </a:lnTo>
                <a:lnTo>
                  <a:pt x="7938" y="133349"/>
                </a:lnTo>
                <a:lnTo>
                  <a:pt x="6284" y="133547"/>
                </a:lnTo>
                <a:lnTo>
                  <a:pt x="0" y="1339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6" name="SMARTInkAnnotation657"/>
          <p:cNvSpPr/>
          <p:nvPr/>
        </p:nvSpPr>
        <p:spPr bwMode="auto">
          <a:xfrm>
            <a:off x="7956351" y="3178968"/>
            <a:ext cx="142295" cy="71439"/>
          </a:xfrm>
          <a:custGeom>
            <a:avLst/>
            <a:gdLst/>
            <a:ahLst/>
            <a:cxnLst/>
            <a:rect l="0" t="0" r="0" b="0"/>
            <a:pathLst>
              <a:path w="142295" h="71439">
                <a:moveTo>
                  <a:pt x="0" y="71438"/>
                </a:moveTo>
                <a:lnTo>
                  <a:pt x="41981" y="71438"/>
                </a:lnTo>
                <a:lnTo>
                  <a:pt x="48823" y="70446"/>
                </a:lnTo>
                <a:lnTo>
                  <a:pt x="56362" y="68792"/>
                </a:lnTo>
                <a:lnTo>
                  <a:pt x="64363" y="66697"/>
                </a:lnTo>
                <a:lnTo>
                  <a:pt x="72675" y="65301"/>
                </a:lnTo>
                <a:lnTo>
                  <a:pt x="81192" y="64370"/>
                </a:lnTo>
                <a:lnTo>
                  <a:pt x="89847" y="63749"/>
                </a:lnTo>
                <a:lnTo>
                  <a:pt x="97601" y="62344"/>
                </a:lnTo>
                <a:lnTo>
                  <a:pt x="104755" y="60414"/>
                </a:lnTo>
                <a:lnTo>
                  <a:pt x="111508" y="58135"/>
                </a:lnTo>
                <a:lnTo>
                  <a:pt x="117003" y="55624"/>
                </a:lnTo>
                <a:lnTo>
                  <a:pt x="121658" y="52958"/>
                </a:lnTo>
                <a:lnTo>
                  <a:pt x="125754" y="50188"/>
                </a:lnTo>
                <a:lnTo>
                  <a:pt x="129476" y="47350"/>
                </a:lnTo>
                <a:lnTo>
                  <a:pt x="132950" y="44465"/>
                </a:lnTo>
                <a:lnTo>
                  <a:pt x="136259" y="41550"/>
                </a:lnTo>
                <a:lnTo>
                  <a:pt x="138464" y="37622"/>
                </a:lnTo>
                <a:lnTo>
                  <a:pt x="139933" y="33019"/>
                </a:lnTo>
                <a:lnTo>
                  <a:pt x="140915" y="27965"/>
                </a:lnTo>
                <a:lnTo>
                  <a:pt x="141568" y="23605"/>
                </a:lnTo>
                <a:lnTo>
                  <a:pt x="142003" y="19705"/>
                </a:lnTo>
                <a:lnTo>
                  <a:pt x="142294" y="16114"/>
                </a:lnTo>
                <a:lnTo>
                  <a:pt x="141495" y="12727"/>
                </a:lnTo>
                <a:lnTo>
                  <a:pt x="139971" y="9477"/>
                </a:lnTo>
                <a:lnTo>
                  <a:pt x="133945"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7" name="SMARTInkAnnotation658"/>
          <p:cNvSpPr/>
          <p:nvPr/>
        </p:nvSpPr>
        <p:spPr bwMode="auto">
          <a:xfrm>
            <a:off x="8072437" y="3161109"/>
            <a:ext cx="26790" cy="133946"/>
          </a:xfrm>
          <a:custGeom>
            <a:avLst/>
            <a:gdLst/>
            <a:ahLst/>
            <a:cxnLst/>
            <a:rect l="0" t="0" r="0" b="0"/>
            <a:pathLst>
              <a:path w="26790" h="133946">
                <a:moveTo>
                  <a:pt x="0" y="0"/>
                </a:moveTo>
                <a:lnTo>
                  <a:pt x="4740" y="4740"/>
                </a:lnTo>
                <a:lnTo>
                  <a:pt x="6138" y="7129"/>
                </a:lnTo>
                <a:lnTo>
                  <a:pt x="7069" y="9713"/>
                </a:lnTo>
                <a:lnTo>
                  <a:pt x="7689" y="12429"/>
                </a:lnTo>
                <a:lnTo>
                  <a:pt x="9095" y="15231"/>
                </a:lnTo>
                <a:lnTo>
                  <a:pt x="11024" y="18092"/>
                </a:lnTo>
                <a:lnTo>
                  <a:pt x="13303" y="20991"/>
                </a:lnTo>
                <a:lnTo>
                  <a:pt x="14822" y="24908"/>
                </a:lnTo>
                <a:lnTo>
                  <a:pt x="15834" y="29504"/>
                </a:lnTo>
                <a:lnTo>
                  <a:pt x="16509" y="34552"/>
                </a:lnTo>
                <a:lnTo>
                  <a:pt x="16959" y="39902"/>
                </a:lnTo>
                <a:lnTo>
                  <a:pt x="17259" y="45453"/>
                </a:lnTo>
                <a:lnTo>
                  <a:pt x="17593" y="56912"/>
                </a:lnTo>
                <a:lnTo>
                  <a:pt x="17844" y="98247"/>
                </a:lnTo>
                <a:lnTo>
                  <a:pt x="17859" y="127470"/>
                </a:lnTo>
                <a:lnTo>
                  <a:pt x="18851" y="129629"/>
                </a:lnTo>
                <a:lnTo>
                  <a:pt x="20504" y="131068"/>
                </a:lnTo>
                <a:lnTo>
                  <a:pt x="26789" y="1339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8" name="SMARTInkAnnotation659"/>
          <p:cNvSpPr/>
          <p:nvPr/>
        </p:nvSpPr>
        <p:spPr bwMode="auto">
          <a:xfrm>
            <a:off x="7893843" y="3830835"/>
            <a:ext cx="17827" cy="116087"/>
          </a:xfrm>
          <a:custGeom>
            <a:avLst/>
            <a:gdLst/>
            <a:ahLst/>
            <a:cxnLst/>
            <a:rect l="0" t="0" r="0" b="0"/>
            <a:pathLst>
              <a:path w="17827" h="116087">
                <a:moveTo>
                  <a:pt x="0" y="0"/>
                </a:moveTo>
                <a:lnTo>
                  <a:pt x="0" y="28680"/>
                </a:lnTo>
                <a:lnTo>
                  <a:pt x="992" y="33010"/>
                </a:lnTo>
                <a:lnTo>
                  <a:pt x="2646" y="37882"/>
                </a:lnTo>
                <a:lnTo>
                  <a:pt x="4740" y="43114"/>
                </a:lnTo>
                <a:lnTo>
                  <a:pt x="6138" y="48587"/>
                </a:lnTo>
                <a:lnTo>
                  <a:pt x="7069" y="54220"/>
                </a:lnTo>
                <a:lnTo>
                  <a:pt x="7689" y="59959"/>
                </a:lnTo>
                <a:lnTo>
                  <a:pt x="8103" y="64777"/>
                </a:lnTo>
                <a:lnTo>
                  <a:pt x="8378" y="68982"/>
                </a:lnTo>
                <a:lnTo>
                  <a:pt x="8562" y="72777"/>
                </a:lnTo>
                <a:lnTo>
                  <a:pt x="9676" y="76300"/>
                </a:lnTo>
                <a:lnTo>
                  <a:pt x="11413" y="79640"/>
                </a:lnTo>
                <a:lnTo>
                  <a:pt x="13561" y="82859"/>
                </a:lnTo>
                <a:lnTo>
                  <a:pt x="14995" y="85997"/>
                </a:lnTo>
                <a:lnTo>
                  <a:pt x="15950" y="89082"/>
                </a:lnTo>
                <a:lnTo>
                  <a:pt x="16586" y="92130"/>
                </a:lnTo>
                <a:lnTo>
                  <a:pt x="17011" y="95155"/>
                </a:lnTo>
                <a:lnTo>
                  <a:pt x="17294" y="98163"/>
                </a:lnTo>
                <a:lnTo>
                  <a:pt x="17748" y="105380"/>
                </a:lnTo>
                <a:lnTo>
                  <a:pt x="17809" y="109013"/>
                </a:lnTo>
                <a:lnTo>
                  <a:pt x="17826" y="111371"/>
                </a:lnTo>
                <a:lnTo>
                  <a:pt x="16845" y="112942"/>
                </a:lnTo>
                <a:lnTo>
                  <a:pt x="15199" y="113990"/>
                </a:lnTo>
                <a:lnTo>
                  <a:pt x="8930"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9" name="SMARTInkAnnotation660"/>
          <p:cNvSpPr/>
          <p:nvPr/>
        </p:nvSpPr>
        <p:spPr bwMode="auto">
          <a:xfrm>
            <a:off x="7849563" y="4018359"/>
            <a:ext cx="17482" cy="201147"/>
          </a:xfrm>
          <a:custGeom>
            <a:avLst/>
            <a:gdLst/>
            <a:ahLst/>
            <a:cxnLst/>
            <a:rect l="0" t="0" r="0" b="0"/>
            <a:pathLst>
              <a:path w="17482" h="201147">
                <a:moveTo>
                  <a:pt x="8562" y="0"/>
                </a:moveTo>
                <a:lnTo>
                  <a:pt x="13302" y="0"/>
                </a:lnTo>
                <a:lnTo>
                  <a:pt x="14699" y="992"/>
                </a:lnTo>
                <a:lnTo>
                  <a:pt x="15630" y="2646"/>
                </a:lnTo>
                <a:lnTo>
                  <a:pt x="16250" y="4741"/>
                </a:lnTo>
                <a:lnTo>
                  <a:pt x="16664" y="7129"/>
                </a:lnTo>
                <a:lnTo>
                  <a:pt x="17123" y="12429"/>
                </a:lnTo>
                <a:lnTo>
                  <a:pt x="17328" y="18091"/>
                </a:lnTo>
                <a:lnTo>
                  <a:pt x="17418" y="25900"/>
                </a:lnTo>
                <a:lnTo>
                  <a:pt x="17481" y="58826"/>
                </a:lnTo>
                <a:lnTo>
                  <a:pt x="16493" y="65014"/>
                </a:lnTo>
                <a:lnTo>
                  <a:pt x="14841" y="71124"/>
                </a:lnTo>
                <a:lnTo>
                  <a:pt x="12748" y="77182"/>
                </a:lnTo>
                <a:lnTo>
                  <a:pt x="11353" y="84196"/>
                </a:lnTo>
                <a:lnTo>
                  <a:pt x="10422" y="91850"/>
                </a:lnTo>
                <a:lnTo>
                  <a:pt x="9802" y="99929"/>
                </a:lnTo>
                <a:lnTo>
                  <a:pt x="9389" y="107299"/>
                </a:lnTo>
                <a:lnTo>
                  <a:pt x="8929" y="120779"/>
                </a:lnTo>
                <a:lnTo>
                  <a:pt x="8634" y="145603"/>
                </a:lnTo>
                <a:lnTo>
                  <a:pt x="8562" y="200516"/>
                </a:lnTo>
                <a:lnTo>
                  <a:pt x="7569" y="201146"/>
                </a:lnTo>
                <a:lnTo>
                  <a:pt x="5916" y="200574"/>
                </a:lnTo>
                <a:lnTo>
                  <a:pt x="873" y="197267"/>
                </a:lnTo>
                <a:lnTo>
                  <a:pt x="459" y="196003"/>
                </a:lnTo>
                <a:lnTo>
                  <a:pt x="0" y="191954"/>
                </a:lnTo>
                <a:lnTo>
                  <a:pt x="870" y="189485"/>
                </a:lnTo>
                <a:lnTo>
                  <a:pt x="2441" y="186847"/>
                </a:lnTo>
                <a:lnTo>
                  <a:pt x="8562" y="17859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0" name="SMARTInkAnnotation661"/>
          <p:cNvSpPr/>
          <p:nvPr/>
        </p:nvSpPr>
        <p:spPr bwMode="auto">
          <a:xfrm>
            <a:off x="7867054" y="4107656"/>
            <a:ext cx="107157" cy="26790"/>
          </a:xfrm>
          <a:custGeom>
            <a:avLst/>
            <a:gdLst/>
            <a:ahLst/>
            <a:cxnLst/>
            <a:rect l="0" t="0" r="0" b="0"/>
            <a:pathLst>
              <a:path w="107157" h="26790">
                <a:moveTo>
                  <a:pt x="0" y="26789"/>
                </a:moveTo>
                <a:lnTo>
                  <a:pt x="28680" y="26789"/>
                </a:lnTo>
                <a:lnTo>
                  <a:pt x="34002" y="25796"/>
                </a:lnTo>
                <a:lnTo>
                  <a:pt x="40528" y="24143"/>
                </a:lnTo>
                <a:lnTo>
                  <a:pt x="47854" y="22048"/>
                </a:lnTo>
                <a:lnTo>
                  <a:pt x="54723" y="20652"/>
                </a:lnTo>
                <a:lnTo>
                  <a:pt x="61287" y="19721"/>
                </a:lnTo>
                <a:lnTo>
                  <a:pt x="67647" y="19101"/>
                </a:lnTo>
                <a:lnTo>
                  <a:pt x="73872" y="17694"/>
                </a:lnTo>
                <a:lnTo>
                  <a:pt x="80005" y="15765"/>
                </a:lnTo>
                <a:lnTo>
                  <a:pt x="86079" y="13487"/>
                </a:lnTo>
                <a:lnTo>
                  <a:pt x="91121" y="11968"/>
                </a:lnTo>
                <a:lnTo>
                  <a:pt x="95473" y="10955"/>
                </a:lnTo>
                <a:lnTo>
                  <a:pt x="99369" y="10279"/>
                </a:lnTo>
                <a:lnTo>
                  <a:pt x="101965" y="8837"/>
                </a:lnTo>
                <a:lnTo>
                  <a:pt x="103695" y="6883"/>
                </a:lnTo>
                <a:lnTo>
                  <a:pt x="10715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1" name="SMARTInkAnnotation662"/>
          <p:cNvSpPr/>
          <p:nvPr/>
        </p:nvSpPr>
        <p:spPr bwMode="auto">
          <a:xfrm>
            <a:off x="7966525" y="4071937"/>
            <a:ext cx="25546" cy="160735"/>
          </a:xfrm>
          <a:custGeom>
            <a:avLst/>
            <a:gdLst/>
            <a:ahLst/>
            <a:cxnLst/>
            <a:rect l="0" t="0" r="0" b="0"/>
            <a:pathLst>
              <a:path w="25546" h="160735">
                <a:moveTo>
                  <a:pt x="16615" y="0"/>
                </a:moveTo>
                <a:lnTo>
                  <a:pt x="11875" y="4740"/>
                </a:lnTo>
                <a:lnTo>
                  <a:pt x="10478" y="8121"/>
                </a:lnTo>
                <a:lnTo>
                  <a:pt x="9547" y="12359"/>
                </a:lnTo>
                <a:lnTo>
                  <a:pt x="8926" y="17169"/>
                </a:lnTo>
                <a:lnTo>
                  <a:pt x="8513" y="22360"/>
                </a:lnTo>
                <a:lnTo>
                  <a:pt x="8237" y="27805"/>
                </a:lnTo>
                <a:lnTo>
                  <a:pt x="7930" y="39147"/>
                </a:lnTo>
                <a:lnTo>
                  <a:pt x="7718" y="73261"/>
                </a:lnTo>
                <a:lnTo>
                  <a:pt x="6714" y="81583"/>
                </a:lnTo>
                <a:lnTo>
                  <a:pt x="5055" y="90108"/>
                </a:lnTo>
                <a:lnTo>
                  <a:pt x="2954" y="98767"/>
                </a:lnTo>
                <a:lnTo>
                  <a:pt x="1555" y="106525"/>
                </a:lnTo>
                <a:lnTo>
                  <a:pt x="622" y="113680"/>
                </a:lnTo>
                <a:lnTo>
                  <a:pt x="0" y="120435"/>
                </a:lnTo>
                <a:lnTo>
                  <a:pt x="577" y="125931"/>
                </a:lnTo>
                <a:lnTo>
                  <a:pt x="1954" y="130587"/>
                </a:lnTo>
                <a:lnTo>
                  <a:pt x="3864" y="134682"/>
                </a:lnTo>
                <a:lnTo>
                  <a:pt x="5138" y="139398"/>
                </a:lnTo>
                <a:lnTo>
                  <a:pt x="5987" y="144526"/>
                </a:lnTo>
                <a:lnTo>
                  <a:pt x="6553" y="149928"/>
                </a:lnTo>
                <a:lnTo>
                  <a:pt x="7923" y="153530"/>
                </a:lnTo>
                <a:lnTo>
                  <a:pt x="9829" y="155932"/>
                </a:lnTo>
                <a:lnTo>
                  <a:pt x="15274" y="159786"/>
                </a:lnTo>
                <a:lnTo>
                  <a:pt x="16714" y="160102"/>
                </a:lnTo>
                <a:lnTo>
                  <a:pt x="18665" y="160313"/>
                </a:lnTo>
                <a:lnTo>
                  <a:pt x="25545" y="16073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2" name="SMARTInkAnnotation663"/>
          <p:cNvSpPr/>
          <p:nvPr/>
        </p:nvSpPr>
        <p:spPr bwMode="auto">
          <a:xfrm>
            <a:off x="7384861" y="3411140"/>
            <a:ext cx="26780" cy="80368"/>
          </a:xfrm>
          <a:custGeom>
            <a:avLst/>
            <a:gdLst/>
            <a:ahLst/>
            <a:cxnLst/>
            <a:rect l="0" t="0" r="0" b="0"/>
            <a:pathLst>
              <a:path w="26780" h="80368">
                <a:moveTo>
                  <a:pt x="8920" y="0"/>
                </a:moveTo>
                <a:lnTo>
                  <a:pt x="358" y="0"/>
                </a:lnTo>
                <a:lnTo>
                  <a:pt x="236" y="993"/>
                </a:lnTo>
                <a:lnTo>
                  <a:pt x="154" y="2646"/>
                </a:lnTo>
                <a:lnTo>
                  <a:pt x="63" y="7130"/>
                </a:lnTo>
                <a:lnTo>
                  <a:pt x="0" y="25732"/>
                </a:lnTo>
                <a:lnTo>
                  <a:pt x="988" y="30053"/>
                </a:lnTo>
                <a:lnTo>
                  <a:pt x="2640" y="33926"/>
                </a:lnTo>
                <a:lnTo>
                  <a:pt x="4733" y="37500"/>
                </a:lnTo>
                <a:lnTo>
                  <a:pt x="6128" y="40875"/>
                </a:lnTo>
                <a:lnTo>
                  <a:pt x="7059" y="44118"/>
                </a:lnTo>
                <a:lnTo>
                  <a:pt x="7680" y="47271"/>
                </a:lnTo>
                <a:lnTo>
                  <a:pt x="9086" y="50366"/>
                </a:lnTo>
                <a:lnTo>
                  <a:pt x="11014" y="53421"/>
                </a:lnTo>
                <a:lnTo>
                  <a:pt x="13293" y="56450"/>
                </a:lnTo>
                <a:lnTo>
                  <a:pt x="14812" y="59461"/>
                </a:lnTo>
                <a:lnTo>
                  <a:pt x="15824" y="62461"/>
                </a:lnTo>
                <a:lnTo>
                  <a:pt x="16499" y="65453"/>
                </a:lnTo>
                <a:lnTo>
                  <a:pt x="17942" y="67448"/>
                </a:lnTo>
                <a:lnTo>
                  <a:pt x="19896" y="68778"/>
                </a:lnTo>
                <a:lnTo>
                  <a:pt x="22190" y="69664"/>
                </a:lnTo>
                <a:lnTo>
                  <a:pt x="23720" y="71248"/>
                </a:lnTo>
                <a:lnTo>
                  <a:pt x="24740" y="73295"/>
                </a:lnTo>
                <a:lnTo>
                  <a:pt x="26779" y="8036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3" name="SMARTInkAnnotation664"/>
          <p:cNvSpPr/>
          <p:nvPr/>
        </p:nvSpPr>
        <p:spPr bwMode="auto">
          <a:xfrm>
            <a:off x="7384851" y="3134320"/>
            <a:ext cx="17743" cy="151806"/>
          </a:xfrm>
          <a:custGeom>
            <a:avLst/>
            <a:gdLst/>
            <a:ahLst/>
            <a:cxnLst/>
            <a:rect l="0" t="0" r="0" b="0"/>
            <a:pathLst>
              <a:path w="17743" h="151806">
                <a:moveTo>
                  <a:pt x="8930" y="0"/>
                </a:moveTo>
                <a:lnTo>
                  <a:pt x="368" y="0"/>
                </a:lnTo>
                <a:lnTo>
                  <a:pt x="109" y="4740"/>
                </a:lnTo>
                <a:lnTo>
                  <a:pt x="1065" y="8121"/>
                </a:lnTo>
                <a:lnTo>
                  <a:pt x="2694" y="12359"/>
                </a:lnTo>
                <a:lnTo>
                  <a:pt x="4773" y="17169"/>
                </a:lnTo>
                <a:lnTo>
                  <a:pt x="6158" y="21368"/>
                </a:lnTo>
                <a:lnTo>
                  <a:pt x="7082" y="25159"/>
                </a:lnTo>
                <a:lnTo>
                  <a:pt x="7698" y="28679"/>
                </a:lnTo>
                <a:lnTo>
                  <a:pt x="9101" y="33010"/>
                </a:lnTo>
                <a:lnTo>
                  <a:pt x="11028" y="37881"/>
                </a:lnTo>
                <a:lnTo>
                  <a:pt x="13305" y="43114"/>
                </a:lnTo>
                <a:lnTo>
                  <a:pt x="14823" y="48586"/>
                </a:lnTo>
                <a:lnTo>
                  <a:pt x="15835" y="54219"/>
                </a:lnTo>
                <a:lnTo>
                  <a:pt x="16510" y="59958"/>
                </a:lnTo>
                <a:lnTo>
                  <a:pt x="16959" y="65769"/>
                </a:lnTo>
                <a:lnTo>
                  <a:pt x="17260" y="71627"/>
                </a:lnTo>
                <a:lnTo>
                  <a:pt x="17593" y="83428"/>
                </a:lnTo>
                <a:lnTo>
                  <a:pt x="17742" y="95287"/>
                </a:lnTo>
                <a:lnTo>
                  <a:pt x="16788" y="101228"/>
                </a:lnTo>
                <a:lnTo>
                  <a:pt x="15161" y="107173"/>
                </a:lnTo>
                <a:lnTo>
                  <a:pt x="13084" y="113120"/>
                </a:lnTo>
                <a:lnTo>
                  <a:pt x="11699" y="118077"/>
                </a:lnTo>
                <a:lnTo>
                  <a:pt x="10776" y="122375"/>
                </a:lnTo>
                <a:lnTo>
                  <a:pt x="10161" y="126231"/>
                </a:lnTo>
                <a:lnTo>
                  <a:pt x="8758" y="129795"/>
                </a:lnTo>
                <a:lnTo>
                  <a:pt x="6831" y="133163"/>
                </a:lnTo>
                <a:lnTo>
                  <a:pt x="4554" y="136400"/>
                </a:lnTo>
                <a:lnTo>
                  <a:pt x="3036" y="139551"/>
                </a:lnTo>
                <a:lnTo>
                  <a:pt x="2025" y="142643"/>
                </a:lnTo>
                <a:lnTo>
                  <a:pt x="0" y="15180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4" name="SMARTInkAnnotation665"/>
          <p:cNvSpPr/>
          <p:nvPr/>
        </p:nvSpPr>
        <p:spPr bwMode="auto">
          <a:xfrm>
            <a:off x="7358062" y="3153985"/>
            <a:ext cx="160735" cy="167658"/>
          </a:xfrm>
          <a:custGeom>
            <a:avLst/>
            <a:gdLst/>
            <a:ahLst/>
            <a:cxnLst/>
            <a:rect l="0" t="0" r="0" b="0"/>
            <a:pathLst>
              <a:path w="160735" h="167658">
                <a:moveTo>
                  <a:pt x="0" y="123210"/>
                </a:moveTo>
                <a:lnTo>
                  <a:pt x="33420" y="123210"/>
                </a:lnTo>
                <a:lnTo>
                  <a:pt x="40139" y="122218"/>
                </a:lnTo>
                <a:lnTo>
                  <a:pt x="47596" y="120564"/>
                </a:lnTo>
                <a:lnTo>
                  <a:pt x="55543" y="118469"/>
                </a:lnTo>
                <a:lnTo>
                  <a:pt x="62826" y="116081"/>
                </a:lnTo>
                <a:lnTo>
                  <a:pt x="69665" y="113496"/>
                </a:lnTo>
                <a:lnTo>
                  <a:pt x="76209" y="110781"/>
                </a:lnTo>
                <a:lnTo>
                  <a:pt x="83548" y="107979"/>
                </a:lnTo>
                <a:lnTo>
                  <a:pt x="99640" y="102219"/>
                </a:lnTo>
                <a:lnTo>
                  <a:pt x="107107" y="99294"/>
                </a:lnTo>
                <a:lnTo>
                  <a:pt x="114069" y="96352"/>
                </a:lnTo>
                <a:lnTo>
                  <a:pt x="120694" y="93398"/>
                </a:lnTo>
                <a:lnTo>
                  <a:pt x="126104" y="90437"/>
                </a:lnTo>
                <a:lnTo>
                  <a:pt x="130702" y="87471"/>
                </a:lnTo>
                <a:lnTo>
                  <a:pt x="134760" y="84501"/>
                </a:lnTo>
                <a:lnTo>
                  <a:pt x="137465" y="81529"/>
                </a:lnTo>
                <a:lnTo>
                  <a:pt x="139268" y="78556"/>
                </a:lnTo>
                <a:lnTo>
                  <a:pt x="140470" y="75581"/>
                </a:lnTo>
                <a:lnTo>
                  <a:pt x="141272" y="72606"/>
                </a:lnTo>
                <a:lnTo>
                  <a:pt x="141807" y="69630"/>
                </a:lnTo>
                <a:lnTo>
                  <a:pt x="142163" y="66654"/>
                </a:lnTo>
                <a:lnTo>
                  <a:pt x="141408" y="62686"/>
                </a:lnTo>
                <a:lnTo>
                  <a:pt x="139912" y="58056"/>
                </a:lnTo>
                <a:lnTo>
                  <a:pt x="137923" y="52985"/>
                </a:lnTo>
                <a:lnTo>
                  <a:pt x="135605" y="47620"/>
                </a:lnTo>
                <a:lnTo>
                  <a:pt x="130384" y="36367"/>
                </a:lnTo>
                <a:lnTo>
                  <a:pt x="128594" y="31580"/>
                </a:lnTo>
                <a:lnTo>
                  <a:pt x="127401" y="27397"/>
                </a:lnTo>
                <a:lnTo>
                  <a:pt x="126606" y="23616"/>
                </a:lnTo>
                <a:lnTo>
                  <a:pt x="126076" y="20103"/>
                </a:lnTo>
                <a:lnTo>
                  <a:pt x="125723" y="16769"/>
                </a:lnTo>
                <a:lnTo>
                  <a:pt x="125488" y="13554"/>
                </a:lnTo>
                <a:lnTo>
                  <a:pt x="125330" y="10418"/>
                </a:lnTo>
                <a:lnTo>
                  <a:pt x="125057" y="0"/>
                </a:lnTo>
                <a:lnTo>
                  <a:pt x="126036" y="390"/>
                </a:lnTo>
                <a:lnTo>
                  <a:pt x="129769" y="3470"/>
                </a:lnTo>
                <a:lnTo>
                  <a:pt x="131161" y="6672"/>
                </a:lnTo>
                <a:lnTo>
                  <a:pt x="132089" y="10792"/>
                </a:lnTo>
                <a:lnTo>
                  <a:pt x="132707" y="15522"/>
                </a:lnTo>
                <a:lnTo>
                  <a:pt x="134113" y="20660"/>
                </a:lnTo>
                <a:lnTo>
                  <a:pt x="136041" y="26070"/>
                </a:lnTo>
                <a:lnTo>
                  <a:pt x="138319" y="31661"/>
                </a:lnTo>
                <a:lnTo>
                  <a:pt x="139838" y="37373"/>
                </a:lnTo>
                <a:lnTo>
                  <a:pt x="140850" y="43165"/>
                </a:lnTo>
                <a:lnTo>
                  <a:pt x="141525" y="49011"/>
                </a:lnTo>
                <a:lnTo>
                  <a:pt x="141975" y="55884"/>
                </a:lnTo>
                <a:lnTo>
                  <a:pt x="142274" y="63443"/>
                </a:lnTo>
                <a:lnTo>
                  <a:pt x="142697" y="85657"/>
                </a:lnTo>
                <a:lnTo>
                  <a:pt x="142840" y="110942"/>
                </a:lnTo>
                <a:lnTo>
                  <a:pt x="143844" y="117016"/>
                </a:lnTo>
                <a:lnTo>
                  <a:pt x="145505" y="123049"/>
                </a:lnTo>
                <a:lnTo>
                  <a:pt x="147606" y="129056"/>
                </a:lnTo>
                <a:lnTo>
                  <a:pt x="149005" y="135045"/>
                </a:lnTo>
                <a:lnTo>
                  <a:pt x="149938" y="141022"/>
                </a:lnTo>
                <a:lnTo>
                  <a:pt x="150561" y="146991"/>
                </a:lnTo>
                <a:lnTo>
                  <a:pt x="151967" y="151962"/>
                </a:lnTo>
                <a:lnTo>
                  <a:pt x="153898" y="156269"/>
                </a:lnTo>
                <a:lnTo>
                  <a:pt x="160617" y="167657"/>
                </a:lnTo>
                <a:lnTo>
                  <a:pt x="160682" y="165124"/>
                </a:lnTo>
                <a:lnTo>
                  <a:pt x="160734" y="15892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5" name="SMARTInkAnnotation666"/>
          <p:cNvSpPr/>
          <p:nvPr/>
        </p:nvSpPr>
        <p:spPr bwMode="auto">
          <a:xfrm>
            <a:off x="7375921" y="3875484"/>
            <a:ext cx="26790" cy="125017"/>
          </a:xfrm>
          <a:custGeom>
            <a:avLst/>
            <a:gdLst/>
            <a:ahLst/>
            <a:cxnLst/>
            <a:rect l="0" t="0" r="0" b="0"/>
            <a:pathLst>
              <a:path w="26790" h="125017">
                <a:moveTo>
                  <a:pt x="0" y="0"/>
                </a:moveTo>
                <a:lnTo>
                  <a:pt x="0" y="21326"/>
                </a:lnTo>
                <a:lnTo>
                  <a:pt x="993" y="24139"/>
                </a:lnTo>
                <a:lnTo>
                  <a:pt x="2646" y="27007"/>
                </a:lnTo>
                <a:lnTo>
                  <a:pt x="4740" y="29911"/>
                </a:lnTo>
                <a:lnTo>
                  <a:pt x="6138" y="33832"/>
                </a:lnTo>
                <a:lnTo>
                  <a:pt x="7069" y="38429"/>
                </a:lnTo>
                <a:lnTo>
                  <a:pt x="7689" y="43479"/>
                </a:lnTo>
                <a:lnTo>
                  <a:pt x="7110" y="48829"/>
                </a:lnTo>
                <a:lnTo>
                  <a:pt x="5733" y="54381"/>
                </a:lnTo>
                <a:lnTo>
                  <a:pt x="3823" y="60066"/>
                </a:lnTo>
                <a:lnTo>
                  <a:pt x="3540" y="65841"/>
                </a:lnTo>
                <a:lnTo>
                  <a:pt x="4344" y="71675"/>
                </a:lnTo>
                <a:lnTo>
                  <a:pt x="5873" y="77549"/>
                </a:lnTo>
                <a:lnTo>
                  <a:pt x="6892" y="82457"/>
                </a:lnTo>
                <a:lnTo>
                  <a:pt x="7572" y="86721"/>
                </a:lnTo>
                <a:lnTo>
                  <a:pt x="8025" y="90556"/>
                </a:lnTo>
                <a:lnTo>
                  <a:pt x="9319" y="94105"/>
                </a:lnTo>
                <a:lnTo>
                  <a:pt x="11173" y="97464"/>
                </a:lnTo>
                <a:lnTo>
                  <a:pt x="13402" y="100694"/>
                </a:lnTo>
                <a:lnTo>
                  <a:pt x="14889" y="103840"/>
                </a:lnTo>
                <a:lnTo>
                  <a:pt x="15878" y="106930"/>
                </a:lnTo>
                <a:lnTo>
                  <a:pt x="16539" y="109982"/>
                </a:lnTo>
                <a:lnTo>
                  <a:pt x="17971" y="112017"/>
                </a:lnTo>
                <a:lnTo>
                  <a:pt x="19919" y="113373"/>
                </a:lnTo>
                <a:lnTo>
                  <a:pt x="25432" y="115550"/>
                </a:lnTo>
                <a:lnTo>
                  <a:pt x="25885" y="116721"/>
                </a:lnTo>
                <a:lnTo>
                  <a:pt x="26186" y="118494"/>
                </a:lnTo>
                <a:lnTo>
                  <a:pt x="26789" y="12501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6" name="SMARTInkAnnotation667"/>
          <p:cNvSpPr/>
          <p:nvPr/>
        </p:nvSpPr>
        <p:spPr bwMode="auto">
          <a:xfrm>
            <a:off x="7322343" y="4089796"/>
            <a:ext cx="35352" cy="160568"/>
          </a:xfrm>
          <a:custGeom>
            <a:avLst/>
            <a:gdLst/>
            <a:ahLst/>
            <a:cxnLst/>
            <a:rect l="0" t="0" r="0" b="0"/>
            <a:pathLst>
              <a:path w="35352" h="160568">
                <a:moveTo>
                  <a:pt x="26789" y="0"/>
                </a:moveTo>
                <a:lnTo>
                  <a:pt x="26789" y="4741"/>
                </a:lnTo>
                <a:lnTo>
                  <a:pt x="27782" y="7129"/>
                </a:lnTo>
                <a:lnTo>
                  <a:pt x="29435" y="9714"/>
                </a:lnTo>
                <a:lnTo>
                  <a:pt x="31529" y="12429"/>
                </a:lnTo>
                <a:lnTo>
                  <a:pt x="32927" y="16224"/>
                </a:lnTo>
                <a:lnTo>
                  <a:pt x="33858" y="20738"/>
                </a:lnTo>
                <a:lnTo>
                  <a:pt x="34478" y="25732"/>
                </a:lnTo>
                <a:lnTo>
                  <a:pt x="34892" y="31045"/>
                </a:lnTo>
                <a:lnTo>
                  <a:pt x="35167" y="36572"/>
                </a:lnTo>
                <a:lnTo>
                  <a:pt x="35351" y="42240"/>
                </a:lnTo>
                <a:lnTo>
                  <a:pt x="34482" y="48004"/>
                </a:lnTo>
                <a:lnTo>
                  <a:pt x="32910" y="53831"/>
                </a:lnTo>
                <a:lnTo>
                  <a:pt x="30870" y="59700"/>
                </a:lnTo>
                <a:lnTo>
                  <a:pt x="29509" y="65597"/>
                </a:lnTo>
                <a:lnTo>
                  <a:pt x="28602" y="71513"/>
                </a:lnTo>
                <a:lnTo>
                  <a:pt x="27999" y="77441"/>
                </a:lnTo>
                <a:lnTo>
                  <a:pt x="27595" y="83377"/>
                </a:lnTo>
                <a:lnTo>
                  <a:pt x="27326" y="89319"/>
                </a:lnTo>
                <a:lnTo>
                  <a:pt x="27028" y="101213"/>
                </a:lnTo>
                <a:lnTo>
                  <a:pt x="26790" y="160166"/>
                </a:lnTo>
                <a:lnTo>
                  <a:pt x="25797" y="160355"/>
                </a:lnTo>
                <a:lnTo>
                  <a:pt x="24144" y="160482"/>
                </a:lnTo>
                <a:lnTo>
                  <a:pt x="22049" y="160567"/>
                </a:lnTo>
                <a:lnTo>
                  <a:pt x="19660" y="159630"/>
                </a:lnTo>
                <a:lnTo>
                  <a:pt x="17076" y="158014"/>
                </a:lnTo>
                <a:lnTo>
                  <a:pt x="14361" y="155944"/>
                </a:lnTo>
                <a:lnTo>
                  <a:pt x="11558" y="152580"/>
                </a:lnTo>
                <a:lnTo>
                  <a:pt x="8697" y="148353"/>
                </a:lnTo>
                <a:lnTo>
                  <a:pt x="0" y="13394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7" name="SMARTInkAnnotation668"/>
          <p:cNvSpPr/>
          <p:nvPr/>
        </p:nvSpPr>
        <p:spPr bwMode="auto">
          <a:xfrm>
            <a:off x="7331273" y="4152304"/>
            <a:ext cx="133946" cy="53579"/>
          </a:xfrm>
          <a:custGeom>
            <a:avLst/>
            <a:gdLst/>
            <a:ahLst/>
            <a:cxnLst/>
            <a:rect l="0" t="0" r="0" b="0"/>
            <a:pathLst>
              <a:path w="133946" h="53579">
                <a:moveTo>
                  <a:pt x="0" y="53578"/>
                </a:moveTo>
                <a:lnTo>
                  <a:pt x="4740" y="53578"/>
                </a:lnTo>
                <a:lnTo>
                  <a:pt x="8121" y="52586"/>
                </a:lnTo>
                <a:lnTo>
                  <a:pt x="12360" y="50933"/>
                </a:lnTo>
                <a:lnTo>
                  <a:pt x="17169" y="48838"/>
                </a:lnTo>
                <a:lnTo>
                  <a:pt x="23352" y="47441"/>
                </a:lnTo>
                <a:lnTo>
                  <a:pt x="30451" y="46511"/>
                </a:lnTo>
                <a:lnTo>
                  <a:pt x="38160" y="45890"/>
                </a:lnTo>
                <a:lnTo>
                  <a:pt x="45284" y="44484"/>
                </a:lnTo>
                <a:lnTo>
                  <a:pt x="52017" y="42555"/>
                </a:lnTo>
                <a:lnTo>
                  <a:pt x="58490" y="40276"/>
                </a:lnTo>
                <a:lnTo>
                  <a:pt x="64791" y="37765"/>
                </a:lnTo>
                <a:lnTo>
                  <a:pt x="70975" y="35098"/>
                </a:lnTo>
                <a:lnTo>
                  <a:pt x="77083" y="32328"/>
                </a:lnTo>
                <a:lnTo>
                  <a:pt x="84130" y="29490"/>
                </a:lnTo>
                <a:lnTo>
                  <a:pt x="99899" y="23690"/>
                </a:lnTo>
                <a:lnTo>
                  <a:pt x="106286" y="20754"/>
                </a:lnTo>
                <a:lnTo>
                  <a:pt x="111537" y="17805"/>
                </a:lnTo>
                <a:lnTo>
                  <a:pt x="116030" y="14846"/>
                </a:lnTo>
                <a:lnTo>
                  <a:pt x="120018" y="11882"/>
                </a:lnTo>
                <a:lnTo>
                  <a:pt x="123668" y="8914"/>
                </a:lnTo>
                <a:lnTo>
                  <a:pt x="133945"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8" name="SMARTInkAnnotation669"/>
          <p:cNvSpPr/>
          <p:nvPr/>
        </p:nvSpPr>
        <p:spPr bwMode="auto">
          <a:xfrm>
            <a:off x="7438538" y="4152304"/>
            <a:ext cx="17752" cy="133947"/>
          </a:xfrm>
          <a:custGeom>
            <a:avLst/>
            <a:gdLst/>
            <a:ahLst/>
            <a:cxnLst/>
            <a:rect l="0" t="0" r="0" b="0"/>
            <a:pathLst>
              <a:path w="17752" h="133947">
                <a:moveTo>
                  <a:pt x="8821" y="0"/>
                </a:moveTo>
                <a:lnTo>
                  <a:pt x="8821" y="4741"/>
                </a:lnTo>
                <a:lnTo>
                  <a:pt x="7829" y="8121"/>
                </a:lnTo>
                <a:lnTo>
                  <a:pt x="6175" y="12360"/>
                </a:lnTo>
                <a:lnTo>
                  <a:pt x="4081" y="17169"/>
                </a:lnTo>
                <a:lnTo>
                  <a:pt x="2683" y="22360"/>
                </a:lnTo>
                <a:lnTo>
                  <a:pt x="1753" y="27805"/>
                </a:lnTo>
                <a:lnTo>
                  <a:pt x="1132" y="33420"/>
                </a:lnTo>
                <a:lnTo>
                  <a:pt x="718" y="40139"/>
                </a:lnTo>
                <a:lnTo>
                  <a:pt x="259" y="55543"/>
                </a:lnTo>
                <a:lnTo>
                  <a:pt x="0" y="76209"/>
                </a:lnTo>
                <a:lnTo>
                  <a:pt x="956" y="82556"/>
                </a:lnTo>
                <a:lnTo>
                  <a:pt x="2586" y="88772"/>
                </a:lnTo>
                <a:lnTo>
                  <a:pt x="4664" y="94900"/>
                </a:lnTo>
                <a:lnTo>
                  <a:pt x="6049" y="99978"/>
                </a:lnTo>
                <a:lnTo>
                  <a:pt x="6973" y="104355"/>
                </a:lnTo>
                <a:lnTo>
                  <a:pt x="7589" y="108266"/>
                </a:lnTo>
                <a:lnTo>
                  <a:pt x="8992" y="111864"/>
                </a:lnTo>
                <a:lnTo>
                  <a:pt x="10919" y="115256"/>
                </a:lnTo>
                <a:lnTo>
                  <a:pt x="13197" y="118509"/>
                </a:lnTo>
                <a:lnTo>
                  <a:pt x="14714" y="121670"/>
                </a:lnTo>
                <a:lnTo>
                  <a:pt x="15726" y="124770"/>
                </a:lnTo>
                <a:lnTo>
                  <a:pt x="17751" y="13394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9" name="SMARTInkAnnotation670"/>
          <p:cNvSpPr/>
          <p:nvPr/>
        </p:nvSpPr>
        <p:spPr bwMode="auto">
          <a:xfrm>
            <a:off x="6724054" y="3437929"/>
            <a:ext cx="17861" cy="80368"/>
          </a:xfrm>
          <a:custGeom>
            <a:avLst/>
            <a:gdLst/>
            <a:ahLst/>
            <a:cxnLst/>
            <a:rect l="0" t="0" r="0" b="0"/>
            <a:pathLst>
              <a:path w="17861" h="80368">
                <a:moveTo>
                  <a:pt x="0" y="0"/>
                </a:moveTo>
                <a:lnTo>
                  <a:pt x="0" y="37577"/>
                </a:lnTo>
                <a:lnTo>
                  <a:pt x="992" y="41919"/>
                </a:lnTo>
                <a:lnTo>
                  <a:pt x="2646" y="46797"/>
                </a:lnTo>
                <a:lnTo>
                  <a:pt x="4740" y="52034"/>
                </a:lnTo>
                <a:lnTo>
                  <a:pt x="6137" y="56518"/>
                </a:lnTo>
                <a:lnTo>
                  <a:pt x="7068" y="60499"/>
                </a:lnTo>
                <a:lnTo>
                  <a:pt x="7689" y="64145"/>
                </a:lnTo>
                <a:lnTo>
                  <a:pt x="9095" y="67568"/>
                </a:lnTo>
                <a:lnTo>
                  <a:pt x="11024" y="70842"/>
                </a:lnTo>
                <a:lnTo>
                  <a:pt x="17860" y="8036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0" name="SMARTInkAnnotation671"/>
          <p:cNvSpPr/>
          <p:nvPr/>
        </p:nvSpPr>
        <p:spPr bwMode="auto">
          <a:xfrm>
            <a:off x="6706195" y="3134320"/>
            <a:ext cx="8930" cy="160735"/>
          </a:xfrm>
          <a:custGeom>
            <a:avLst/>
            <a:gdLst/>
            <a:ahLst/>
            <a:cxnLst/>
            <a:rect l="0" t="0" r="0" b="0"/>
            <a:pathLst>
              <a:path w="8930" h="160735">
                <a:moveTo>
                  <a:pt x="0" y="0"/>
                </a:moveTo>
                <a:lnTo>
                  <a:pt x="0" y="9481"/>
                </a:lnTo>
                <a:lnTo>
                  <a:pt x="992" y="14258"/>
                </a:lnTo>
                <a:lnTo>
                  <a:pt x="2645" y="19427"/>
                </a:lnTo>
                <a:lnTo>
                  <a:pt x="4740" y="24858"/>
                </a:lnTo>
                <a:lnTo>
                  <a:pt x="6137" y="30462"/>
                </a:lnTo>
                <a:lnTo>
                  <a:pt x="7068" y="36183"/>
                </a:lnTo>
                <a:lnTo>
                  <a:pt x="7688" y="41982"/>
                </a:lnTo>
                <a:lnTo>
                  <a:pt x="8102" y="47831"/>
                </a:lnTo>
                <a:lnTo>
                  <a:pt x="8378" y="53716"/>
                </a:lnTo>
                <a:lnTo>
                  <a:pt x="8685" y="66537"/>
                </a:lnTo>
                <a:lnTo>
                  <a:pt x="8929" y="152985"/>
                </a:lnTo>
                <a:lnTo>
                  <a:pt x="7937" y="155568"/>
                </a:lnTo>
                <a:lnTo>
                  <a:pt x="6283" y="157290"/>
                </a:lnTo>
                <a:lnTo>
                  <a:pt x="0" y="16073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1" name="SMARTInkAnnotation672"/>
          <p:cNvSpPr/>
          <p:nvPr/>
        </p:nvSpPr>
        <p:spPr bwMode="auto">
          <a:xfrm>
            <a:off x="6706195" y="3187954"/>
            <a:ext cx="132585" cy="142542"/>
          </a:xfrm>
          <a:custGeom>
            <a:avLst/>
            <a:gdLst/>
            <a:ahLst/>
            <a:cxnLst/>
            <a:rect l="0" t="0" r="0" b="0"/>
            <a:pathLst>
              <a:path w="132585" h="142542">
                <a:moveTo>
                  <a:pt x="0" y="89241"/>
                </a:moveTo>
                <a:lnTo>
                  <a:pt x="12429" y="89241"/>
                </a:lnTo>
                <a:lnTo>
                  <a:pt x="17216" y="88249"/>
                </a:lnTo>
                <a:lnTo>
                  <a:pt x="23383" y="86595"/>
                </a:lnTo>
                <a:lnTo>
                  <a:pt x="30472" y="84500"/>
                </a:lnTo>
                <a:lnTo>
                  <a:pt x="37181" y="83104"/>
                </a:lnTo>
                <a:lnTo>
                  <a:pt x="43639" y="82173"/>
                </a:lnTo>
                <a:lnTo>
                  <a:pt x="49929" y="81553"/>
                </a:lnTo>
                <a:lnTo>
                  <a:pt x="57098" y="80147"/>
                </a:lnTo>
                <a:lnTo>
                  <a:pt x="64855" y="78217"/>
                </a:lnTo>
                <a:lnTo>
                  <a:pt x="73002" y="75939"/>
                </a:lnTo>
                <a:lnTo>
                  <a:pt x="80417" y="72435"/>
                </a:lnTo>
                <a:lnTo>
                  <a:pt x="87346" y="68115"/>
                </a:lnTo>
                <a:lnTo>
                  <a:pt x="93950" y="63251"/>
                </a:lnTo>
                <a:lnTo>
                  <a:pt x="99343" y="59016"/>
                </a:lnTo>
                <a:lnTo>
                  <a:pt x="103932" y="55200"/>
                </a:lnTo>
                <a:lnTo>
                  <a:pt x="107983" y="51664"/>
                </a:lnTo>
                <a:lnTo>
                  <a:pt x="110684" y="48315"/>
                </a:lnTo>
                <a:lnTo>
                  <a:pt x="112484" y="45089"/>
                </a:lnTo>
                <a:lnTo>
                  <a:pt x="113685" y="41947"/>
                </a:lnTo>
                <a:lnTo>
                  <a:pt x="114485" y="38860"/>
                </a:lnTo>
                <a:lnTo>
                  <a:pt x="115019" y="35810"/>
                </a:lnTo>
                <a:lnTo>
                  <a:pt x="115374" y="32784"/>
                </a:lnTo>
                <a:lnTo>
                  <a:pt x="114619" y="28783"/>
                </a:lnTo>
                <a:lnTo>
                  <a:pt x="113123" y="24131"/>
                </a:lnTo>
                <a:lnTo>
                  <a:pt x="111135" y="19045"/>
                </a:lnTo>
                <a:lnTo>
                  <a:pt x="108816" y="14662"/>
                </a:lnTo>
                <a:lnTo>
                  <a:pt x="106278" y="10749"/>
                </a:lnTo>
                <a:lnTo>
                  <a:pt x="98267" y="0"/>
                </a:lnTo>
                <a:lnTo>
                  <a:pt x="98239" y="9441"/>
                </a:lnTo>
                <a:lnTo>
                  <a:pt x="99226" y="14213"/>
                </a:lnTo>
                <a:lnTo>
                  <a:pt x="100878" y="19378"/>
                </a:lnTo>
                <a:lnTo>
                  <a:pt x="102971" y="24807"/>
                </a:lnTo>
                <a:lnTo>
                  <a:pt x="104366" y="30410"/>
                </a:lnTo>
                <a:lnTo>
                  <a:pt x="105296" y="36130"/>
                </a:lnTo>
                <a:lnTo>
                  <a:pt x="105916" y="41927"/>
                </a:lnTo>
                <a:lnTo>
                  <a:pt x="107321" y="48769"/>
                </a:lnTo>
                <a:lnTo>
                  <a:pt x="109251" y="56306"/>
                </a:lnTo>
                <a:lnTo>
                  <a:pt x="111529" y="64308"/>
                </a:lnTo>
                <a:lnTo>
                  <a:pt x="113048" y="71627"/>
                </a:lnTo>
                <a:lnTo>
                  <a:pt x="114060" y="78490"/>
                </a:lnTo>
                <a:lnTo>
                  <a:pt x="114735" y="85050"/>
                </a:lnTo>
                <a:lnTo>
                  <a:pt x="116178" y="91408"/>
                </a:lnTo>
                <a:lnTo>
                  <a:pt x="118132" y="97631"/>
                </a:lnTo>
                <a:lnTo>
                  <a:pt x="120427" y="103764"/>
                </a:lnTo>
                <a:lnTo>
                  <a:pt x="121956" y="108845"/>
                </a:lnTo>
                <a:lnTo>
                  <a:pt x="122976" y="113224"/>
                </a:lnTo>
                <a:lnTo>
                  <a:pt x="123655" y="117136"/>
                </a:lnTo>
                <a:lnTo>
                  <a:pt x="125101" y="121728"/>
                </a:lnTo>
                <a:lnTo>
                  <a:pt x="127057" y="126774"/>
                </a:lnTo>
                <a:lnTo>
                  <a:pt x="132584" y="139650"/>
                </a:lnTo>
                <a:lnTo>
                  <a:pt x="132046" y="140706"/>
                </a:lnTo>
                <a:lnTo>
                  <a:pt x="130695" y="141410"/>
                </a:lnTo>
                <a:lnTo>
                  <a:pt x="126137" y="142541"/>
                </a:lnTo>
                <a:lnTo>
                  <a:pt x="122868" y="140050"/>
                </a:lnTo>
                <a:lnTo>
                  <a:pt x="116086" y="13388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2" name="SMARTInkAnnotation673"/>
          <p:cNvSpPr/>
          <p:nvPr/>
        </p:nvSpPr>
        <p:spPr bwMode="auto">
          <a:xfrm>
            <a:off x="6724054" y="3875852"/>
            <a:ext cx="26387" cy="124649"/>
          </a:xfrm>
          <a:custGeom>
            <a:avLst/>
            <a:gdLst/>
            <a:ahLst/>
            <a:cxnLst/>
            <a:rect l="0" t="0" r="0" b="0"/>
            <a:pathLst>
              <a:path w="26387" h="124649">
                <a:moveTo>
                  <a:pt x="0" y="8562"/>
                </a:moveTo>
                <a:lnTo>
                  <a:pt x="0" y="0"/>
                </a:lnTo>
                <a:lnTo>
                  <a:pt x="0" y="7353"/>
                </a:lnTo>
                <a:lnTo>
                  <a:pt x="992" y="8748"/>
                </a:lnTo>
                <a:lnTo>
                  <a:pt x="2646" y="10670"/>
                </a:lnTo>
                <a:lnTo>
                  <a:pt x="4740" y="12944"/>
                </a:lnTo>
                <a:lnTo>
                  <a:pt x="6137" y="16444"/>
                </a:lnTo>
                <a:lnTo>
                  <a:pt x="7068" y="20762"/>
                </a:lnTo>
                <a:lnTo>
                  <a:pt x="7689" y="25625"/>
                </a:lnTo>
                <a:lnTo>
                  <a:pt x="9095" y="30851"/>
                </a:lnTo>
                <a:lnTo>
                  <a:pt x="11024" y="36320"/>
                </a:lnTo>
                <a:lnTo>
                  <a:pt x="13302" y="41950"/>
                </a:lnTo>
                <a:lnTo>
                  <a:pt x="14822" y="46696"/>
                </a:lnTo>
                <a:lnTo>
                  <a:pt x="15834" y="50852"/>
                </a:lnTo>
                <a:lnTo>
                  <a:pt x="16509" y="54614"/>
                </a:lnTo>
                <a:lnTo>
                  <a:pt x="17952" y="59107"/>
                </a:lnTo>
                <a:lnTo>
                  <a:pt x="19906" y="64087"/>
                </a:lnTo>
                <a:lnTo>
                  <a:pt x="22200" y="69391"/>
                </a:lnTo>
                <a:lnTo>
                  <a:pt x="23730" y="74911"/>
                </a:lnTo>
                <a:lnTo>
                  <a:pt x="24750" y="80576"/>
                </a:lnTo>
                <a:lnTo>
                  <a:pt x="25430" y="86337"/>
                </a:lnTo>
                <a:lnTo>
                  <a:pt x="25883" y="91170"/>
                </a:lnTo>
                <a:lnTo>
                  <a:pt x="26185" y="95383"/>
                </a:lnTo>
                <a:lnTo>
                  <a:pt x="26386" y="99185"/>
                </a:lnTo>
                <a:lnTo>
                  <a:pt x="25529" y="102712"/>
                </a:lnTo>
                <a:lnTo>
                  <a:pt x="23965" y="106055"/>
                </a:lnTo>
                <a:lnTo>
                  <a:pt x="21929" y="109276"/>
                </a:lnTo>
                <a:lnTo>
                  <a:pt x="20573" y="112415"/>
                </a:lnTo>
                <a:lnTo>
                  <a:pt x="19669" y="115500"/>
                </a:lnTo>
                <a:lnTo>
                  <a:pt x="17860" y="12464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3" name="SMARTInkAnnotation674"/>
          <p:cNvSpPr/>
          <p:nvPr/>
        </p:nvSpPr>
        <p:spPr bwMode="auto">
          <a:xfrm>
            <a:off x="6670476" y="4080867"/>
            <a:ext cx="17860" cy="165501"/>
          </a:xfrm>
          <a:custGeom>
            <a:avLst/>
            <a:gdLst/>
            <a:ahLst/>
            <a:cxnLst/>
            <a:rect l="0" t="0" r="0" b="0"/>
            <a:pathLst>
              <a:path w="17860" h="165501">
                <a:moveTo>
                  <a:pt x="17859" y="0"/>
                </a:moveTo>
                <a:lnTo>
                  <a:pt x="17859" y="34551"/>
                </a:lnTo>
                <a:lnTo>
                  <a:pt x="16867" y="40894"/>
                </a:lnTo>
                <a:lnTo>
                  <a:pt x="15214" y="48098"/>
                </a:lnTo>
                <a:lnTo>
                  <a:pt x="13119" y="55878"/>
                </a:lnTo>
                <a:lnTo>
                  <a:pt x="11723" y="63049"/>
                </a:lnTo>
                <a:lnTo>
                  <a:pt x="10792" y="69814"/>
                </a:lnTo>
                <a:lnTo>
                  <a:pt x="10171" y="76308"/>
                </a:lnTo>
                <a:lnTo>
                  <a:pt x="9757" y="82622"/>
                </a:lnTo>
                <a:lnTo>
                  <a:pt x="9481" y="88816"/>
                </a:lnTo>
                <a:lnTo>
                  <a:pt x="9175" y="100989"/>
                </a:lnTo>
                <a:lnTo>
                  <a:pt x="9039" y="113014"/>
                </a:lnTo>
                <a:lnTo>
                  <a:pt x="9995" y="118999"/>
                </a:lnTo>
                <a:lnTo>
                  <a:pt x="11624" y="124973"/>
                </a:lnTo>
                <a:lnTo>
                  <a:pt x="13702" y="130940"/>
                </a:lnTo>
                <a:lnTo>
                  <a:pt x="15088" y="135910"/>
                </a:lnTo>
                <a:lnTo>
                  <a:pt x="16012" y="140217"/>
                </a:lnTo>
                <a:lnTo>
                  <a:pt x="16628" y="144079"/>
                </a:lnTo>
                <a:lnTo>
                  <a:pt x="17038" y="147646"/>
                </a:lnTo>
                <a:lnTo>
                  <a:pt x="17312" y="151017"/>
                </a:lnTo>
                <a:lnTo>
                  <a:pt x="17751" y="158814"/>
                </a:lnTo>
                <a:lnTo>
                  <a:pt x="17811" y="162527"/>
                </a:lnTo>
                <a:lnTo>
                  <a:pt x="17828" y="164906"/>
                </a:lnTo>
                <a:lnTo>
                  <a:pt x="16846" y="165500"/>
                </a:lnTo>
                <a:lnTo>
                  <a:pt x="15199" y="164904"/>
                </a:lnTo>
                <a:lnTo>
                  <a:pt x="13110" y="163514"/>
                </a:lnTo>
                <a:lnTo>
                  <a:pt x="10724" y="162587"/>
                </a:lnTo>
                <a:lnTo>
                  <a:pt x="8141" y="161970"/>
                </a:lnTo>
                <a:lnTo>
                  <a:pt x="0" y="16073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4" name="SMARTInkAnnotation675"/>
          <p:cNvSpPr/>
          <p:nvPr/>
        </p:nvSpPr>
        <p:spPr bwMode="auto">
          <a:xfrm>
            <a:off x="6670476" y="4214812"/>
            <a:ext cx="89298" cy="8930"/>
          </a:xfrm>
          <a:custGeom>
            <a:avLst/>
            <a:gdLst/>
            <a:ahLst/>
            <a:cxnLst/>
            <a:rect l="0" t="0" r="0" b="0"/>
            <a:pathLst>
              <a:path w="89298" h="8930">
                <a:moveTo>
                  <a:pt x="0" y="0"/>
                </a:moveTo>
                <a:lnTo>
                  <a:pt x="7689" y="7688"/>
                </a:lnTo>
                <a:lnTo>
                  <a:pt x="9095" y="8103"/>
                </a:lnTo>
                <a:lnTo>
                  <a:pt x="11024" y="8378"/>
                </a:lnTo>
                <a:lnTo>
                  <a:pt x="13302" y="8562"/>
                </a:lnTo>
                <a:lnTo>
                  <a:pt x="15814" y="8684"/>
                </a:lnTo>
                <a:lnTo>
                  <a:pt x="21249" y="8821"/>
                </a:lnTo>
                <a:lnTo>
                  <a:pt x="73068" y="8929"/>
                </a:lnTo>
                <a:lnTo>
                  <a:pt x="76492" y="7937"/>
                </a:lnTo>
                <a:lnTo>
                  <a:pt x="79768" y="6284"/>
                </a:lnTo>
                <a:lnTo>
                  <a:pt x="8929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5" name="SMARTInkAnnotation676"/>
          <p:cNvSpPr/>
          <p:nvPr/>
        </p:nvSpPr>
        <p:spPr bwMode="auto">
          <a:xfrm>
            <a:off x="6840140" y="4107656"/>
            <a:ext cx="8931" cy="178391"/>
          </a:xfrm>
          <a:custGeom>
            <a:avLst/>
            <a:gdLst/>
            <a:ahLst/>
            <a:cxnLst/>
            <a:rect l="0" t="0" r="0" b="0"/>
            <a:pathLst>
              <a:path w="8931" h="178391">
                <a:moveTo>
                  <a:pt x="8930" y="0"/>
                </a:moveTo>
                <a:lnTo>
                  <a:pt x="1241" y="0"/>
                </a:lnTo>
                <a:lnTo>
                  <a:pt x="827" y="992"/>
                </a:lnTo>
                <a:lnTo>
                  <a:pt x="551" y="2645"/>
                </a:lnTo>
                <a:lnTo>
                  <a:pt x="368" y="4740"/>
                </a:lnTo>
                <a:lnTo>
                  <a:pt x="164" y="9713"/>
                </a:lnTo>
                <a:lnTo>
                  <a:pt x="73" y="16223"/>
                </a:lnTo>
                <a:lnTo>
                  <a:pt x="0" y="178390"/>
                </a:lnTo>
                <a:lnTo>
                  <a:pt x="0" y="16966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6" name="SMARTInkAnnotation677"/>
          <p:cNvSpPr/>
          <p:nvPr/>
        </p:nvSpPr>
        <p:spPr bwMode="auto">
          <a:xfrm>
            <a:off x="6661949" y="4116953"/>
            <a:ext cx="35317" cy="265601"/>
          </a:xfrm>
          <a:custGeom>
            <a:avLst/>
            <a:gdLst/>
            <a:ahLst/>
            <a:cxnLst/>
            <a:rect l="0" t="0" r="0" b="0"/>
            <a:pathLst>
              <a:path w="35317" h="265601">
                <a:moveTo>
                  <a:pt x="17457" y="8562"/>
                </a:moveTo>
                <a:lnTo>
                  <a:pt x="17457" y="3821"/>
                </a:lnTo>
                <a:lnTo>
                  <a:pt x="18449" y="2425"/>
                </a:lnTo>
                <a:lnTo>
                  <a:pt x="20102" y="1494"/>
                </a:lnTo>
                <a:lnTo>
                  <a:pt x="25145" y="0"/>
                </a:lnTo>
                <a:lnTo>
                  <a:pt x="25559" y="870"/>
                </a:lnTo>
                <a:lnTo>
                  <a:pt x="26141" y="7826"/>
                </a:lnTo>
                <a:lnTo>
                  <a:pt x="26314" y="23007"/>
                </a:lnTo>
                <a:lnTo>
                  <a:pt x="26386" y="120523"/>
                </a:lnTo>
                <a:lnTo>
                  <a:pt x="25393" y="130827"/>
                </a:lnTo>
                <a:lnTo>
                  <a:pt x="23740" y="140674"/>
                </a:lnTo>
                <a:lnTo>
                  <a:pt x="21646" y="150215"/>
                </a:lnTo>
                <a:lnTo>
                  <a:pt x="20250" y="159552"/>
                </a:lnTo>
                <a:lnTo>
                  <a:pt x="19319" y="168753"/>
                </a:lnTo>
                <a:lnTo>
                  <a:pt x="18698" y="177864"/>
                </a:lnTo>
                <a:lnTo>
                  <a:pt x="17292" y="185922"/>
                </a:lnTo>
                <a:lnTo>
                  <a:pt x="15362" y="193279"/>
                </a:lnTo>
                <a:lnTo>
                  <a:pt x="13084" y="200168"/>
                </a:lnTo>
                <a:lnTo>
                  <a:pt x="11565" y="206744"/>
                </a:lnTo>
                <a:lnTo>
                  <a:pt x="10553" y="213113"/>
                </a:lnTo>
                <a:lnTo>
                  <a:pt x="9877" y="219344"/>
                </a:lnTo>
                <a:lnTo>
                  <a:pt x="8435" y="225481"/>
                </a:lnTo>
                <a:lnTo>
                  <a:pt x="6481" y="231558"/>
                </a:lnTo>
                <a:lnTo>
                  <a:pt x="4186" y="237593"/>
                </a:lnTo>
                <a:lnTo>
                  <a:pt x="2657" y="242609"/>
                </a:lnTo>
                <a:lnTo>
                  <a:pt x="1637" y="246945"/>
                </a:lnTo>
                <a:lnTo>
                  <a:pt x="957" y="250828"/>
                </a:lnTo>
                <a:lnTo>
                  <a:pt x="201" y="257788"/>
                </a:lnTo>
                <a:lnTo>
                  <a:pt x="0" y="261033"/>
                </a:lnTo>
                <a:lnTo>
                  <a:pt x="858" y="263196"/>
                </a:lnTo>
                <a:lnTo>
                  <a:pt x="2422" y="264638"/>
                </a:lnTo>
                <a:lnTo>
                  <a:pt x="4458" y="265600"/>
                </a:lnTo>
                <a:lnTo>
                  <a:pt x="6806" y="265249"/>
                </a:lnTo>
                <a:lnTo>
                  <a:pt x="9364" y="264023"/>
                </a:lnTo>
                <a:lnTo>
                  <a:pt x="12062" y="262213"/>
                </a:lnTo>
                <a:lnTo>
                  <a:pt x="14852" y="260014"/>
                </a:lnTo>
                <a:lnTo>
                  <a:pt x="17705" y="257556"/>
                </a:lnTo>
                <a:lnTo>
                  <a:pt x="20599" y="254925"/>
                </a:lnTo>
                <a:lnTo>
                  <a:pt x="23521" y="251187"/>
                </a:lnTo>
                <a:lnTo>
                  <a:pt x="26460" y="246710"/>
                </a:lnTo>
                <a:lnTo>
                  <a:pt x="35316" y="23180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7" name="SMARTInkAnnotation678"/>
          <p:cNvSpPr/>
          <p:nvPr/>
        </p:nvSpPr>
        <p:spPr bwMode="auto">
          <a:xfrm>
            <a:off x="6804421" y="4125515"/>
            <a:ext cx="17861" cy="183382"/>
          </a:xfrm>
          <a:custGeom>
            <a:avLst/>
            <a:gdLst/>
            <a:ahLst/>
            <a:cxnLst/>
            <a:rect l="0" t="0" r="0" b="0"/>
            <a:pathLst>
              <a:path w="17861" h="183382">
                <a:moveTo>
                  <a:pt x="17860" y="0"/>
                </a:moveTo>
                <a:lnTo>
                  <a:pt x="17860" y="4741"/>
                </a:lnTo>
                <a:lnTo>
                  <a:pt x="16868" y="7129"/>
                </a:lnTo>
                <a:lnTo>
                  <a:pt x="15214" y="9713"/>
                </a:lnTo>
                <a:lnTo>
                  <a:pt x="13120" y="12429"/>
                </a:lnTo>
                <a:lnTo>
                  <a:pt x="11723" y="15231"/>
                </a:lnTo>
                <a:lnTo>
                  <a:pt x="10792" y="18092"/>
                </a:lnTo>
                <a:lnTo>
                  <a:pt x="10171" y="20991"/>
                </a:lnTo>
                <a:lnTo>
                  <a:pt x="9757" y="24908"/>
                </a:lnTo>
                <a:lnTo>
                  <a:pt x="9481" y="29504"/>
                </a:lnTo>
                <a:lnTo>
                  <a:pt x="9176" y="38909"/>
                </a:lnTo>
                <a:lnTo>
                  <a:pt x="9039" y="46398"/>
                </a:lnTo>
                <a:lnTo>
                  <a:pt x="9995" y="51768"/>
                </a:lnTo>
                <a:lnTo>
                  <a:pt x="11624" y="58324"/>
                </a:lnTo>
                <a:lnTo>
                  <a:pt x="13703" y="65672"/>
                </a:lnTo>
                <a:lnTo>
                  <a:pt x="15088" y="72555"/>
                </a:lnTo>
                <a:lnTo>
                  <a:pt x="16013" y="79128"/>
                </a:lnTo>
                <a:lnTo>
                  <a:pt x="16628" y="85494"/>
                </a:lnTo>
                <a:lnTo>
                  <a:pt x="17038" y="91722"/>
                </a:lnTo>
                <a:lnTo>
                  <a:pt x="17312" y="97859"/>
                </a:lnTo>
                <a:lnTo>
                  <a:pt x="17617" y="109970"/>
                </a:lnTo>
                <a:lnTo>
                  <a:pt x="17850" y="153011"/>
                </a:lnTo>
                <a:lnTo>
                  <a:pt x="16861" y="156578"/>
                </a:lnTo>
                <a:lnTo>
                  <a:pt x="15210" y="159948"/>
                </a:lnTo>
                <a:lnTo>
                  <a:pt x="13117" y="163187"/>
                </a:lnTo>
                <a:lnTo>
                  <a:pt x="11721" y="166338"/>
                </a:lnTo>
                <a:lnTo>
                  <a:pt x="10790" y="169431"/>
                </a:lnTo>
                <a:lnTo>
                  <a:pt x="10170" y="172485"/>
                </a:lnTo>
                <a:lnTo>
                  <a:pt x="8765" y="174522"/>
                </a:lnTo>
                <a:lnTo>
                  <a:pt x="6836" y="175879"/>
                </a:lnTo>
                <a:lnTo>
                  <a:pt x="4557" y="176784"/>
                </a:lnTo>
                <a:lnTo>
                  <a:pt x="3038" y="178379"/>
                </a:lnTo>
                <a:lnTo>
                  <a:pt x="2026" y="180435"/>
                </a:lnTo>
                <a:lnTo>
                  <a:pt x="1350" y="182798"/>
                </a:lnTo>
                <a:lnTo>
                  <a:pt x="900" y="183381"/>
                </a:lnTo>
                <a:lnTo>
                  <a:pt x="600" y="182778"/>
                </a:lnTo>
                <a:lnTo>
                  <a:pt x="0" y="17859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8" name="SMARTInkAnnotation679"/>
          <p:cNvSpPr/>
          <p:nvPr/>
        </p:nvSpPr>
        <p:spPr bwMode="auto">
          <a:xfrm>
            <a:off x="6724054" y="4223742"/>
            <a:ext cx="98228" cy="8930"/>
          </a:xfrm>
          <a:custGeom>
            <a:avLst/>
            <a:gdLst/>
            <a:ahLst/>
            <a:cxnLst/>
            <a:rect l="0" t="0" r="0" b="0"/>
            <a:pathLst>
              <a:path w="98228" h="8930">
                <a:moveTo>
                  <a:pt x="0" y="8929"/>
                </a:moveTo>
                <a:lnTo>
                  <a:pt x="85784" y="8929"/>
                </a:lnTo>
                <a:lnTo>
                  <a:pt x="87947" y="7937"/>
                </a:lnTo>
                <a:lnTo>
                  <a:pt x="90381" y="6284"/>
                </a:lnTo>
                <a:lnTo>
                  <a:pt x="9822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9" name="SMARTInkAnnotation680"/>
          <p:cNvSpPr/>
          <p:nvPr/>
        </p:nvSpPr>
        <p:spPr bwMode="auto">
          <a:xfrm>
            <a:off x="5278013" y="3750468"/>
            <a:ext cx="142308" cy="26787"/>
          </a:xfrm>
          <a:custGeom>
            <a:avLst/>
            <a:gdLst/>
            <a:ahLst/>
            <a:cxnLst/>
            <a:rect l="0" t="0" r="0" b="0"/>
            <a:pathLst>
              <a:path w="142308" h="26787">
                <a:moveTo>
                  <a:pt x="142307" y="0"/>
                </a:moveTo>
                <a:lnTo>
                  <a:pt x="142307" y="7689"/>
                </a:lnTo>
                <a:lnTo>
                  <a:pt x="141315" y="8103"/>
                </a:lnTo>
                <a:lnTo>
                  <a:pt x="137566" y="8562"/>
                </a:lnTo>
                <a:lnTo>
                  <a:pt x="136170" y="9677"/>
                </a:lnTo>
                <a:lnTo>
                  <a:pt x="135239" y="11412"/>
                </a:lnTo>
                <a:lnTo>
                  <a:pt x="134618" y="13561"/>
                </a:lnTo>
                <a:lnTo>
                  <a:pt x="132220" y="14994"/>
                </a:lnTo>
                <a:lnTo>
                  <a:pt x="128637" y="15949"/>
                </a:lnTo>
                <a:lnTo>
                  <a:pt x="124264" y="16586"/>
                </a:lnTo>
                <a:lnTo>
                  <a:pt x="120357" y="17011"/>
                </a:lnTo>
                <a:lnTo>
                  <a:pt x="116759" y="17293"/>
                </a:lnTo>
                <a:lnTo>
                  <a:pt x="113369" y="17482"/>
                </a:lnTo>
                <a:lnTo>
                  <a:pt x="109124" y="18600"/>
                </a:lnTo>
                <a:lnTo>
                  <a:pt x="104310" y="20337"/>
                </a:lnTo>
                <a:lnTo>
                  <a:pt x="99116" y="22488"/>
                </a:lnTo>
                <a:lnTo>
                  <a:pt x="93669" y="23922"/>
                </a:lnTo>
                <a:lnTo>
                  <a:pt x="88054" y="24877"/>
                </a:lnTo>
                <a:lnTo>
                  <a:pt x="82326" y="25515"/>
                </a:lnTo>
                <a:lnTo>
                  <a:pt x="76522" y="25940"/>
                </a:lnTo>
                <a:lnTo>
                  <a:pt x="70669" y="26223"/>
                </a:lnTo>
                <a:lnTo>
                  <a:pt x="58875" y="26537"/>
                </a:lnTo>
                <a:lnTo>
                  <a:pt x="5907" y="26786"/>
                </a:lnTo>
                <a:lnTo>
                  <a:pt x="3749" y="25795"/>
                </a:lnTo>
                <a:lnTo>
                  <a:pt x="2310" y="24142"/>
                </a:lnTo>
                <a:lnTo>
                  <a:pt x="0" y="19101"/>
                </a:lnTo>
                <a:lnTo>
                  <a:pt x="803" y="17695"/>
                </a:lnTo>
                <a:lnTo>
                  <a:pt x="2330" y="15766"/>
                </a:lnTo>
                <a:lnTo>
                  <a:pt x="8362" y="893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0" name="SMARTInkAnnotation681"/>
          <p:cNvSpPr/>
          <p:nvPr/>
        </p:nvSpPr>
        <p:spPr bwMode="auto">
          <a:xfrm>
            <a:off x="5063132" y="3616523"/>
            <a:ext cx="26790" cy="267892"/>
          </a:xfrm>
          <a:custGeom>
            <a:avLst/>
            <a:gdLst/>
            <a:ahLst/>
            <a:cxnLst/>
            <a:rect l="0" t="0" r="0" b="0"/>
            <a:pathLst>
              <a:path w="26790" h="267892">
                <a:moveTo>
                  <a:pt x="26789" y="0"/>
                </a:moveTo>
                <a:lnTo>
                  <a:pt x="26789" y="42240"/>
                </a:lnTo>
                <a:lnTo>
                  <a:pt x="25798" y="48996"/>
                </a:lnTo>
                <a:lnTo>
                  <a:pt x="24144" y="56477"/>
                </a:lnTo>
                <a:lnTo>
                  <a:pt x="22049" y="64440"/>
                </a:lnTo>
                <a:lnTo>
                  <a:pt x="20653" y="72726"/>
                </a:lnTo>
                <a:lnTo>
                  <a:pt x="19722" y="81226"/>
                </a:lnTo>
                <a:lnTo>
                  <a:pt x="19101" y="89869"/>
                </a:lnTo>
                <a:lnTo>
                  <a:pt x="18687" y="98608"/>
                </a:lnTo>
                <a:lnTo>
                  <a:pt x="18227" y="116256"/>
                </a:lnTo>
                <a:lnTo>
                  <a:pt x="17969" y="147666"/>
                </a:lnTo>
                <a:lnTo>
                  <a:pt x="18925" y="157975"/>
                </a:lnTo>
                <a:lnTo>
                  <a:pt x="20554" y="167825"/>
                </a:lnTo>
                <a:lnTo>
                  <a:pt x="22632" y="177367"/>
                </a:lnTo>
                <a:lnTo>
                  <a:pt x="24018" y="186706"/>
                </a:lnTo>
                <a:lnTo>
                  <a:pt x="24942" y="195908"/>
                </a:lnTo>
                <a:lnTo>
                  <a:pt x="25558" y="205020"/>
                </a:lnTo>
                <a:lnTo>
                  <a:pt x="24976" y="213078"/>
                </a:lnTo>
                <a:lnTo>
                  <a:pt x="23596" y="220435"/>
                </a:lnTo>
                <a:lnTo>
                  <a:pt x="21684" y="227324"/>
                </a:lnTo>
                <a:lnTo>
                  <a:pt x="20410" y="233901"/>
                </a:lnTo>
                <a:lnTo>
                  <a:pt x="19559" y="240270"/>
                </a:lnTo>
                <a:lnTo>
                  <a:pt x="18993" y="246500"/>
                </a:lnTo>
                <a:lnTo>
                  <a:pt x="18615" y="251646"/>
                </a:lnTo>
                <a:lnTo>
                  <a:pt x="18195" y="260009"/>
                </a:lnTo>
                <a:lnTo>
                  <a:pt x="17092" y="262636"/>
                </a:lnTo>
                <a:lnTo>
                  <a:pt x="15364" y="264388"/>
                </a:lnTo>
                <a:lnTo>
                  <a:pt x="10201" y="267199"/>
                </a:lnTo>
                <a:lnTo>
                  <a:pt x="8785" y="267430"/>
                </a:lnTo>
                <a:lnTo>
                  <a:pt x="6849" y="267583"/>
                </a:lnTo>
                <a:lnTo>
                  <a:pt x="0" y="267891"/>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1" name="SMARTInkAnnotation682"/>
          <p:cNvSpPr/>
          <p:nvPr/>
        </p:nvSpPr>
        <p:spPr bwMode="auto">
          <a:xfrm>
            <a:off x="5089921" y="3768328"/>
            <a:ext cx="116087" cy="44649"/>
          </a:xfrm>
          <a:custGeom>
            <a:avLst/>
            <a:gdLst/>
            <a:ahLst/>
            <a:cxnLst/>
            <a:rect l="0" t="0" r="0" b="0"/>
            <a:pathLst>
              <a:path w="116087" h="44649">
                <a:moveTo>
                  <a:pt x="0" y="44648"/>
                </a:moveTo>
                <a:lnTo>
                  <a:pt x="14222" y="39907"/>
                </a:lnTo>
                <a:lnTo>
                  <a:pt x="20395" y="38511"/>
                </a:lnTo>
                <a:lnTo>
                  <a:pt x="26495" y="37580"/>
                </a:lnTo>
                <a:lnTo>
                  <a:pt x="32546" y="36960"/>
                </a:lnTo>
                <a:lnTo>
                  <a:pt x="39557" y="36546"/>
                </a:lnTo>
                <a:lnTo>
                  <a:pt x="55284" y="36086"/>
                </a:lnTo>
                <a:lnTo>
                  <a:pt x="62653" y="34971"/>
                </a:lnTo>
                <a:lnTo>
                  <a:pt x="69550" y="33236"/>
                </a:lnTo>
                <a:lnTo>
                  <a:pt x="76132" y="31086"/>
                </a:lnTo>
                <a:lnTo>
                  <a:pt x="82505" y="29654"/>
                </a:lnTo>
                <a:lnTo>
                  <a:pt x="88737" y="28699"/>
                </a:lnTo>
                <a:lnTo>
                  <a:pt x="94878" y="28062"/>
                </a:lnTo>
                <a:lnTo>
                  <a:pt x="99963" y="27637"/>
                </a:lnTo>
                <a:lnTo>
                  <a:pt x="104345" y="27355"/>
                </a:lnTo>
                <a:lnTo>
                  <a:pt x="108259" y="27166"/>
                </a:lnTo>
                <a:lnTo>
                  <a:pt x="110868" y="26048"/>
                </a:lnTo>
                <a:lnTo>
                  <a:pt x="112607" y="24311"/>
                </a:lnTo>
                <a:lnTo>
                  <a:pt x="113767" y="22160"/>
                </a:lnTo>
                <a:lnTo>
                  <a:pt x="114540" y="19734"/>
                </a:lnTo>
                <a:lnTo>
                  <a:pt x="115055" y="17125"/>
                </a:lnTo>
                <a:lnTo>
                  <a:pt x="115882" y="10548"/>
                </a:lnTo>
                <a:lnTo>
                  <a:pt x="115950" y="9017"/>
                </a:lnTo>
                <a:lnTo>
                  <a:pt x="11608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2" name="SMARTInkAnnotation683"/>
          <p:cNvSpPr/>
          <p:nvPr/>
        </p:nvSpPr>
        <p:spPr bwMode="auto">
          <a:xfrm>
            <a:off x="5206039" y="3679031"/>
            <a:ext cx="17829" cy="214313"/>
          </a:xfrm>
          <a:custGeom>
            <a:avLst/>
            <a:gdLst/>
            <a:ahLst/>
            <a:cxnLst/>
            <a:rect l="0" t="0" r="0" b="0"/>
            <a:pathLst>
              <a:path w="17829" h="214313">
                <a:moveTo>
                  <a:pt x="8898" y="0"/>
                </a:moveTo>
                <a:lnTo>
                  <a:pt x="8898" y="17169"/>
                </a:lnTo>
                <a:lnTo>
                  <a:pt x="7906" y="23352"/>
                </a:lnTo>
                <a:lnTo>
                  <a:pt x="6252" y="30451"/>
                </a:lnTo>
                <a:lnTo>
                  <a:pt x="4158" y="38160"/>
                </a:lnTo>
                <a:lnTo>
                  <a:pt x="2761" y="46276"/>
                </a:lnTo>
                <a:lnTo>
                  <a:pt x="1830" y="54663"/>
                </a:lnTo>
                <a:lnTo>
                  <a:pt x="1209" y="63231"/>
                </a:lnTo>
                <a:lnTo>
                  <a:pt x="796" y="71919"/>
                </a:lnTo>
                <a:lnTo>
                  <a:pt x="336" y="89511"/>
                </a:lnTo>
                <a:lnTo>
                  <a:pt x="0" y="142894"/>
                </a:lnTo>
                <a:lnTo>
                  <a:pt x="982" y="150825"/>
                </a:lnTo>
                <a:lnTo>
                  <a:pt x="2628" y="158097"/>
                </a:lnTo>
                <a:lnTo>
                  <a:pt x="4718" y="164929"/>
                </a:lnTo>
                <a:lnTo>
                  <a:pt x="6112" y="171468"/>
                </a:lnTo>
                <a:lnTo>
                  <a:pt x="7040" y="177812"/>
                </a:lnTo>
                <a:lnTo>
                  <a:pt x="7659" y="184026"/>
                </a:lnTo>
                <a:lnTo>
                  <a:pt x="8072" y="190152"/>
                </a:lnTo>
                <a:lnTo>
                  <a:pt x="8348" y="196221"/>
                </a:lnTo>
                <a:lnTo>
                  <a:pt x="8531" y="202252"/>
                </a:lnTo>
                <a:lnTo>
                  <a:pt x="9646" y="206272"/>
                </a:lnTo>
                <a:lnTo>
                  <a:pt x="11381" y="208952"/>
                </a:lnTo>
                <a:lnTo>
                  <a:pt x="17828" y="21431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3" name="SMARTInkAnnotation684"/>
          <p:cNvSpPr/>
          <p:nvPr/>
        </p:nvSpPr>
        <p:spPr bwMode="auto">
          <a:xfrm>
            <a:off x="5479198" y="5313531"/>
            <a:ext cx="158979" cy="194388"/>
          </a:xfrm>
          <a:custGeom>
            <a:avLst/>
            <a:gdLst/>
            <a:ahLst/>
            <a:cxnLst/>
            <a:rect l="0" t="0" r="0" b="0"/>
            <a:pathLst>
              <a:path w="158979" h="194388">
                <a:moveTo>
                  <a:pt x="101856" y="8562"/>
                </a:moveTo>
                <a:lnTo>
                  <a:pt x="101856" y="874"/>
                </a:lnTo>
                <a:lnTo>
                  <a:pt x="100864" y="460"/>
                </a:lnTo>
                <a:lnTo>
                  <a:pt x="97116" y="0"/>
                </a:lnTo>
                <a:lnTo>
                  <a:pt x="94727" y="869"/>
                </a:lnTo>
                <a:lnTo>
                  <a:pt x="92142" y="2442"/>
                </a:lnTo>
                <a:lnTo>
                  <a:pt x="89427" y="4482"/>
                </a:lnTo>
                <a:lnTo>
                  <a:pt x="86625" y="5842"/>
                </a:lnTo>
                <a:lnTo>
                  <a:pt x="83765" y="6749"/>
                </a:lnTo>
                <a:lnTo>
                  <a:pt x="80866" y="7353"/>
                </a:lnTo>
                <a:lnTo>
                  <a:pt x="77941" y="9740"/>
                </a:lnTo>
                <a:lnTo>
                  <a:pt x="74998" y="13317"/>
                </a:lnTo>
                <a:lnTo>
                  <a:pt x="72045" y="17685"/>
                </a:lnTo>
                <a:lnTo>
                  <a:pt x="68091" y="21589"/>
                </a:lnTo>
                <a:lnTo>
                  <a:pt x="63471" y="25185"/>
                </a:lnTo>
                <a:lnTo>
                  <a:pt x="58407" y="28573"/>
                </a:lnTo>
                <a:lnTo>
                  <a:pt x="53046" y="32817"/>
                </a:lnTo>
                <a:lnTo>
                  <a:pt x="47488" y="37631"/>
                </a:lnTo>
                <a:lnTo>
                  <a:pt x="41798" y="42824"/>
                </a:lnTo>
                <a:lnTo>
                  <a:pt x="30185" y="53886"/>
                </a:lnTo>
                <a:lnTo>
                  <a:pt x="24309" y="59614"/>
                </a:lnTo>
                <a:lnTo>
                  <a:pt x="19400" y="65417"/>
                </a:lnTo>
                <a:lnTo>
                  <a:pt x="15136" y="71270"/>
                </a:lnTo>
                <a:lnTo>
                  <a:pt x="11300" y="77156"/>
                </a:lnTo>
                <a:lnTo>
                  <a:pt x="7751" y="83065"/>
                </a:lnTo>
                <a:lnTo>
                  <a:pt x="4393" y="88988"/>
                </a:lnTo>
                <a:lnTo>
                  <a:pt x="1162" y="94922"/>
                </a:lnTo>
                <a:lnTo>
                  <a:pt x="0" y="101854"/>
                </a:lnTo>
                <a:lnTo>
                  <a:pt x="217" y="109451"/>
                </a:lnTo>
                <a:lnTo>
                  <a:pt x="1355" y="117494"/>
                </a:lnTo>
                <a:lnTo>
                  <a:pt x="2113" y="123847"/>
                </a:lnTo>
                <a:lnTo>
                  <a:pt x="2618" y="129075"/>
                </a:lnTo>
                <a:lnTo>
                  <a:pt x="2955" y="133553"/>
                </a:lnTo>
                <a:lnTo>
                  <a:pt x="4173" y="138522"/>
                </a:lnTo>
                <a:lnTo>
                  <a:pt x="5976" y="143819"/>
                </a:lnTo>
                <a:lnTo>
                  <a:pt x="8170" y="149335"/>
                </a:lnTo>
                <a:lnTo>
                  <a:pt x="11618" y="154997"/>
                </a:lnTo>
                <a:lnTo>
                  <a:pt x="15900" y="160755"/>
                </a:lnTo>
                <a:lnTo>
                  <a:pt x="20740" y="166579"/>
                </a:lnTo>
                <a:lnTo>
                  <a:pt x="25950" y="170461"/>
                </a:lnTo>
                <a:lnTo>
                  <a:pt x="31409" y="173049"/>
                </a:lnTo>
                <a:lnTo>
                  <a:pt x="37031" y="174775"/>
                </a:lnTo>
                <a:lnTo>
                  <a:pt x="41773" y="176917"/>
                </a:lnTo>
                <a:lnTo>
                  <a:pt x="45925" y="179338"/>
                </a:lnTo>
                <a:lnTo>
                  <a:pt x="49687" y="181944"/>
                </a:lnTo>
                <a:lnTo>
                  <a:pt x="55170" y="184673"/>
                </a:lnTo>
                <a:lnTo>
                  <a:pt x="61802" y="187485"/>
                </a:lnTo>
                <a:lnTo>
                  <a:pt x="69200" y="190352"/>
                </a:lnTo>
                <a:lnTo>
                  <a:pt x="76117" y="192263"/>
                </a:lnTo>
                <a:lnTo>
                  <a:pt x="82713" y="193537"/>
                </a:lnTo>
                <a:lnTo>
                  <a:pt x="89094" y="194387"/>
                </a:lnTo>
                <a:lnTo>
                  <a:pt x="96324" y="193961"/>
                </a:lnTo>
                <a:lnTo>
                  <a:pt x="104121" y="192684"/>
                </a:lnTo>
                <a:lnTo>
                  <a:pt x="112296" y="190842"/>
                </a:lnTo>
                <a:lnTo>
                  <a:pt x="119730" y="189612"/>
                </a:lnTo>
                <a:lnTo>
                  <a:pt x="126670" y="188793"/>
                </a:lnTo>
                <a:lnTo>
                  <a:pt x="133282" y="188248"/>
                </a:lnTo>
                <a:lnTo>
                  <a:pt x="138682" y="186891"/>
                </a:lnTo>
                <a:lnTo>
                  <a:pt x="143273" y="184995"/>
                </a:lnTo>
                <a:lnTo>
                  <a:pt x="147327" y="182739"/>
                </a:lnTo>
                <a:lnTo>
                  <a:pt x="151022" y="181235"/>
                </a:lnTo>
                <a:lnTo>
                  <a:pt x="154477" y="180232"/>
                </a:lnTo>
                <a:lnTo>
                  <a:pt x="157773" y="179563"/>
                </a:lnTo>
                <a:lnTo>
                  <a:pt x="158978" y="179118"/>
                </a:lnTo>
                <a:lnTo>
                  <a:pt x="158789" y="178821"/>
                </a:lnTo>
                <a:lnTo>
                  <a:pt x="154884" y="178305"/>
                </a:lnTo>
                <a:lnTo>
                  <a:pt x="128645" y="17822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4" name="SMARTInkAnnotation685"/>
          <p:cNvSpPr/>
          <p:nvPr/>
        </p:nvSpPr>
        <p:spPr bwMode="auto">
          <a:xfrm>
            <a:off x="5732859" y="5384633"/>
            <a:ext cx="141057" cy="17828"/>
          </a:xfrm>
          <a:custGeom>
            <a:avLst/>
            <a:gdLst/>
            <a:ahLst/>
            <a:cxnLst/>
            <a:rect l="0" t="0" r="0" b="0"/>
            <a:pathLst>
              <a:path w="141057" h="17828">
                <a:moveTo>
                  <a:pt x="0" y="17827"/>
                </a:moveTo>
                <a:lnTo>
                  <a:pt x="42240" y="17827"/>
                </a:lnTo>
                <a:lnTo>
                  <a:pt x="48004" y="16836"/>
                </a:lnTo>
                <a:lnTo>
                  <a:pt x="53831" y="15182"/>
                </a:lnTo>
                <a:lnTo>
                  <a:pt x="59699" y="13087"/>
                </a:lnTo>
                <a:lnTo>
                  <a:pt x="66589" y="11691"/>
                </a:lnTo>
                <a:lnTo>
                  <a:pt x="74158" y="10759"/>
                </a:lnTo>
                <a:lnTo>
                  <a:pt x="82181" y="10139"/>
                </a:lnTo>
                <a:lnTo>
                  <a:pt x="89514" y="9725"/>
                </a:lnTo>
                <a:lnTo>
                  <a:pt x="102954" y="9266"/>
                </a:lnTo>
                <a:lnTo>
                  <a:pt x="120621" y="8970"/>
                </a:lnTo>
                <a:lnTo>
                  <a:pt x="127362" y="8930"/>
                </a:lnTo>
                <a:lnTo>
                  <a:pt x="130549" y="7927"/>
                </a:lnTo>
                <a:lnTo>
                  <a:pt x="133665" y="6266"/>
                </a:lnTo>
                <a:lnTo>
                  <a:pt x="141056" y="1212"/>
                </a:lnTo>
                <a:lnTo>
                  <a:pt x="140670" y="797"/>
                </a:lnTo>
                <a:lnTo>
                  <a:pt x="137595" y="336"/>
                </a:lnTo>
                <a:lnTo>
                  <a:pt x="133674" y="41"/>
                </a:lnTo>
                <a:lnTo>
                  <a:pt x="129525" y="0"/>
                </a:lnTo>
                <a:lnTo>
                  <a:pt x="127030" y="982"/>
                </a:lnTo>
                <a:lnTo>
                  <a:pt x="124374" y="2628"/>
                </a:lnTo>
                <a:lnTo>
                  <a:pt x="116086" y="889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5" name="SMARTInkAnnotation686"/>
          <p:cNvSpPr/>
          <p:nvPr/>
        </p:nvSpPr>
        <p:spPr bwMode="auto">
          <a:xfrm>
            <a:off x="5958006" y="5326217"/>
            <a:ext cx="176690" cy="165524"/>
          </a:xfrm>
          <a:custGeom>
            <a:avLst/>
            <a:gdLst/>
            <a:ahLst/>
            <a:cxnLst/>
            <a:rect l="0" t="0" r="0" b="0"/>
            <a:pathLst>
              <a:path w="176690" h="165524">
                <a:moveTo>
                  <a:pt x="69533" y="31595"/>
                </a:moveTo>
                <a:lnTo>
                  <a:pt x="74273" y="26855"/>
                </a:lnTo>
                <a:lnTo>
                  <a:pt x="75669" y="24466"/>
                </a:lnTo>
                <a:lnTo>
                  <a:pt x="76600" y="21881"/>
                </a:lnTo>
                <a:lnTo>
                  <a:pt x="77221" y="19166"/>
                </a:lnTo>
                <a:lnTo>
                  <a:pt x="77635" y="16364"/>
                </a:lnTo>
                <a:lnTo>
                  <a:pt x="77910" y="13503"/>
                </a:lnTo>
                <a:lnTo>
                  <a:pt x="78353" y="6524"/>
                </a:lnTo>
                <a:lnTo>
                  <a:pt x="75768" y="2924"/>
                </a:lnTo>
                <a:lnTo>
                  <a:pt x="73690" y="574"/>
                </a:lnTo>
                <a:lnTo>
                  <a:pt x="71312" y="0"/>
                </a:lnTo>
                <a:lnTo>
                  <a:pt x="68734" y="610"/>
                </a:lnTo>
                <a:lnTo>
                  <a:pt x="63224" y="3933"/>
                </a:lnTo>
                <a:lnTo>
                  <a:pt x="60366" y="6209"/>
                </a:lnTo>
                <a:lnTo>
                  <a:pt x="57469" y="8718"/>
                </a:lnTo>
                <a:lnTo>
                  <a:pt x="53553" y="11382"/>
                </a:lnTo>
                <a:lnTo>
                  <a:pt x="48957" y="14151"/>
                </a:lnTo>
                <a:lnTo>
                  <a:pt x="43909" y="16989"/>
                </a:lnTo>
                <a:lnTo>
                  <a:pt x="38560" y="21858"/>
                </a:lnTo>
                <a:lnTo>
                  <a:pt x="33009" y="28080"/>
                </a:lnTo>
                <a:lnTo>
                  <a:pt x="27324" y="35205"/>
                </a:lnTo>
                <a:lnTo>
                  <a:pt x="22542" y="41939"/>
                </a:lnTo>
                <a:lnTo>
                  <a:pt x="18362" y="48413"/>
                </a:lnTo>
                <a:lnTo>
                  <a:pt x="14583" y="54713"/>
                </a:lnTo>
                <a:lnTo>
                  <a:pt x="11071" y="61889"/>
                </a:lnTo>
                <a:lnTo>
                  <a:pt x="7738" y="69651"/>
                </a:lnTo>
                <a:lnTo>
                  <a:pt x="4524" y="77801"/>
                </a:lnTo>
                <a:lnTo>
                  <a:pt x="2380" y="85220"/>
                </a:lnTo>
                <a:lnTo>
                  <a:pt x="952" y="92149"/>
                </a:lnTo>
                <a:lnTo>
                  <a:pt x="0" y="98754"/>
                </a:lnTo>
                <a:lnTo>
                  <a:pt x="357" y="105141"/>
                </a:lnTo>
                <a:lnTo>
                  <a:pt x="1587" y="111384"/>
                </a:lnTo>
                <a:lnTo>
                  <a:pt x="3400" y="117529"/>
                </a:lnTo>
                <a:lnTo>
                  <a:pt x="6593" y="122619"/>
                </a:lnTo>
                <a:lnTo>
                  <a:pt x="10705" y="127004"/>
                </a:lnTo>
                <a:lnTo>
                  <a:pt x="15432" y="130920"/>
                </a:lnTo>
                <a:lnTo>
                  <a:pt x="21559" y="135515"/>
                </a:lnTo>
                <a:lnTo>
                  <a:pt x="36305" y="145912"/>
                </a:lnTo>
                <a:lnTo>
                  <a:pt x="44404" y="150470"/>
                </a:lnTo>
                <a:lnTo>
                  <a:pt x="52780" y="154501"/>
                </a:lnTo>
                <a:lnTo>
                  <a:pt x="61340" y="158181"/>
                </a:lnTo>
                <a:lnTo>
                  <a:pt x="71017" y="160634"/>
                </a:lnTo>
                <a:lnTo>
                  <a:pt x="81436" y="162270"/>
                </a:lnTo>
                <a:lnTo>
                  <a:pt x="92351" y="163360"/>
                </a:lnTo>
                <a:lnTo>
                  <a:pt x="101612" y="164087"/>
                </a:lnTo>
                <a:lnTo>
                  <a:pt x="109771" y="164571"/>
                </a:lnTo>
                <a:lnTo>
                  <a:pt x="124127" y="165110"/>
                </a:lnTo>
                <a:lnTo>
                  <a:pt x="143366" y="165412"/>
                </a:lnTo>
                <a:lnTo>
                  <a:pt x="164155" y="165523"/>
                </a:lnTo>
                <a:lnTo>
                  <a:pt x="165357" y="164536"/>
                </a:lnTo>
                <a:lnTo>
                  <a:pt x="166157" y="162887"/>
                </a:lnTo>
                <a:lnTo>
                  <a:pt x="167047" y="158408"/>
                </a:lnTo>
                <a:lnTo>
                  <a:pt x="167284" y="155824"/>
                </a:lnTo>
                <a:lnTo>
                  <a:pt x="167442" y="153110"/>
                </a:lnTo>
                <a:lnTo>
                  <a:pt x="168540" y="151300"/>
                </a:lnTo>
                <a:lnTo>
                  <a:pt x="170264" y="150094"/>
                </a:lnTo>
                <a:lnTo>
                  <a:pt x="172406" y="149289"/>
                </a:lnTo>
                <a:lnTo>
                  <a:pt x="172841" y="147761"/>
                </a:lnTo>
                <a:lnTo>
                  <a:pt x="172139" y="145750"/>
                </a:lnTo>
                <a:lnTo>
                  <a:pt x="170679" y="143417"/>
                </a:lnTo>
                <a:lnTo>
                  <a:pt x="170698" y="138885"/>
                </a:lnTo>
                <a:lnTo>
                  <a:pt x="171703" y="132887"/>
                </a:lnTo>
                <a:lnTo>
                  <a:pt x="173365" y="125912"/>
                </a:lnTo>
                <a:lnTo>
                  <a:pt x="174473" y="120270"/>
                </a:lnTo>
                <a:lnTo>
                  <a:pt x="175212" y="115516"/>
                </a:lnTo>
                <a:lnTo>
                  <a:pt x="176689" y="10303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6" name="SMARTInkAnnotation687"/>
          <p:cNvSpPr/>
          <p:nvPr/>
        </p:nvSpPr>
        <p:spPr bwMode="auto">
          <a:xfrm>
            <a:off x="6206132" y="5339953"/>
            <a:ext cx="169665" cy="26790"/>
          </a:xfrm>
          <a:custGeom>
            <a:avLst/>
            <a:gdLst/>
            <a:ahLst/>
            <a:cxnLst/>
            <a:rect l="0" t="0" r="0" b="0"/>
            <a:pathLst>
              <a:path w="169665" h="26790">
                <a:moveTo>
                  <a:pt x="0" y="26789"/>
                </a:moveTo>
                <a:lnTo>
                  <a:pt x="91108" y="26789"/>
                </a:lnTo>
                <a:lnTo>
                  <a:pt x="98442" y="25797"/>
                </a:lnTo>
                <a:lnTo>
                  <a:pt x="105315" y="24143"/>
                </a:lnTo>
                <a:lnTo>
                  <a:pt x="111883" y="22048"/>
                </a:lnTo>
                <a:lnTo>
                  <a:pt x="117252" y="20652"/>
                </a:lnTo>
                <a:lnTo>
                  <a:pt x="121825" y="19721"/>
                </a:lnTo>
                <a:lnTo>
                  <a:pt x="125865" y="19100"/>
                </a:lnTo>
                <a:lnTo>
                  <a:pt x="130543" y="18686"/>
                </a:lnTo>
                <a:lnTo>
                  <a:pt x="135646" y="18411"/>
                </a:lnTo>
                <a:lnTo>
                  <a:pt x="141033" y="18227"/>
                </a:lnTo>
                <a:lnTo>
                  <a:pt x="145616" y="17113"/>
                </a:lnTo>
                <a:lnTo>
                  <a:pt x="149663" y="15376"/>
                </a:lnTo>
                <a:lnTo>
                  <a:pt x="158548" y="10203"/>
                </a:lnTo>
                <a:lnTo>
                  <a:pt x="160269" y="8786"/>
                </a:lnTo>
                <a:lnTo>
                  <a:pt x="162409" y="6850"/>
                </a:lnTo>
                <a:lnTo>
                  <a:pt x="169664"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7" name="SMARTInkAnnotation688"/>
          <p:cNvSpPr/>
          <p:nvPr/>
        </p:nvSpPr>
        <p:spPr bwMode="auto">
          <a:xfrm>
            <a:off x="6232921" y="5420330"/>
            <a:ext cx="107158" cy="17850"/>
          </a:xfrm>
          <a:custGeom>
            <a:avLst/>
            <a:gdLst/>
            <a:ahLst/>
            <a:cxnLst/>
            <a:rect l="0" t="0" r="0" b="0"/>
            <a:pathLst>
              <a:path w="107158" h="17850">
                <a:moveTo>
                  <a:pt x="0" y="17849"/>
                </a:moveTo>
                <a:lnTo>
                  <a:pt x="4741" y="17849"/>
                </a:lnTo>
                <a:lnTo>
                  <a:pt x="7129" y="16857"/>
                </a:lnTo>
                <a:lnTo>
                  <a:pt x="9714" y="15204"/>
                </a:lnTo>
                <a:lnTo>
                  <a:pt x="12429" y="13110"/>
                </a:lnTo>
                <a:lnTo>
                  <a:pt x="16224" y="11712"/>
                </a:lnTo>
                <a:lnTo>
                  <a:pt x="20738" y="10781"/>
                </a:lnTo>
                <a:lnTo>
                  <a:pt x="25732" y="10161"/>
                </a:lnTo>
                <a:lnTo>
                  <a:pt x="31045" y="9747"/>
                </a:lnTo>
                <a:lnTo>
                  <a:pt x="36572" y="9471"/>
                </a:lnTo>
                <a:lnTo>
                  <a:pt x="42241" y="9288"/>
                </a:lnTo>
                <a:lnTo>
                  <a:pt x="48005" y="8173"/>
                </a:lnTo>
                <a:lnTo>
                  <a:pt x="53831" y="6437"/>
                </a:lnTo>
                <a:lnTo>
                  <a:pt x="59700" y="4288"/>
                </a:lnTo>
                <a:lnTo>
                  <a:pt x="65597" y="2855"/>
                </a:lnTo>
                <a:lnTo>
                  <a:pt x="71513" y="1901"/>
                </a:lnTo>
                <a:lnTo>
                  <a:pt x="77441" y="1264"/>
                </a:lnTo>
                <a:lnTo>
                  <a:pt x="82385" y="839"/>
                </a:lnTo>
                <a:lnTo>
                  <a:pt x="86674" y="556"/>
                </a:lnTo>
                <a:lnTo>
                  <a:pt x="95945" y="101"/>
                </a:lnTo>
                <a:lnTo>
                  <a:pt x="99859" y="40"/>
                </a:lnTo>
                <a:lnTo>
                  <a:pt x="105715" y="0"/>
                </a:lnTo>
                <a:lnTo>
                  <a:pt x="106196" y="989"/>
                </a:lnTo>
                <a:lnTo>
                  <a:pt x="106516" y="2640"/>
                </a:lnTo>
                <a:lnTo>
                  <a:pt x="107157" y="892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8" name="SMARTInkAnnotation689"/>
          <p:cNvSpPr/>
          <p:nvPr/>
        </p:nvSpPr>
        <p:spPr bwMode="auto">
          <a:xfrm>
            <a:off x="6206132" y="5482864"/>
            <a:ext cx="167334" cy="26754"/>
          </a:xfrm>
          <a:custGeom>
            <a:avLst/>
            <a:gdLst/>
            <a:ahLst/>
            <a:cxnLst/>
            <a:rect l="0" t="0" r="0" b="0"/>
            <a:pathLst>
              <a:path w="167334" h="26754">
                <a:moveTo>
                  <a:pt x="0" y="26753"/>
                </a:moveTo>
                <a:lnTo>
                  <a:pt x="54669" y="26753"/>
                </a:lnTo>
                <a:lnTo>
                  <a:pt x="63236" y="25761"/>
                </a:lnTo>
                <a:lnTo>
                  <a:pt x="71923" y="24107"/>
                </a:lnTo>
                <a:lnTo>
                  <a:pt x="80691" y="22013"/>
                </a:lnTo>
                <a:lnTo>
                  <a:pt x="89513" y="19624"/>
                </a:lnTo>
                <a:lnTo>
                  <a:pt x="107252" y="14324"/>
                </a:lnTo>
                <a:lnTo>
                  <a:pt x="115158" y="12514"/>
                </a:lnTo>
                <a:lnTo>
                  <a:pt x="122413" y="11307"/>
                </a:lnTo>
                <a:lnTo>
                  <a:pt x="129234" y="10503"/>
                </a:lnTo>
                <a:lnTo>
                  <a:pt x="135766" y="8974"/>
                </a:lnTo>
                <a:lnTo>
                  <a:pt x="142104" y="6963"/>
                </a:lnTo>
                <a:lnTo>
                  <a:pt x="148314" y="4630"/>
                </a:lnTo>
                <a:lnTo>
                  <a:pt x="153447" y="3074"/>
                </a:lnTo>
                <a:lnTo>
                  <a:pt x="157860" y="2038"/>
                </a:lnTo>
                <a:lnTo>
                  <a:pt x="167333" y="373"/>
                </a:lnTo>
                <a:lnTo>
                  <a:pt x="167118" y="237"/>
                </a:lnTo>
                <a:lnTo>
                  <a:pt x="162075" y="45"/>
                </a:lnTo>
                <a:lnTo>
                  <a:pt x="157031" y="0"/>
                </a:lnTo>
                <a:lnTo>
                  <a:pt x="154297" y="979"/>
                </a:lnTo>
                <a:lnTo>
                  <a:pt x="151482" y="2625"/>
                </a:lnTo>
                <a:lnTo>
                  <a:pt x="142875" y="889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9" name="SMARTInkAnnotation690"/>
          <p:cNvSpPr/>
          <p:nvPr/>
        </p:nvSpPr>
        <p:spPr bwMode="auto">
          <a:xfrm>
            <a:off x="6494318" y="5348882"/>
            <a:ext cx="229736" cy="142829"/>
          </a:xfrm>
          <a:custGeom>
            <a:avLst/>
            <a:gdLst/>
            <a:ahLst/>
            <a:cxnLst/>
            <a:rect l="0" t="0" r="0" b="0"/>
            <a:pathLst>
              <a:path w="229736" h="142829">
                <a:moveTo>
                  <a:pt x="131509" y="0"/>
                </a:moveTo>
                <a:lnTo>
                  <a:pt x="126770" y="0"/>
                </a:lnTo>
                <a:lnTo>
                  <a:pt x="123388" y="993"/>
                </a:lnTo>
                <a:lnTo>
                  <a:pt x="119151" y="2646"/>
                </a:lnTo>
                <a:lnTo>
                  <a:pt x="114340" y="4741"/>
                </a:lnTo>
                <a:lnTo>
                  <a:pt x="108157" y="7129"/>
                </a:lnTo>
                <a:lnTo>
                  <a:pt x="93349" y="12429"/>
                </a:lnTo>
                <a:lnTo>
                  <a:pt x="85233" y="16224"/>
                </a:lnTo>
                <a:lnTo>
                  <a:pt x="76846" y="20738"/>
                </a:lnTo>
                <a:lnTo>
                  <a:pt x="68278" y="25732"/>
                </a:lnTo>
                <a:lnTo>
                  <a:pt x="50821" y="36572"/>
                </a:lnTo>
                <a:lnTo>
                  <a:pt x="41998" y="42241"/>
                </a:lnTo>
                <a:lnTo>
                  <a:pt x="34132" y="48005"/>
                </a:lnTo>
                <a:lnTo>
                  <a:pt x="26904" y="53831"/>
                </a:lnTo>
                <a:lnTo>
                  <a:pt x="20100" y="59700"/>
                </a:lnTo>
                <a:lnTo>
                  <a:pt x="14573" y="65597"/>
                </a:lnTo>
                <a:lnTo>
                  <a:pt x="9895" y="71513"/>
                </a:lnTo>
                <a:lnTo>
                  <a:pt x="5785" y="77441"/>
                </a:lnTo>
                <a:lnTo>
                  <a:pt x="3045" y="82385"/>
                </a:lnTo>
                <a:lnTo>
                  <a:pt x="1218" y="86674"/>
                </a:lnTo>
                <a:lnTo>
                  <a:pt x="0" y="90525"/>
                </a:lnTo>
                <a:lnTo>
                  <a:pt x="180" y="95076"/>
                </a:lnTo>
                <a:lnTo>
                  <a:pt x="1292" y="100095"/>
                </a:lnTo>
                <a:lnTo>
                  <a:pt x="3026" y="105426"/>
                </a:lnTo>
                <a:lnTo>
                  <a:pt x="7159" y="109972"/>
                </a:lnTo>
                <a:lnTo>
                  <a:pt x="12891" y="113994"/>
                </a:lnTo>
                <a:lnTo>
                  <a:pt x="19688" y="117668"/>
                </a:lnTo>
                <a:lnTo>
                  <a:pt x="28188" y="121109"/>
                </a:lnTo>
                <a:lnTo>
                  <a:pt x="37824" y="124396"/>
                </a:lnTo>
                <a:lnTo>
                  <a:pt x="48216" y="127579"/>
                </a:lnTo>
                <a:lnTo>
                  <a:pt x="70347" y="133762"/>
                </a:lnTo>
                <a:lnTo>
                  <a:pt x="81805" y="136800"/>
                </a:lnTo>
                <a:lnTo>
                  <a:pt x="94404" y="138824"/>
                </a:lnTo>
                <a:lnTo>
                  <a:pt x="107765" y="140175"/>
                </a:lnTo>
                <a:lnTo>
                  <a:pt x="121633" y="141075"/>
                </a:lnTo>
                <a:lnTo>
                  <a:pt x="147625" y="142075"/>
                </a:lnTo>
                <a:lnTo>
                  <a:pt x="191909" y="142717"/>
                </a:lnTo>
                <a:lnTo>
                  <a:pt x="210700" y="142828"/>
                </a:lnTo>
                <a:lnTo>
                  <a:pt x="215061" y="141852"/>
                </a:lnTo>
                <a:lnTo>
                  <a:pt x="218961" y="140209"/>
                </a:lnTo>
                <a:lnTo>
                  <a:pt x="222552" y="138121"/>
                </a:lnTo>
                <a:lnTo>
                  <a:pt x="224947" y="135737"/>
                </a:lnTo>
                <a:lnTo>
                  <a:pt x="226543" y="133155"/>
                </a:lnTo>
                <a:lnTo>
                  <a:pt x="229735" y="12501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0" name="SMARTInkAnnotation691"/>
          <p:cNvSpPr/>
          <p:nvPr/>
        </p:nvSpPr>
        <p:spPr bwMode="auto">
          <a:xfrm>
            <a:off x="6750843" y="5420320"/>
            <a:ext cx="142876" cy="26790"/>
          </a:xfrm>
          <a:custGeom>
            <a:avLst/>
            <a:gdLst/>
            <a:ahLst/>
            <a:cxnLst/>
            <a:rect l="0" t="0" r="0" b="0"/>
            <a:pathLst>
              <a:path w="142876" h="26790">
                <a:moveTo>
                  <a:pt x="0" y="26789"/>
                </a:moveTo>
                <a:lnTo>
                  <a:pt x="17170" y="26789"/>
                </a:lnTo>
                <a:lnTo>
                  <a:pt x="22361" y="25797"/>
                </a:lnTo>
                <a:lnTo>
                  <a:pt x="27806" y="24143"/>
                </a:lnTo>
                <a:lnTo>
                  <a:pt x="33420" y="22048"/>
                </a:lnTo>
                <a:lnTo>
                  <a:pt x="40140" y="20652"/>
                </a:lnTo>
                <a:lnTo>
                  <a:pt x="47596" y="19721"/>
                </a:lnTo>
                <a:lnTo>
                  <a:pt x="55543" y="19100"/>
                </a:lnTo>
                <a:lnTo>
                  <a:pt x="62826" y="17694"/>
                </a:lnTo>
                <a:lnTo>
                  <a:pt x="69665" y="15764"/>
                </a:lnTo>
                <a:lnTo>
                  <a:pt x="76209" y="13487"/>
                </a:lnTo>
                <a:lnTo>
                  <a:pt x="82556" y="11968"/>
                </a:lnTo>
                <a:lnTo>
                  <a:pt x="88772" y="10955"/>
                </a:lnTo>
                <a:lnTo>
                  <a:pt x="94900" y="10279"/>
                </a:lnTo>
                <a:lnTo>
                  <a:pt x="100970" y="8837"/>
                </a:lnTo>
                <a:lnTo>
                  <a:pt x="107001" y="6884"/>
                </a:lnTo>
                <a:lnTo>
                  <a:pt x="113006" y="4589"/>
                </a:lnTo>
                <a:lnTo>
                  <a:pt x="118994" y="3059"/>
                </a:lnTo>
                <a:lnTo>
                  <a:pt x="124970" y="2039"/>
                </a:lnTo>
                <a:lnTo>
                  <a:pt x="142875"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1" name="SMARTInkAnnotation692"/>
          <p:cNvSpPr/>
          <p:nvPr/>
        </p:nvSpPr>
        <p:spPr bwMode="auto">
          <a:xfrm>
            <a:off x="7014914" y="5331023"/>
            <a:ext cx="209203" cy="125003"/>
          </a:xfrm>
          <a:custGeom>
            <a:avLst/>
            <a:gdLst/>
            <a:ahLst/>
            <a:cxnLst/>
            <a:rect l="0" t="0" r="0" b="0"/>
            <a:pathLst>
              <a:path w="209203" h="125003">
                <a:moveTo>
                  <a:pt x="75257" y="0"/>
                </a:moveTo>
                <a:lnTo>
                  <a:pt x="65776" y="4740"/>
                </a:lnTo>
                <a:lnTo>
                  <a:pt x="61992" y="7129"/>
                </a:lnTo>
                <a:lnTo>
                  <a:pt x="58475" y="9713"/>
                </a:lnTo>
                <a:lnTo>
                  <a:pt x="55139" y="12429"/>
                </a:lnTo>
                <a:lnTo>
                  <a:pt x="49940" y="15231"/>
                </a:lnTo>
                <a:lnTo>
                  <a:pt x="43496" y="18091"/>
                </a:lnTo>
                <a:lnTo>
                  <a:pt x="36223" y="20991"/>
                </a:lnTo>
                <a:lnTo>
                  <a:pt x="30383" y="24908"/>
                </a:lnTo>
                <a:lnTo>
                  <a:pt x="25498" y="29504"/>
                </a:lnTo>
                <a:lnTo>
                  <a:pt x="21247" y="34552"/>
                </a:lnTo>
                <a:lnTo>
                  <a:pt x="17423" y="39902"/>
                </a:lnTo>
                <a:lnTo>
                  <a:pt x="13881" y="45453"/>
                </a:lnTo>
                <a:lnTo>
                  <a:pt x="10526" y="51138"/>
                </a:lnTo>
                <a:lnTo>
                  <a:pt x="7299" y="56912"/>
                </a:lnTo>
                <a:lnTo>
                  <a:pt x="1067" y="68620"/>
                </a:lnTo>
                <a:lnTo>
                  <a:pt x="0" y="74520"/>
                </a:lnTo>
                <a:lnTo>
                  <a:pt x="281" y="80438"/>
                </a:lnTo>
                <a:lnTo>
                  <a:pt x="1460" y="86367"/>
                </a:lnTo>
                <a:lnTo>
                  <a:pt x="4231" y="91313"/>
                </a:lnTo>
                <a:lnTo>
                  <a:pt x="8063" y="95601"/>
                </a:lnTo>
                <a:lnTo>
                  <a:pt x="12602" y="99454"/>
                </a:lnTo>
                <a:lnTo>
                  <a:pt x="18604" y="103013"/>
                </a:lnTo>
                <a:lnTo>
                  <a:pt x="25582" y="106378"/>
                </a:lnTo>
                <a:lnTo>
                  <a:pt x="33211" y="109615"/>
                </a:lnTo>
                <a:lnTo>
                  <a:pt x="43258" y="112764"/>
                </a:lnTo>
                <a:lnTo>
                  <a:pt x="54916" y="115856"/>
                </a:lnTo>
                <a:lnTo>
                  <a:pt x="67649" y="118909"/>
                </a:lnTo>
                <a:lnTo>
                  <a:pt x="80107" y="120944"/>
                </a:lnTo>
                <a:lnTo>
                  <a:pt x="92381" y="122302"/>
                </a:lnTo>
                <a:lnTo>
                  <a:pt x="104532" y="123206"/>
                </a:lnTo>
                <a:lnTo>
                  <a:pt x="116602" y="123809"/>
                </a:lnTo>
                <a:lnTo>
                  <a:pt x="140596" y="124480"/>
                </a:lnTo>
                <a:lnTo>
                  <a:pt x="180826" y="124945"/>
                </a:lnTo>
                <a:lnTo>
                  <a:pt x="201172" y="125002"/>
                </a:lnTo>
                <a:lnTo>
                  <a:pt x="203849" y="124014"/>
                </a:lnTo>
                <a:lnTo>
                  <a:pt x="205634" y="122364"/>
                </a:lnTo>
                <a:lnTo>
                  <a:pt x="209202"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2" name="SMARTInkAnnotation693"/>
          <p:cNvSpPr/>
          <p:nvPr/>
        </p:nvSpPr>
        <p:spPr bwMode="auto">
          <a:xfrm>
            <a:off x="7233046" y="5375671"/>
            <a:ext cx="151806" cy="26790"/>
          </a:xfrm>
          <a:custGeom>
            <a:avLst/>
            <a:gdLst/>
            <a:ahLst/>
            <a:cxnLst/>
            <a:rect l="0" t="0" r="0" b="0"/>
            <a:pathLst>
              <a:path w="151806" h="26790">
                <a:moveTo>
                  <a:pt x="0" y="26789"/>
                </a:moveTo>
                <a:lnTo>
                  <a:pt x="4740" y="26789"/>
                </a:lnTo>
                <a:lnTo>
                  <a:pt x="7129" y="25798"/>
                </a:lnTo>
                <a:lnTo>
                  <a:pt x="9714" y="24144"/>
                </a:lnTo>
                <a:lnTo>
                  <a:pt x="12429" y="22049"/>
                </a:lnTo>
                <a:lnTo>
                  <a:pt x="17216" y="20653"/>
                </a:lnTo>
                <a:lnTo>
                  <a:pt x="23383" y="19722"/>
                </a:lnTo>
                <a:lnTo>
                  <a:pt x="30472" y="19101"/>
                </a:lnTo>
                <a:lnTo>
                  <a:pt x="37182" y="17695"/>
                </a:lnTo>
                <a:lnTo>
                  <a:pt x="43640" y="15765"/>
                </a:lnTo>
                <a:lnTo>
                  <a:pt x="49929" y="13487"/>
                </a:lnTo>
                <a:lnTo>
                  <a:pt x="57099" y="11968"/>
                </a:lnTo>
                <a:lnTo>
                  <a:pt x="64855" y="10956"/>
                </a:lnTo>
                <a:lnTo>
                  <a:pt x="73002" y="10280"/>
                </a:lnTo>
                <a:lnTo>
                  <a:pt x="80418" y="9830"/>
                </a:lnTo>
                <a:lnTo>
                  <a:pt x="93950" y="9330"/>
                </a:lnTo>
                <a:lnTo>
                  <a:pt x="117814" y="9009"/>
                </a:lnTo>
                <a:lnTo>
                  <a:pt x="136366" y="8941"/>
                </a:lnTo>
                <a:lnTo>
                  <a:pt x="139528" y="7945"/>
                </a:lnTo>
                <a:lnTo>
                  <a:pt x="142628" y="6289"/>
                </a:lnTo>
                <a:lnTo>
                  <a:pt x="151805"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3" name="SMARTInkAnnotation694"/>
          <p:cNvSpPr/>
          <p:nvPr/>
        </p:nvSpPr>
        <p:spPr bwMode="auto">
          <a:xfrm>
            <a:off x="7480275" y="5286375"/>
            <a:ext cx="172468" cy="164650"/>
          </a:xfrm>
          <a:custGeom>
            <a:avLst/>
            <a:gdLst/>
            <a:ahLst/>
            <a:cxnLst/>
            <a:rect l="0" t="0" r="0" b="0"/>
            <a:pathLst>
              <a:path w="172468" h="164650">
                <a:moveTo>
                  <a:pt x="136748" y="0"/>
                </a:moveTo>
                <a:lnTo>
                  <a:pt x="98588" y="0"/>
                </a:lnTo>
                <a:lnTo>
                  <a:pt x="91464" y="992"/>
                </a:lnTo>
                <a:lnTo>
                  <a:pt x="84731" y="2645"/>
                </a:lnTo>
                <a:lnTo>
                  <a:pt x="54925" y="12428"/>
                </a:lnTo>
                <a:lnTo>
                  <a:pt x="47473" y="15231"/>
                </a:lnTo>
                <a:lnTo>
                  <a:pt x="40520" y="18091"/>
                </a:lnTo>
                <a:lnTo>
                  <a:pt x="33901" y="20990"/>
                </a:lnTo>
                <a:lnTo>
                  <a:pt x="27503" y="24907"/>
                </a:lnTo>
                <a:lnTo>
                  <a:pt x="21254" y="29503"/>
                </a:lnTo>
                <a:lnTo>
                  <a:pt x="15103" y="34551"/>
                </a:lnTo>
                <a:lnTo>
                  <a:pt x="10011" y="40893"/>
                </a:lnTo>
                <a:lnTo>
                  <a:pt x="5624" y="48098"/>
                </a:lnTo>
                <a:lnTo>
                  <a:pt x="1707" y="55877"/>
                </a:lnTo>
                <a:lnTo>
                  <a:pt x="88" y="63048"/>
                </a:lnTo>
                <a:lnTo>
                  <a:pt x="0" y="69813"/>
                </a:lnTo>
                <a:lnTo>
                  <a:pt x="934" y="76307"/>
                </a:lnTo>
                <a:lnTo>
                  <a:pt x="2549" y="82621"/>
                </a:lnTo>
                <a:lnTo>
                  <a:pt x="4618" y="88815"/>
                </a:lnTo>
                <a:lnTo>
                  <a:pt x="6989" y="94928"/>
                </a:lnTo>
                <a:lnTo>
                  <a:pt x="10555" y="101980"/>
                </a:lnTo>
                <a:lnTo>
                  <a:pt x="14917" y="109659"/>
                </a:lnTo>
                <a:lnTo>
                  <a:pt x="19808" y="117754"/>
                </a:lnTo>
                <a:lnTo>
                  <a:pt x="25054" y="124142"/>
                </a:lnTo>
                <a:lnTo>
                  <a:pt x="30535" y="129394"/>
                </a:lnTo>
                <a:lnTo>
                  <a:pt x="36173" y="133888"/>
                </a:lnTo>
                <a:lnTo>
                  <a:pt x="42909" y="137875"/>
                </a:lnTo>
                <a:lnTo>
                  <a:pt x="50376" y="141526"/>
                </a:lnTo>
                <a:lnTo>
                  <a:pt x="58330" y="144952"/>
                </a:lnTo>
                <a:lnTo>
                  <a:pt x="66610" y="148228"/>
                </a:lnTo>
                <a:lnTo>
                  <a:pt x="83748" y="154513"/>
                </a:lnTo>
                <a:lnTo>
                  <a:pt x="91492" y="157579"/>
                </a:lnTo>
                <a:lnTo>
                  <a:pt x="98640" y="160615"/>
                </a:lnTo>
                <a:lnTo>
                  <a:pt x="105389" y="163631"/>
                </a:lnTo>
                <a:lnTo>
                  <a:pt x="111873" y="164649"/>
                </a:lnTo>
                <a:lnTo>
                  <a:pt x="118180" y="164336"/>
                </a:lnTo>
                <a:lnTo>
                  <a:pt x="124370" y="163135"/>
                </a:lnTo>
                <a:lnTo>
                  <a:pt x="130480" y="162335"/>
                </a:lnTo>
                <a:lnTo>
                  <a:pt x="136538" y="161801"/>
                </a:lnTo>
                <a:lnTo>
                  <a:pt x="142562" y="161445"/>
                </a:lnTo>
                <a:lnTo>
                  <a:pt x="147569" y="160215"/>
                </a:lnTo>
                <a:lnTo>
                  <a:pt x="151899" y="158404"/>
                </a:lnTo>
                <a:lnTo>
                  <a:pt x="161238" y="153107"/>
                </a:lnTo>
                <a:lnTo>
                  <a:pt x="165161" y="149737"/>
                </a:lnTo>
                <a:lnTo>
                  <a:pt x="172467" y="14287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4" name="SMARTInkAnnotation695"/>
          <p:cNvSpPr/>
          <p:nvPr/>
        </p:nvSpPr>
        <p:spPr bwMode="auto">
          <a:xfrm>
            <a:off x="7697390" y="5357812"/>
            <a:ext cx="205384" cy="26790"/>
          </a:xfrm>
          <a:custGeom>
            <a:avLst/>
            <a:gdLst/>
            <a:ahLst/>
            <a:cxnLst/>
            <a:rect l="0" t="0" r="0" b="0"/>
            <a:pathLst>
              <a:path w="205384" h="26790">
                <a:moveTo>
                  <a:pt x="0" y="26789"/>
                </a:moveTo>
                <a:lnTo>
                  <a:pt x="24858" y="26789"/>
                </a:lnTo>
                <a:lnTo>
                  <a:pt x="31455" y="25797"/>
                </a:lnTo>
                <a:lnTo>
                  <a:pt x="38829" y="24143"/>
                </a:lnTo>
                <a:lnTo>
                  <a:pt x="46722" y="22049"/>
                </a:lnTo>
                <a:lnTo>
                  <a:pt x="55953" y="20652"/>
                </a:lnTo>
                <a:lnTo>
                  <a:pt x="66075" y="19721"/>
                </a:lnTo>
                <a:lnTo>
                  <a:pt x="76793" y="19100"/>
                </a:lnTo>
                <a:lnTo>
                  <a:pt x="96638" y="18411"/>
                </a:lnTo>
                <a:lnTo>
                  <a:pt x="106098" y="18227"/>
                </a:lnTo>
                <a:lnTo>
                  <a:pt x="115381" y="17113"/>
                </a:lnTo>
                <a:lnTo>
                  <a:pt x="124545" y="15377"/>
                </a:lnTo>
                <a:lnTo>
                  <a:pt x="133632" y="13227"/>
                </a:lnTo>
                <a:lnTo>
                  <a:pt x="141674" y="11795"/>
                </a:lnTo>
                <a:lnTo>
                  <a:pt x="149020" y="10840"/>
                </a:lnTo>
                <a:lnTo>
                  <a:pt x="155901" y="10204"/>
                </a:lnTo>
                <a:lnTo>
                  <a:pt x="162473" y="8787"/>
                </a:lnTo>
                <a:lnTo>
                  <a:pt x="168839" y="6850"/>
                </a:lnTo>
                <a:lnTo>
                  <a:pt x="175067" y="4567"/>
                </a:lnTo>
                <a:lnTo>
                  <a:pt x="181205" y="3044"/>
                </a:lnTo>
                <a:lnTo>
                  <a:pt x="187279" y="2030"/>
                </a:lnTo>
                <a:lnTo>
                  <a:pt x="205383"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5" name="SMARTInkAnnotation696"/>
          <p:cNvSpPr/>
          <p:nvPr/>
        </p:nvSpPr>
        <p:spPr bwMode="auto">
          <a:xfrm>
            <a:off x="8046322" y="5308264"/>
            <a:ext cx="175555" cy="138690"/>
          </a:xfrm>
          <a:custGeom>
            <a:avLst/>
            <a:gdLst/>
            <a:ahLst/>
            <a:cxnLst/>
            <a:rect l="0" t="0" r="0" b="0"/>
            <a:pathLst>
              <a:path w="175555" h="138690">
                <a:moveTo>
                  <a:pt x="70763" y="13829"/>
                </a:moveTo>
                <a:lnTo>
                  <a:pt x="84067" y="527"/>
                </a:lnTo>
                <a:lnTo>
                  <a:pt x="83601" y="0"/>
                </a:lnTo>
                <a:lnTo>
                  <a:pt x="81306" y="641"/>
                </a:lnTo>
                <a:lnTo>
                  <a:pt x="77791" y="2061"/>
                </a:lnTo>
                <a:lnTo>
                  <a:pt x="74457" y="3007"/>
                </a:lnTo>
                <a:lnTo>
                  <a:pt x="71241" y="3638"/>
                </a:lnTo>
                <a:lnTo>
                  <a:pt x="68105" y="4059"/>
                </a:lnTo>
                <a:lnTo>
                  <a:pt x="64031" y="5331"/>
                </a:lnTo>
                <a:lnTo>
                  <a:pt x="59329" y="7172"/>
                </a:lnTo>
                <a:lnTo>
                  <a:pt x="54211" y="9392"/>
                </a:lnTo>
                <a:lnTo>
                  <a:pt x="43232" y="14503"/>
                </a:lnTo>
                <a:lnTo>
                  <a:pt x="37526" y="17255"/>
                </a:lnTo>
                <a:lnTo>
                  <a:pt x="31737" y="21074"/>
                </a:lnTo>
                <a:lnTo>
                  <a:pt x="25895" y="25604"/>
                </a:lnTo>
                <a:lnTo>
                  <a:pt x="20015" y="30609"/>
                </a:lnTo>
                <a:lnTo>
                  <a:pt x="15103" y="34938"/>
                </a:lnTo>
                <a:lnTo>
                  <a:pt x="6999" y="42393"/>
                </a:lnTo>
                <a:lnTo>
                  <a:pt x="4442" y="46763"/>
                </a:lnTo>
                <a:lnTo>
                  <a:pt x="2737" y="51660"/>
                </a:lnTo>
                <a:lnTo>
                  <a:pt x="1599" y="56909"/>
                </a:lnTo>
                <a:lnTo>
                  <a:pt x="841" y="62393"/>
                </a:lnTo>
                <a:lnTo>
                  <a:pt x="336" y="68033"/>
                </a:lnTo>
                <a:lnTo>
                  <a:pt x="0" y="73778"/>
                </a:lnTo>
                <a:lnTo>
                  <a:pt x="1759" y="79592"/>
                </a:lnTo>
                <a:lnTo>
                  <a:pt x="4917" y="85452"/>
                </a:lnTo>
                <a:lnTo>
                  <a:pt x="9007" y="91344"/>
                </a:lnTo>
                <a:lnTo>
                  <a:pt x="13717" y="96263"/>
                </a:lnTo>
                <a:lnTo>
                  <a:pt x="18842" y="100536"/>
                </a:lnTo>
                <a:lnTo>
                  <a:pt x="24243" y="104376"/>
                </a:lnTo>
                <a:lnTo>
                  <a:pt x="31812" y="107928"/>
                </a:lnTo>
                <a:lnTo>
                  <a:pt x="40827" y="111288"/>
                </a:lnTo>
                <a:lnTo>
                  <a:pt x="79071" y="123811"/>
                </a:lnTo>
                <a:lnTo>
                  <a:pt x="89201" y="126837"/>
                </a:lnTo>
                <a:lnTo>
                  <a:pt x="111038" y="132847"/>
                </a:lnTo>
                <a:lnTo>
                  <a:pt x="120434" y="134846"/>
                </a:lnTo>
                <a:lnTo>
                  <a:pt x="128682" y="136179"/>
                </a:lnTo>
                <a:lnTo>
                  <a:pt x="136164" y="137067"/>
                </a:lnTo>
                <a:lnTo>
                  <a:pt x="143138" y="137660"/>
                </a:lnTo>
                <a:lnTo>
                  <a:pt x="149770" y="138055"/>
                </a:lnTo>
                <a:lnTo>
                  <a:pt x="161440" y="138494"/>
                </a:lnTo>
                <a:lnTo>
                  <a:pt x="169934" y="138689"/>
                </a:lnTo>
                <a:lnTo>
                  <a:pt x="172596" y="137749"/>
                </a:lnTo>
                <a:lnTo>
                  <a:pt x="174371" y="136130"/>
                </a:lnTo>
                <a:lnTo>
                  <a:pt x="175554" y="134059"/>
                </a:lnTo>
                <a:lnTo>
                  <a:pt x="175351" y="132677"/>
                </a:lnTo>
                <a:lnTo>
                  <a:pt x="174223" y="131757"/>
                </a:lnTo>
                <a:lnTo>
                  <a:pt x="172478" y="131143"/>
                </a:lnTo>
                <a:lnTo>
                  <a:pt x="171316" y="129742"/>
                </a:lnTo>
                <a:lnTo>
                  <a:pt x="170540" y="127816"/>
                </a:lnTo>
                <a:lnTo>
                  <a:pt x="168990" y="1209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6" name="SMARTInkAnnotation697"/>
          <p:cNvSpPr/>
          <p:nvPr/>
        </p:nvSpPr>
        <p:spPr bwMode="auto">
          <a:xfrm>
            <a:off x="8103352" y="5101170"/>
            <a:ext cx="40524" cy="149487"/>
          </a:xfrm>
          <a:custGeom>
            <a:avLst/>
            <a:gdLst/>
            <a:ahLst/>
            <a:cxnLst/>
            <a:rect l="0" t="0" r="0" b="0"/>
            <a:pathLst>
              <a:path w="40524" h="149487">
                <a:moveTo>
                  <a:pt x="40523" y="149486"/>
                </a:moveTo>
                <a:lnTo>
                  <a:pt x="40523" y="116066"/>
                </a:lnTo>
                <a:lnTo>
                  <a:pt x="39530" y="110339"/>
                </a:lnTo>
                <a:lnTo>
                  <a:pt x="37876" y="104536"/>
                </a:lnTo>
                <a:lnTo>
                  <a:pt x="35782" y="98683"/>
                </a:lnTo>
                <a:lnTo>
                  <a:pt x="34385" y="92797"/>
                </a:lnTo>
                <a:lnTo>
                  <a:pt x="33455" y="86888"/>
                </a:lnTo>
                <a:lnTo>
                  <a:pt x="32835" y="80965"/>
                </a:lnTo>
                <a:lnTo>
                  <a:pt x="31428" y="74040"/>
                </a:lnTo>
                <a:lnTo>
                  <a:pt x="29499" y="66447"/>
                </a:lnTo>
                <a:lnTo>
                  <a:pt x="27220" y="58407"/>
                </a:lnTo>
                <a:lnTo>
                  <a:pt x="24710" y="51063"/>
                </a:lnTo>
                <a:lnTo>
                  <a:pt x="22042" y="44183"/>
                </a:lnTo>
                <a:lnTo>
                  <a:pt x="19273" y="37612"/>
                </a:lnTo>
                <a:lnTo>
                  <a:pt x="16434" y="31248"/>
                </a:lnTo>
                <a:lnTo>
                  <a:pt x="10634" y="18883"/>
                </a:lnTo>
                <a:lnTo>
                  <a:pt x="8691" y="13800"/>
                </a:lnTo>
                <a:lnTo>
                  <a:pt x="7395" y="9419"/>
                </a:lnTo>
                <a:lnTo>
                  <a:pt x="6532" y="5506"/>
                </a:lnTo>
                <a:lnTo>
                  <a:pt x="4963" y="2898"/>
                </a:lnTo>
                <a:lnTo>
                  <a:pt x="2926" y="1159"/>
                </a:lnTo>
                <a:lnTo>
                  <a:pt x="575" y="0"/>
                </a:lnTo>
                <a:lnTo>
                  <a:pt x="0" y="219"/>
                </a:lnTo>
                <a:lnTo>
                  <a:pt x="609" y="1357"/>
                </a:lnTo>
                <a:lnTo>
                  <a:pt x="4804" y="6611"/>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7" name="SMARTInkAnnotation698"/>
          <p:cNvSpPr/>
          <p:nvPr/>
        </p:nvSpPr>
        <p:spPr bwMode="auto">
          <a:xfrm>
            <a:off x="8277820" y="5357812"/>
            <a:ext cx="133946" cy="35720"/>
          </a:xfrm>
          <a:custGeom>
            <a:avLst/>
            <a:gdLst/>
            <a:ahLst/>
            <a:cxnLst/>
            <a:rect l="0" t="0" r="0" b="0"/>
            <a:pathLst>
              <a:path w="133946" h="35720">
                <a:moveTo>
                  <a:pt x="0" y="35719"/>
                </a:moveTo>
                <a:lnTo>
                  <a:pt x="0" y="30978"/>
                </a:lnTo>
                <a:lnTo>
                  <a:pt x="992" y="29582"/>
                </a:lnTo>
                <a:lnTo>
                  <a:pt x="2646" y="28651"/>
                </a:lnTo>
                <a:lnTo>
                  <a:pt x="4740" y="28030"/>
                </a:lnTo>
                <a:lnTo>
                  <a:pt x="7130" y="27617"/>
                </a:lnTo>
                <a:lnTo>
                  <a:pt x="9714" y="27341"/>
                </a:lnTo>
                <a:lnTo>
                  <a:pt x="12429" y="27157"/>
                </a:lnTo>
                <a:lnTo>
                  <a:pt x="16223" y="26043"/>
                </a:lnTo>
                <a:lnTo>
                  <a:pt x="20737" y="24306"/>
                </a:lnTo>
                <a:lnTo>
                  <a:pt x="25732" y="22157"/>
                </a:lnTo>
                <a:lnTo>
                  <a:pt x="32036" y="19733"/>
                </a:lnTo>
                <a:lnTo>
                  <a:pt x="46981" y="14393"/>
                </a:lnTo>
                <a:lnTo>
                  <a:pt x="55133" y="12571"/>
                </a:lnTo>
                <a:lnTo>
                  <a:pt x="63545" y="11358"/>
                </a:lnTo>
                <a:lnTo>
                  <a:pt x="72129" y="10548"/>
                </a:lnTo>
                <a:lnTo>
                  <a:pt x="79836" y="9017"/>
                </a:lnTo>
                <a:lnTo>
                  <a:pt x="86957" y="7004"/>
                </a:lnTo>
                <a:lnTo>
                  <a:pt x="93690" y="4669"/>
                </a:lnTo>
                <a:lnTo>
                  <a:pt x="100163" y="3113"/>
                </a:lnTo>
                <a:lnTo>
                  <a:pt x="106463" y="2075"/>
                </a:lnTo>
                <a:lnTo>
                  <a:pt x="112647" y="1383"/>
                </a:lnTo>
                <a:lnTo>
                  <a:pt x="117762" y="922"/>
                </a:lnTo>
                <a:lnTo>
                  <a:pt x="122164" y="615"/>
                </a:lnTo>
                <a:lnTo>
                  <a:pt x="133945"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8" name="SMARTInkAnnotation699"/>
          <p:cNvSpPr/>
          <p:nvPr/>
        </p:nvSpPr>
        <p:spPr bwMode="auto">
          <a:xfrm>
            <a:off x="8509992" y="5286375"/>
            <a:ext cx="26680" cy="178594"/>
          </a:xfrm>
          <a:custGeom>
            <a:avLst/>
            <a:gdLst/>
            <a:ahLst/>
            <a:cxnLst/>
            <a:rect l="0" t="0" r="0" b="0"/>
            <a:pathLst>
              <a:path w="26680" h="178594">
                <a:moveTo>
                  <a:pt x="0" y="0"/>
                </a:moveTo>
                <a:lnTo>
                  <a:pt x="13303" y="13302"/>
                </a:lnTo>
                <a:lnTo>
                  <a:pt x="14821" y="16805"/>
                </a:lnTo>
                <a:lnTo>
                  <a:pt x="15834" y="21125"/>
                </a:lnTo>
                <a:lnTo>
                  <a:pt x="16509" y="25990"/>
                </a:lnTo>
                <a:lnTo>
                  <a:pt x="16959" y="31217"/>
                </a:lnTo>
                <a:lnTo>
                  <a:pt x="17260" y="36686"/>
                </a:lnTo>
                <a:lnTo>
                  <a:pt x="17592" y="48055"/>
                </a:lnTo>
                <a:lnTo>
                  <a:pt x="17740" y="59722"/>
                </a:lnTo>
                <a:lnTo>
                  <a:pt x="18773" y="65611"/>
                </a:lnTo>
                <a:lnTo>
                  <a:pt x="20452" y="71522"/>
                </a:lnTo>
                <a:lnTo>
                  <a:pt x="22564" y="77447"/>
                </a:lnTo>
                <a:lnTo>
                  <a:pt x="23972" y="83380"/>
                </a:lnTo>
                <a:lnTo>
                  <a:pt x="24911" y="89322"/>
                </a:lnTo>
                <a:lnTo>
                  <a:pt x="25537" y="95266"/>
                </a:lnTo>
                <a:lnTo>
                  <a:pt x="25955" y="101214"/>
                </a:lnTo>
                <a:lnTo>
                  <a:pt x="26232" y="107163"/>
                </a:lnTo>
                <a:lnTo>
                  <a:pt x="26541" y="119065"/>
                </a:lnTo>
                <a:lnTo>
                  <a:pt x="26679" y="130970"/>
                </a:lnTo>
                <a:lnTo>
                  <a:pt x="25723" y="135930"/>
                </a:lnTo>
                <a:lnTo>
                  <a:pt x="24094" y="140229"/>
                </a:lnTo>
                <a:lnTo>
                  <a:pt x="22016" y="144088"/>
                </a:lnTo>
                <a:lnTo>
                  <a:pt x="20630" y="148644"/>
                </a:lnTo>
                <a:lnTo>
                  <a:pt x="19706" y="153667"/>
                </a:lnTo>
                <a:lnTo>
                  <a:pt x="19091" y="158999"/>
                </a:lnTo>
                <a:lnTo>
                  <a:pt x="17688" y="162554"/>
                </a:lnTo>
                <a:lnTo>
                  <a:pt x="15760" y="164923"/>
                </a:lnTo>
                <a:lnTo>
                  <a:pt x="10279" y="168728"/>
                </a:lnTo>
                <a:lnTo>
                  <a:pt x="9829" y="170031"/>
                </a:lnTo>
                <a:lnTo>
                  <a:pt x="9529" y="171893"/>
                </a:lnTo>
                <a:lnTo>
                  <a:pt x="8929" y="17859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9" name="SMARTInkAnnotation700"/>
          <p:cNvSpPr/>
          <p:nvPr/>
        </p:nvSpPr>
        <p:spPr bwMode="auto">
          <a:xfrm>
            <a:off x="8501062" y="5384601"/>
            <a:ext cx="116087" cy="44650"/>
          </a:xfrm>
          <a:custGeom>
            <a:avLst/>
            <a:gdLst/>
            <a:ahLst/>
            <a:cxnLst/>
            <a:rect l="0" t="0" r="0" b="0"/>
            <a:pathLst>
              <a:path w="116087" h="44650">
                <a:moveTo>
                  <a:pt x="0" y="44649"/>
                </a:moveTo>
                <a:lnTo>
                  <a:pt x="4740" y="44649"/>
                </a:lnTo>
                <a:lnTo>
                  <a:pt x="8121" y="43657"/>
                </a:lnTo>
                <a:lnTo>
                  <a:pt x="12360" y="42003"/>
                </a:lnTo>
                <a:lnTo>
                  <a:pt x="17169" y="39908"/>
                </a:lnTo>
                <a:lnTo>
                  <a:pt x="22361" y="38512"/>
                </a:lnTo>
                <a:lnTo>
                  <a:pt x="27805" y="37581"/>
                </a:lnTo>
                <a:lnTo>
                  <a:pt x="33420" y="36960"/>
                </a:lnTo>
                <a:lnTo>
                  <a:pt x="40139" y="35554"/>
                </a:lnTo>
                <a:lnTo>
                  <a:pt x="47595" y="33624"/>
                </a:lnTo>
                <a:lnTo>
                  <a:pt x="55542" y="31346"/>
                </a:lnTo>
                <a:lnTo>
                  <a:pt x="61833" y="29827"/>
                </a:lnTo>
                <a:lnTo>
                  <a:pt x="67018" y="28815"/>
                </a:lnTo>
                <a:lnTo>
                  <a:pt x="71469" y="28139"/>
                </a:lnTo>
                <a:lnTo>
                  <a:pt x="75427" y="26697"/>
                </a:lnTo>
                <a:lnTo>
                  <a:pt x="79059" y="24743"/>
                </a:lnTo>
                <a:lnTo>
                  <a:pt x="82471" y="22449"/>
                </a:lnTo>
                <a:lnTo>
                  <a:pt x="85739" y="19927"/>
                </a:lnTo>
                <a:lnTo>
                  <a:pt x="88910" y="17253"/>
                </a:lnTo>
                <a:lnTo>
                  <a:pt x="96386" y="10574"/>
                </a:lnTo>
                <a:lnTo>
                  <a:pt x="98985" y="9034"/>
                </a:lnTo>
                <a:lnTo>
                  <a:pt x="102701" y="7015"/>
                </a:lnTo>
                <a:lnTo>
                  <a:pt x="11608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0" name="SMARTInkAnnotation701"/>
          <p:cNvSpPr/>
          <p:nvPr/>
        </p:nvSpPr>
        <p:spPr bwMode="auto">
          <a:xfrm>
            <a:off x="8617148" y="5341194"/>
            <a:ext cx="17742" cy="114846"/>
          </a:xfrm>
          <a:custGeom>
            <a:avLst/>
            <a:gdLst/>
            <a:ahLst/>
            <a:cxnLst/>
            <a:rect l="0" t="0" r="0" b="0"/>
            <a:pathLst>
              <a:path w="17742" h="114846">
                <a:moveTo>
                  <a:pt x="8930" y="7689"/>
                </a:moveTo>
                <a:lnTo>
                  <a:pt x="8930" y="2949"/>
                </a:lnTo>
                <a:lnTo>
                  <a:pt x="7937" y="1552"/>
                </a:lnTo>
                <a:lnTo>
                  <a:pt x="6283" y="621"/>
                </a:lnTo>
                <a:lnTo>
                  <a:pt x="4190" y="0"/>
                </a:lnTo>
                <a:lnTo>
                  <a:pt x="2792" y="579"/>
                </a:lnTo>
                <a:lnTo>
                  <a:pt x="1862" y="1957"/>
                </a:lnTo>
                <a:lnTo>
                  <a:pt x="367" y="6556"/>
                </a:lnTo>
                <a:lnTo>
                  <a:pt x="163" y="9832"/>
                </a:lnTo>
                <a:lnTo>
                  <a:pt x="73" y="14594"/>
                </a:lnTo>
                <a:lnTo>
                  <a:pt x="10" y="33391"/>
                </a:lnTo>
                <a:lnTo>
                  <a:pt x="998" y="37722"/>
                </a:lnTo>
                <a:lnTo>
                  <a:pt x="2650" y="41601"/>
                </a:lnTo>
                <a:lnTo>
                  <a:pt x="4743" y="45180"/>
                </a:lnTo>
                <a:lnTo>
                  <a:pt x="6138" y="49550"/>
                </a:lnTo>
                <a:lnTo>
                  <a:pt x="7070" y="54448"/>
                </a:lnTo>
                <a:lnTo>
                  <a:pt x="7689" y="59698"/>
                </a:lnTo>
                <a:lnTo>
                  <a:pt x="9095" y="64190"/>
                </a:lnTo>
                <a:lnTo>
                  <a:pt x="11024" y="68176"/>
                </a:lnTo>
                <a:lnTo>
                  <a:pt x="13303" y="71826"/>
                </a:lnTo>
                <a:lnTo>
                  <a:pt x="14822" y="75252"/>
                </a:lnTo>
                <a:lnTo>
                  <a:pt x="15834" y="78527"/>
                </a:lnTo>
                <a:lnTo>
                  <a:pt x="16509" y="81704"/>
                </a:lnTo>
                <a:lnTo>
                  <a:pt x="16959" y="84813"/>
                </a:lnTo>
                <a:lnTo>
                  <a:pt x="17260" y="87879"/>
                </a:lnTo>
                <a:lnTo>
                  <a:pt x="17459" y="90914"/>
                </a:lnTo>
                <a:lnTo>
                  <a:pt x="17593" y="93930"/>
                </a:lnTo>
                <a:lnTo>
                  <a:pt x="17741" y="99927"/>
                </a:lnTo>
                <a:lnTo>
                  <a:pt x="16788" y="102915"/>
                </a:lnTo>
                <a:lnTo>
                  <a:pt x="15161" y="105900"/>
                </a:lnTo>
                <a:lnTo>
                  <a:pt x="13084" y="108881"/>
                </a:lnTo>
                <a:lnTo>
                  <a:pt x="10706" y="110869"/>
                </a:lnTo>
                <a:lnTo>
                  <a:pt x="8130" y="112194"/>
                </a:lnTo>
                <a:lnTo>
                  <a:pt x="0" y="1148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1" name="SMARTInkAnnotation702"/>
          <p:cNvSpPr/>
          <p:nvPr/>
        </p:nvSpPr>
        <p:spPr bwMode="auto">
          <a:xfrm>
            <a:off x="8170674" y="5545335"/>
            <a:ext cx="26635" cy="142876"/>
          </a:xfrm>
          <a:custGeom>
            <a:avLst/>
            <a:gdLst/>
            <a:ahLst/>
            <a:cxnLst/>
            <a:rect l="0" t="0" r="0" b="0"/>
            <a:pathLst>
              <a:path w="26635" h="142876">
                <a:moveTo>
                  <a:pt x="8919" y="0"/>
                </a:moveTo>
                <a:lnTo>
                  <a:pt x="357" y="0"/>
                </a:lnTo>
                <a:lnTo>
                  <a:pt x="153" y="2646"/>
                </a:lnTo>
                <a:lnTo>
                  <a:pt x="99" y="4741"/>
                </a:lnTo>
                <a:lnTo>
                  <a:pt x="0" y="28680"/>
                </a:lnTo>
                <a:lnTo>
                  <a:pt x="988" y="33010"/>
                </a:lnTo>
                <a:lnTo>
                  <a:pt x="2640" y="37882"/>
                </a:lnTo>
                <a:lnTo>
                  <a:pt x="4733" y="43114"/>
                </a:lnTo>
                <a:lnTo>
                  <a:pt x="6128" y="48587"/>
                </a:lnTo>
                <a:lnTo>
                  <a:pt x="7060" y="54220"/>
                </a:lnTo>
                <a:lnTo>
                  <a:pt x="7679" y="59959"/>
                </a:lnTo>
                <a:lnTo>
                  <a:pt x="9084" y="64777"/>
                </a:lnTo>
                <a:lnTo>
                  <a:pt x="11014" y="68982"/>
                </a:lnTo>
                <a:lnTo>
                  <a:pt x="13293" y="72777"/>
                </a:lnTo>
                <a:lnTo>
                  <a:pt x="15804" y="76300"/>
                </a:lnTo>
                <a:lnTo>
                  <a:pt x="18470" y="79640"/>
                </a:lnTo>
                <a:lnTo>
                  <a:pt x="21240" y="82859"/>
                </a:lnTo>
                <a:lnTo>
                  <a:pt x="23086" y="86990"/>
                </a:lnTo>
                <a:lnTo>
                  <a:pt x="24317" y="91728"/>
                </a:lnTo>
                <a:lnTo>
                  <a:pt x="25137" y="96870"/>
                </a:lnTo>
                <a:lnTo>
                  <a:pt x="25684" y="101292"/>
                </a:lnTo>
                <a:lnTo>
                  <a:pt x="26048" y="105231"/>
                </a:lnTo>
                <a:lnTo>
                  <a:pt x="26293" y="108850"/>
                </a:lnTo>
                <a:lnTo>
                  <a:pt x="26455" y="113246"/>
                </a:lnTo>
                <a:lnTo>
                  <a:pt x="26634" y="123423"/>
                </a:lnTo>
                <a:lnTo>
                  <a:pt x="25690" y="127923"/>
                </a:lnTo>
                <a:lnTo>
                  <a:pt x="24068" y="131915"/>
                </a:lnTo>
                <a:lnTo>
                  <a:pt x="21995" y="135569"/>
                </a:lnTo>
                <a:lnTo>
                  <a:pt x="19621" y="138004"/>
                </a:lnTo>
                <a:lnTo>
                  <a:pt x="17045" y="139628"/>
                </a:lnTo>
                <a:lnTo>
                  <a:pt x="8919"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2" name="SMARTInkAnnotation703"/>
          <p:cNvSpPr/>
          <p:nvPr/>
        </p:nvSpPr>
        <p:spPr bwMode="auto">
          <a:xfrm>
            <a:off x="8117085" y="5786437"/>
            <a:ext cx="8931" cy="125013"/>
          </a:xfrm>
          <a:custGeom>
            <a:avLst/>
            <a:gdLst/>
            <a:ahLst/>
            <a:cxnLst/>
            <a:rect l="0" t="0" r="0" b="0"/>
            <a:pathLst>
              <a:path w="8931" h="125013">
                <a:moveTo>
                  <a:pt x="8930" y="0"/>
                </a:moveTo>
                <a:lnTo>
                  <a:pt x="8930" y="4740"/>
                </a:lnTo>
                <a:lnTo>
                  <a:pt x="7938" y="8121"/>
                </a:lnTo>
                <a:lnTo>
                  <a:pt x="6285" y="12359"/>
                </a:lnTo>
                <a:lnTo>
                  <a:pt x="4190" y="17169"/>
                </a:lnTo>
                <a:lnTo>
                  <a:pt x="2793" y="21368"/>
                </a:lnTo>
                <a:lnTo>
                  <a:pt x="1862" y="25159"/>
                </a:lnTo>
                <a:lnTo>
                  <a:pt x="1241" y="28680"/>
                </a:lnTo>
                <a:lnTo>
                  <a:pt x="828" y="33010"/>
                </a:lnTo>
                <a:lnTo>
                  <a:pt x="552" y="37882"/>
                </a:lnTo>
                <a:lnTo>
                  <a:pt x="245" y="48586"/>
                </a:lnTo>
                <a:lnTo>
                  <a:pt x="33" y="77517"/>
                </a:lnTo>
                <a:lnTo>
                  <a:pt x="1014" y="82436"/>
                </a:lnTo>
                <a:lnTo>
                  <a:pt x="2661" y="86707"/>
                </a:lnTo>
                <a:lnTo>
                  <a:pt x="4751" y="90547"/>
                </a:lnTo>
                <a:lnTo>
                  <a:pt x="6144" y="94099"/>
                </a:lnTo>
                <a:lnTo>
                  <a:pt x="7073" y="97459"/>
                </a:lnTo>
                <a:lnTo>
                  <a:pt x="7691" y="100692"/>
                </a:lnTo>
                <a:lnTo>
                  <a:pt x="8105" y="103839"/>
                </a:lnTo>
                <a:lnTo>
                  <a:pt x="8379" y="106929"/>
                </a:lnTo>
                <a:lnTo>
                  <a:pt x="8563" y="109982"/>
                </a:lnTo>
                <a:lnTo>
                  <a:pt x="8767" y="116018"/>
                </a:lnTo>
                <a:lnTo>
                  <a:pt x="8929" y="124970"/>
                </a:lnTo>
                <a:lnTo>
                  <a:pt x="1241" y="125012"/>
                </a:lnTo>
                <a:lnTo>
                  <a:pt x="828" y="124021"/>
                </a:lnTo>
                <a:lnTo>
                  <a:pt x="552" y="122368"/>
                </a:lnTo>
                <a:lnTo>
                  <a:pt x="0"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3" name="SMARTInkAnnotation704"/>
          <p:cNvSpPr/>
          <p:nvPr/>
        </p:nvSpPr>
        <p:spPr bwMode="auto">
          <a:xfrm>
            <a:off x="8099226" y="5857875"/>
            <a:ext cx="116087" cy="35719"/>
          </a:xfrm>
          <a:custGeom>
            <a:avLst/>
            <a:gdLst/>
            <a:ahLst/>
            <a:cxnLst/>
            <a:rect l="0" t="0" r="0" b="0"/>
            <a:pathLst>
              <a:path w="116087" h="35719">
                <a:moveTo>
                  <a:pt x="0" y="35718"/>
                </a:moveTo>
                <a:lnTo>
                  <a:pt x="4740" y="35718"/>
                </a:lnTo>
                <a:lnTo>
                  <a:pt x="7129" y="34726"/>
                </a:lnTo>
                <a:lnTo>
                  <a:pt x="9714" y="33073"/>
                </a:lnTo>
                <a:lnTo>
                  <a:pt x="12429" y="30978"/>
                </a:lnTo>
                <a:lnTo>
                  <a:pt x="15231" y="28589"/>
                </a:lnTo>
                <a:lnTo>
                  <a:pt x="18092" y="26005"/>
                </a:lnTo>
                <a:lnTo>
                  <a:pt x="20990" y="23290"/>
                </a:lnTo>
                <a:lnTo>
                  <a:pt x="24908" y="21480"/>
                </a:lnTo>
                <a:lnTo>
                  <a:pt x="29504" y="20272"/>
                </a:lnTo>
                <a:lnTo>
                  <a:pt x="34552" y="19468"/>
                </a:lnTo>
                <a:lnTo>
                  <a:pt x="39902" y="17939"/>
                </a:lnTo>
                <a:lnTo>
                  <a:pt x="45453" y="15928"/>
                </a:lnTo>
                <a:lnTo>
                  <a:pt x="51138" y="13595"/>
                </a:lnTo>
                <a:lnTo>
                  <a:pt x="56913" y="12040"/>
                </a:lnTo>
                <a:lnTo>
                  <a:pt x="62747" y="11003"/>
                </a:lnTo>
                <a:lnTo>
                  <a:pt x="68620" y="10312"/>
                </a:lnTo>
                <a:lnTo>
                  <a:pt x="74521" y="9851"/>
                </a:lnTo>
                <a:lnTo>
                  <a:pt x="80439" y="9543"/>
                </a:lnTo>
                <a:lnTo>
                  <a:pt x="86368" y="9338"/>
                </a:lnTo>
                <a:lnTo>
                  <a:pt x="91313" y="8210"/>
                </a:lnTo>
                <a:lnTo>
                  <a:pt x="95602" y="6465"/>
                </a:lnTo>
                <a:lnTo>
                  <a:pt x="99454" y="4310"/>
                </a:lnTo>
                <a:lnTo>
                  <a:pt x="103013" y="2873"/>
                </a:lnTo>
                <a:lnTo>
                  <a:pt x="106378" y="1915"/>
                </a:lnTo>
                <a:lnTo>
                  <a:pt x="11608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4" name="SMARTInkAnnotation705"/>
          <p:cNvSpPr/>
          <p:nvPr/>
        </p:nvSpPr>
        <p:spPr bwMode="auto">
          <a:xfrm>
            <a:off x="8197453" y="5848945"/>
            <a:ext cx="26790" cy="98227"/>
          </a:xfrm>
          <a:custGeom>
            <a:avLst/>
            <a:gdLst/>
            <a:ahLst/>
            <a:cxnLst/>
            <a:rect l="0" t="0" r="0" b="0"/>
            <a:pathLst>
              <a:path w="26790" h="98227">
                <a:moveTo>
                  <a:pt x="0" y="0"/>
                </a:moveTo>
                <a:lnTo>
                  <a:pt x="0" y="4740"/>
                </a:lnTo>
                <a:lnTo>
                  <a:pt x="992" y="7129"/>
                </a:lnTo>
                <a:lnTo>
                  <a:pt x="2646" y="9713"/>
                </a:lnTo>
                <a:lnTo>
                  <a:pt x="4740" y="12429"/>
                </a:lnTo>
                <a:lnTo>
                  <a:pt x="6137" y="16223"/>
                </a:lnTo>
                <a:lnTo>
                  <a:pt x="7068" y="20738"/>
                </a:lnTo>
                <a:lnTo>
                  <a:pt x="7688" y="25731"/>
                </a:lnTo>
                <a:lnTo>
                  <a:pt x="8102" y="30053"/>
                </a:lnTo>
                <a:lnTo>
                  <a:pt x="8377" y="33926"/>
                </a:lnTo>
                <a:lnTo>
                  <a:pt x="8562" y="37499"/>
                </a:lnTo>
                <a:lnTo>
                  <a:pt x="9677" y="41867"/>
                </a:lnTo>
                <a:lnTo>
                  <a:pt x="11412" y="46763"/>
                </a:lnTo>
                <a:lnTo>
                  <a:pt x="13561" y="52011"/>
                </a:lnTo>
                <a:lnTo>
                  <a:pt x="14994" y="56502"/>
                </a:lnTo>
                <a:lnTo>
                  <a:pt x="15948" y="60488"/>
                </a:lnTo>
                <a:lnTo>
                  <a:pt x="16585" y="64138"/>
                </a:lnTo>
                <a:lnTo>
                  <a:pt x="17010" y="68555"/>
                </a:lnTo>
                <a:lnTo>
                  <a:pt x="17294" y="73484"/>
                </a:lnTo>
                <a:lnTo>
                  <a:pt x="17608" y="83261"/>
                </a:lnTo>
                <a:lnTo>
                  <a:pt x="17826" y="96060"/>
                </a:lnTo>
                <a:lnTo>
                  <a:pt x="18829" y="96782"/>
                </a:lnTo>
                <a:lnTo>
                  <a:pt x="20491" y="97263"/>
                </a:lnTo>
                <a:lnTo>
                  <a:pt x="26789" y="9822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5" name="SMARTInkAnnotation706"/>
          <p:cNvSpPr/>
          <p:nvPr/>
        </p:nvSpPr>
        <p:spPr bwMode="auto">
          <a:xfrm>
            <a:off x="8036718" y="4893468"/>
            <a:ext cx="8931" cy="116087"/>
          </a:xfrm>
          <a:custGeom>
            <a:avLst/>
            <a:gdLst/>
            <a:ahLst/>
            <a:cxnLst/>
            <a:rect l="0" t="0" r="0" b="0"/>
            <a:pathLst>
              <a:path w="8931" h="116087">
                <a:moveTo>
                  <a:pt x="0" y="0"/>
                </a:moveTo>
                <a:lnTo>
                  <a:pt x="0" y="7689"/>
                </a:lnTo>
                <a:lnTo>
                  <a:pt x="992" y="9095"/>
                </a:lnTo>
                <a:lnTo>
                  <a:pt x="2646" y="11025"/>
                </a:lnTo>
                <a:lnTo>
                  <a:pt x="4740" y="13303"/>
                </a:lnTo>
                <a:lnTo>
                  <a:pt x="6138" y="16806"/>
                </a:lnTo>
                <a:lnTo>
                  <a:pt x="7069" y="21126"/>
                </a:lnTo>
                <a:lnTo>
                  <a:pt x="7689" y="25991"/>
                </a:lnTo>
                <a:lnTo>
                  <a:pt x="8103" y="30225"/>
                </a:lnTo>
                <a:lnTo>
                  <a:pt x="8378" y="34041"/>
                </a:lnTo>
                <a:lnTo>
                  <a:pt x="8562" y="37577"/>
                </a:lnTo>
                <a:lnTo>
                  <a:pt x="8766" y="46797"/>
                </a:lnTo>
                <a:lnTo>
                  <a:pt x="8930"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6" name="SMARTInkAnnotation707"/>
          <p:cNvSpPr/>
          <p:nvPr/>
        </p:nvSpPr>
        <p:spPr bwMode="auto">
          <a:xfrm>
            <a:off x="8054578" y="4955976"/>
            <a:ext cx="89298" cy="35720"/>
          </a:xfrm>
          <a:custGeom>
            <a:avLst/>
            <a:gdLst/>
            <a:ahLst/>
            <a:cxnLst/>
            <a:rect l="0" t="0" r="0" b="0"/>
            <a:pathLst>
              <a:path w="89298" h="35720">
                <a:moveTo>
                  <a:pt x="0" y="35719"/>
                </a:moveTo>
                <a:lnTo>
                  <a:pt x="4740" y="30978"/>
                </a:lnTo>
                <a:lnTo>
                  <a:pt x="8121" y="29582"/>
                </a:lnTo>
                <a:lnTo>
                  <a:pt x="12359" y="28651"/>
                </a:lnTo>
                <a:lnTo>
                  <a:pt x="17168" y="28030"/>
                </a:lnTo>
                <a:lnTo>
                  <a:pt x="21368" y="26624"/>
                </a:lnTo>
                <a:lnTo>
                  <a:pt x="25159" y="24694"/>
                </a:lnTo>
                <a:lnTo>
                  <a:pt x="28679" y="22417"/>
                </a:lnTo>
                <a:lnTo>
                  <a:pt x="33010" y="19905"/>
                </a:lnTo>
                <a:lnTo>
                  <a:pt x="43114" y="14469"/>
                </a:lnTo>
                <a:lnTo>
                  <a:pt x="59958" y="5830"/>
                </a:lnTo>
                <a:lnTo>
                  <a:pt x="65768" y="3887"/>
                </a:lnTo>
                <a:lnTo>
                  <a:pt x="71627" y="2592"/>
                </a:lnTo>
                <a:lnTo>
                  <a:pt x="8929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7" name="SMARTInkAnnotation708"/>
          <p:cNvSpPr/>
          <p:nvPr/>
        </p:nvSpPr>
        <p:spPr bwMode="auto">
          <a:xfrm>
            <a:off x="8143875" y="4893468"/>
            <a:ext cx="26790" cy="142675"/>
          </a:xfrm>
          <a:custGeom>
            <a:avLst/>
            <a:gdLst/>
            <a:ahLst/>
            <a:cxnLst/>
            <a:rect l="0" t="0" r="0" b="0"/>
            <a:pathLst>
              <a:path w="26790" h="142675">
                <a:moveTo>
                  <a:pt x="0" y="0"/>
                </a:moveTo>
                <a:lnTo>
                  <a:pt x="0" y="50803"/>
                </a:lnTo>
                <a:lnTo>
                  <a:pt x="992" y="56689"/>
                </a:lnTo>
                <a:lnTo>
                  <a:pt x="2646" y="62597"/>
                </a:lnTo>
                <a:lnTo>
                  <a:pt x="4740" y="68521"/>
                </a:lnTo>
                <a:lnTo>
                  <a:pt x="6137" y="74454"/>
                </a:lnTo>
                <a:lnTo>
                  <a:pt x="7068" y="80394"/>
                </a:lnTo>
                <a:lnTo>
                  <a:pt x="7688" y="86338"/>
                </a:lnTo>
                <a:lnTo>
                  <a:pt x="9094" y="92285"/>
                </a:lnTo>
                <a:lnTo>
                  <a:pt x="11023" y="98235"/>
                </a:lnTo>
                <a:lnTo>
                  <a:pt x="13303" y="104185"/>
                </a:lnTo>
                <a:lnTo>
                  <a:pt x="15812" y="110137"/>
                </a:lnTo>
                <a:lnTo>
                  <a:pt x="18479" y="116089"/>
                </a:lnTo>
                <a:lnTo>
                  <a:pt x="21249" y="122041"/>
                </a:lnTo>
                <a:lnTo>
                  <a:pt x="23095" y="127001"/>
                </a:lnTo>
                <a:lnTo>
                  <a:pt x="24327" y="131300"/>
                </a:lnTo>
                <a:lnTo>
                  <a:pt x="26747" y="142674"/>
                </a:lnTo>
                <a:lnTo>
                  <a:pt x="26789" y="13394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8" name="SMARTInkAnnotation709"/>
          <p:cNvSpPr/>
          <p:nvPr/>
        </p:nvSpPr>
        <p:spPr bwMode="auto">
          <a:xfrm>
            <a:off x="7531584" y="5125672"/>
            <a:ext cx="21658" cy="61954"/>
          </a:xfrm>
          <a:custGeom>
            <a:avLst/>
            <a:gdLst/>
            <a:ahLst/>
            <a:cxnLst/>
            <a:rect l="0" t="0" r="0" b="0"/>
            <a:pathLst>
              <a:path w="21658" h="61954">
                <a:moveTo>
                  <a:pt x="14001" y="8898"/>
                </a:moveTo>
                <a:lnTo>
                  <a:pt x="5440" y="336"/>
                </a:lnTo>
                <a:lnTo>
                  <a:pt x="4325" y="213"/>
                </a:lnTo>
                <a:lnTo>
                  <a:pt x="2590" y="132"/>
                </a:lnTo>
                <a:lnTo>
                  <a:pt x="440" y="77"/>
                </a:lnTo>
                <a:lnTo>
                  <a:pt x="0" y="41"/>
                </a:lnTo>
                <a:lnTo>
                  <a:pt x="699" y="16"/>
                </a:lnTo>
                <a:lnTo>
                  <a:pt x="2156" y="0"/>
                </a:lnTo>
                <a:lnTo>
                  <a:pt x="3128" y="982"/>
                </a:lnTo>
                <a:lnTo>
                  <a:pt x="3776" y="2628"/>
                </a:lnTo>
                <a:lnTo>
                  <a:pt x="4208" y="4718"/>
                </a:lnTo>
                <a:lnTo>
                  <a:pt x="4496" y="7103"/>
                </a:lnTo>
                <a:lnTo>
                  <a:pt x="4688" y="9686"/>
                </a:lnTo>
                <a:lnTo>
                  <a:pt x="4816" y="12400"/>
                </a:lnTo>
                <a:lnTo>
                  <a:pt x="5893" y="15201"/>
                </a:lnTo>
                <a:lnTo>
                  <a:pt x="7604" y="18061"/>
                </a:lnTo>
                <a:lnTo>
                  <a:pt x="9737" y="20960"/>
                </a:lnTo>
                <a:lnTo>
                  <a:pt x="11159" y="23884"/>
                </a:lnTo>
                <a:lnTo>
                  <a:pt x="12105" y="26826"/>
                </a:lnTo>
                <a:lnTo>
                  <a:pt x="12738" y="29779"/>
                </a:lnTo>
                <a:lnTo>
                  <a:pt x="13159" y="32741"/>
                </a:lnTo>
                <a:lnTo>
                  <a:pt x="13441" y="35707"/>
                </a:lnTo>
                <a:lnTo>
                  <a:pt x="13627" y="38677"/>
                </a:lnTo>
                <a:lnTo>
                  <a:pt x="14744" y="41649"/>
                </a:lnTo>
                <a:lnTo>
                  <a:pt x="16480" y="44622"/>
                </a:lnTo>
                <a:lnTo>
                  <a:pt x="18631" y="47597"/>
                </a:lnTo>
                <a:lnTo>
                  <a:pt x="20064" y="50572"/>
                </a:lnTo>
                <a:lnTo>
                  <a:pt x="21020" y="53548"/>
                </a:lnTo>
                <a:lnTo>
                  <a:pt x="21657" y="56524"/>
                </a:lnTo>
                <a:lnTo>
                  <a:pt x="21089" y="58508"/>
                </a:lnTo>
                <a:lnTo>
                  <a:pt x="19720" y="59831"/>
                </a:lnTo>
                <a:lnTo>
                  <a:pt x="15131" y="61953"/>
                </a:lnTo>
                <a:lnTo>
                  <a:pt x="14755" y="61135"/>
                </a:lnTo>
                <a:lnTo>
                  <a:pt x="14504" y="59597"/>
                </a:lnTo>
                <a:lnTo>
                  <a:pt x="14001" y="5354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9" name="SMARTInkAnnotation710"/>
          <p:cNvSpPr/>
          <p:nvPr/>
        </p:nvSpPr>
        <p:spPr bwMode="auto">
          <a:xfrm>
            <a:off x="7509867" y="4884539"/>
            <a:ext cx="17748" cy="160735"/>
          </a:xfrm>
          <a:custGeom>
            <a:avLst/>
            <a:gdLst/>
            <a:ahLst/>
            <a:cxnLst/>
            <a:rect l="0" t="0" r="0" b="0"/>
            <a:pathLst>
              <a:path w="17748" h="160735">
                <a:moveTo>
                  <a:pt x="0" y="0"/>
                </a:moveTo>
                <a:lnTo>
                  <a:pt x="0" y="7688"/>
                </a:lnTo>
                <a:lnTo>
                  <a:pt x="992" y="10087"/>
                </a:lnTo>
                <a:lnTo>
                  <a:pt x="2645" y="13670"/>
                </a:lnTo>
                <a:lnTo>
                  <a:pt x="4740" y="18043"/>
                </a:lnTo>
                <a:lnTo>
                  <a:pt x="6137" y="22942"/>
                </a:lnTo>
                <a:lnTo>
                  <a:pt x="7068" y="28193"/>
                </a:lnTo>
                <a:lnTo>
                  <a:pt x="7688" y="33678"/>
                </a:lnTo>
                <a:lnTo>
                  <a:pt x="8102" y="39320"/>
                </a:lnTo>
                <a:lnTo>
                  <a:pt x="8377" y="45064"/>
                </a:lnTo>
                <a:lnTo>
                  <a:pt x="8561" y="50879"/>
                </a:lnTo>
                <a:lnTo>
                  <a:pt x="9677" y="56740"/>
                </a:lnTo>
                <a:lnTo>
                  <a:pt x="11412" y="62631"/>
                </a:lnTo>
                <a:lnTo>
                  <a:pt x="13561" y="68543"/>
                </a:lnTo>
                <a:lnTo>
                  <a:pt x="14994" y="74468"/>
                </a:lnTo>
                <a:lnTo>
                  <a:pt x="15949" y="80404"/>
                </a:lnTo>
                <a:lnTo>
                  <a:pt x="16585" y="86345"/>
                </a:lnTo>
                <a:lnTo>
                  <a:pt x="17010" y="92289"/>
                </a:lnTo>
                <a:lnTo>
                  <a:pt x="17294" y="98237"/>
                </a:lnTo>
                <a:lnTo>
                  <a:pt x="17608" y="110137"/>
                </a:lnTo>
                <a:lnTo>
                  <a:pt x="17747" y="122041"/>
                </a:lnTo>
                <a:lnTo>
                  <a:pt x="16792" y="127002"/>
                </a:lnTo>
                <a:lnTo>
                  <a:pt x="15163" y="131301"/>
                </a:lnTo>
                <a:lnTo>
                  <a:pt x="13086" y="135158"/>
                </a:lnTo>
                <a:lnTo>
                  <a:pt x="11701" y="138722"/>
                </a:lnTo>
                <a:lnTo>
                  <a:pt x="10777" y="142091"/>
                </a:lnTo>
                <a:lnTo>
                  <a:pt x="10161" y="145329"/>
                </a:lnTo>
                <a:lnTo>
                  <a:pt x="9750" y="148480"/>
                </a:lnTo>
                <a:lnTo>
                  <a:pt x="9477" y="151572"/>
                </a:lnTo>
                <a:lnTo>
                  <a:pt x="8929" y="16073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0" name="SMARTInkAnnotation711"/>
          <p:cNvSpPr/>
          <p:nvPr/>
        </p:nvSpPr>
        <p:spPr bwMode="auto">
          <a:xfrm>
            <a:off x="7509867" y="4955976"/>
            <a:ext cx="89298" cy="44650"/>
          </a:xfrm>
          <a:custGeom>
            <a:avLst/>
            <a:gdLst/>
            <a:ahLst/>
            <a:cxnLst/>
            <a:rect l="0" t="0" r="0" b="0"/>
            <a:pathLst>
              <a:path w="89298" h="44650">
                <a:moveTo>
                  <a:pt x="0" y="44649"/>
                </a:moveTo>
                <a:lnTo>
                  <a:pt x="4740" y="39908"/>
                </a:lnTo>
                <a:lnTo>
                  <a:pt x="7129" y="38512"/>
                </a:lnTo>
                <a:lnTo>
                  <a:pt x="9714" y="37581"/>
                </a:lnTo>
                <a:lnTo>
                  <a:pt x="12428" y="36960"/>
                </a:lnTo>
                <a:lnTo>
                  <a:pt x="15231" y="36546"/>
                </a:lnTo>
                <a:lnTo>
                  <a:pt x="18092" y="36270"/>
                </a:lnTo>
                <a:lnTo>
                  <a:pt x="20990" y="36087"/>
                </a:lnTo>
                <a:lnTo>
                  <a:pt x="24907" y="34972"/>
                </a:lnTo>
                <a:lnTo>
                  <a:pt x="29503" y="33236"/>
                </a:lnTo>
                <a:lnTo>
                  <a:pt x="34552" y="31087"/>
                </a:lnTo>
                <a:lnTo>
                  <a:pt x="38909" y="29654"/>
                </a:lnTo>
                <a:lnTo>
                  <a:pt x="42806" y="28699"/>
                </a:lnTo>
                <a:lnTo>
                  <a:pt x="46397" y="28063"/>
                </a:lnTo>
                <a:lnTo>
                  <a:pt x="49783" y="27638"/>
                </a:lnTo>
                <a:lnTo>
                  <a:pt x="53032" y="27355"/>
                </a:lnTo>
                <a:lnTo>
                  <a:pt x="56191" y="27166"/>
                </a:lnTo>
                <a:lnTo>
                  <a:pt x="59288" y="26048"/>
                </a:lnTo>
                <a:lnTo>
                  <a:pt x="62345" y="24311"/>
                </a:lnTo>
                <a:lnTo>
                  <a:pt x="65376" y="22161"/>
                </a:lnTo>
                <a:lnTo>
                  <a:pt x="68389" y="20727"/>
                </a:lnTo>
                <a:lnTo>
                  <a:pt x="71390" y="19771"/>
                </a:lnTo>
                <a:lnTo>
                  <a:pt x="74382" y="19134"/>
                </a:lnTo>
                <a:lnTo>
                  <a:pt x="77369" y="17717"/>
                </a:lnTo>
                <a:lnTo>
                  <a:pt x="80352" y="15780"/>
                </a:lnTo>
                <a:lnTo>
                  <a:pt x="83334" y="13497"/>
                </a:lnTo>
                <a:lnTo>
                  <a:pt x="85322" y="10982"/>
                </a:lnTo>
                <a:lnTo>
                  <a:pt x="86646" y="8313"/>
                </a:lnTo>
                <a:lnTo>
                  <a:pt x="8929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1" name="SMARTInkAnnotation712"/>
          <p:cNvSpPr/>
          <p:nvPr/>
        </p:nvSpPr>
        <p:spPr bwMode="auto">
          <a:xfrm>
            <a:off x="7590234" y="4930428"/>
            <a:ext cx="26790" cy="88057"/>
          </a:xfrm>
          <a:custGeom>
            <a:avLst/>
            <a:gdLst/>
            <a:ahLst/>
            <a:cxnLst/>
            <a:rect l="0" t="0" r="0" b="0"/>
            <a:pathLst>
              <a:path w="26790" h="88057">
                <a:moveTo>
                  <a:pt x="0" y="7689"/>
                </a:moveTo>
                <a:lnTo>
                  <a:pt x="0" y="0"/>
                </a:lnTo>
                <a:lnTo>
                  <a:pt x="0" y="33390"/>
                </a:lnTo>
                <a:lnTo>
                  <a:pt x="992" y="37722"/>
                </a:lnTo>
                <a:lnTo>
                  <a:pt x="2645" y="41601"/>
                </a:lnTo>
                <a:lnTo>
                  <a:pt x="4740" y="45180"/>
                </a:lnTo>
                <a:lnTo>
                  <a:pt x="7129" y="49550"/>
                </a:lnTo>
                <a:lnTo>
                  <a:pt x="12429" y="59698"/>
                </a:lnTo>
                <a:lnTo>
                  <a:pt x="14239" y="64189"/>
                </a:lnTo>
                <a:lnTo>
                  <a:pt x="15446" y="68176"/>
                </a:lnTo>
                <a:lnTo>
                  <a:pt x="16251" y="71826"/>
                </a:lnTo>
                <a:lnTo>
                  <a:pt x="17779" y="75252"/>
                </a:lnTo>
                <a:lnTo>
                  <a:pt x="19790" y="78527"/>
                </a:lnTo>
                <a:lnTo>
                  <a:pt x="26789" y="880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2" name="SMARTInkAnnotation713"/>
          <p:cNvSpPr/>
          <p:nvPr/>
        </p:nvSpPr>
        <p:spPr bwMode="auto">
          <a:xfrm>
            <a:off x="7483078" y="5607843"/>
            <a:ext cx="26790" cy="98228"/>
          </a:xfrm>
          <a:custGeom>
            <a:avLst/>
            <a:gdLst/>
            <a:ahLst/>
            <a:cxnLst/>
            <a:rect l="0" t="0" r="0" b="0"/>
            <a:pathLst>
              <a:path w="26790" h="98228">
                <a:moveTo>
                  <a:pt x="0" y="0"/>
                </a:moveTo>
                <a:lnTo>
                  <a:pt x="8821" y="0"/>
                </a:lnTo>
                <a:lnTo>
                  <a:pt x="8880" y="2646"/>
                </a:lnTo>
                <a:lnTo>
                  <a:pt x="8929" y="29812"/>
                </a:lnTo>
                <a:lnTo>
                  <a:pt x="9921" y="32773"/>
                </a:lnTo>
                <a:lnTo>
                  <a:pt x="11574" y="35739"/>
                </a:lnTo>
                <a:lnTo>
                  <a:pt x="13669" y="38709"/>
                </a:lnTo>
                <a:lnTo>
                  <a:pt x="15066" y="42674"/>
                </a:lnTo>
                <a:lnTo>
                  <a:pt x="15996" y="47300"/>
                </a:lnTo>
                <a:lnTo>
                  <a:pt x="16618" y="52370"/>
                </a:lnTo>
                <a:lnTo>
                  <a:pt x="18024" y="56741"/>
                </a:lnTo>
                <a:lnTo>
                  <a:pt x="19953" y="60648"/>
                </a:lnTo>
                <a:lnTo>
                  <a:pt x="22232" y="64244"/>
                </a:lnTo>
                <a:lnTo>
                  <a:pt x="23751" y="67634"/>
                </a:lnTo>
                <a:lnTo>
                  <a:pt x="24763" y="70887"/>
                </a:lnTo>
                <a:lnTo>
                  <a:pt x="25438" y="74047"/>
                </a:lnTo>
                <a:lnTo>
                  <a:pt x="25889" y="77146"/>
                </a:lnTo>
                <a:lnTo>
                  <a:pt x="26188" y="80204"/>
                </a:lnTo>
                <a:lnTo>
                  <a:pt x="26671" y="87501"/>
                </a:lnTo>
                <a:lnTo>
                  <a:pt x="26736" y="91145"/>
                </a:lnTo>
                <a:lnTo>
                  <a:pt x="26789" y="9822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3" name="SMARTInkAnnotation714"/>
          <p:cNvSpPr/>
          <p:nvPr/>
        </p:nvSpPr>
        <p:spPr bwMode="auto">
          <a:xfrm>
            <a:off x="7465218" y="5750718"/>
            <a:ext cx="1" cy="195806"/>
          </a:xfrm>
          <a:custGeom>
            <a:avLst/>
            <a:gdLst/>
            <a:ahLst/>
            <a:cxnLst/>
            <a:rect l="0" t="0" r="0" b="0"/>
            <a:pathLst>
              <a:path w="1" h="195806">
                <a:moveTo>
                  <a:pt x="0" y="0"/>
                </a:moveTo>
                <a:lnTo>
                  <a:pt x="0" y="195805"/>
                </a:lnTo>
                <a:lnTo>
                  <a:pt x="0" y="17859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4" name="SMARTInkAnnotation715"/>
          <p:cNvSpPr/>
          <p:nvPr/>
        </p:nvSpPr>
        <p:spPr bwMode="auto">
          <a:xfrm>
            <a:off x="7474148" y="5848945"/>
            <a:ext cx="89298" cy="26790"/>
          </a:xfrm>
          <a:custGeom>
            <a:avLst/>
            <a:gdLst/>
            <a:ahLst/>
            <a:cxnLst/>
            <a:rect l="0" t="0" r="0" b="0"/>
            <a:pathLst>
              <a:path w="89298" h="26790">
                <a:moveTo>
                  <a:pt x="0" y="26789"/>
                </a:moveTo>
                <a:lnTo>
                  <a:pt x="4740" y="26789"/>
                </a:lnTo>
                <a:lnTo>
                  <a:pt x="8121" y="25797"/>
                </a:lnTo>
                <a:lnTo>
                  <a:pt x="12360" y="24143"/>
                </a:lnTo>
                <a:lnTo>
                  <a:pt x="17169" y="22048"/>
                </a:lnTo>
                <a:lnTo>
                  <a:pt x="22361" y="20652"/>
                </a:lnTo>
                <a:lnTo>
                  <a:pt x="27805" y="19721"/>
                </a:lnTo>
                <a:lnTo>
                  <a:pt x="33420" y="19100"/>
                </a:lnTo>
                <a:lnTo>
                  <a:pt x="38155" y="18687"/>
                </a:lnTo>
                <a:lnTo>
                  <a:pt x="42304" y="18411"/>
                </a:lnTo>
                <a:lnTo>
                  <a:pt x="46061" y="18227"/>
                </a:lnTo>
                <a:lnTo>
                  <a:pt x="50552" y="17113"/>
                </a:lnTo>
                <a:lnTo>
                  <a:pt x="55530" y="15376"/>
                </a:lnTo>
                <a:lnTo>
                  <a:pt x="60832" y="13227"/>
                </a:lnTo>
                <a:lnTo>
                  <a:pt x="65360" y="11795"/>
                </a:lnTo>
                <a:lnTo>
                  <a:pt x="69370" y="10840"/>
                </a:lnTo>
                <a:lnTo>
                  <a:pt x="73035" y="10203"/>
                </a:lnTo>
                <a:lnTo>
                  <a:pt x="76472" y="8786"/>
                </a:lnTo>
                <a:lnTo>
                  <a:pt x="79754" y="6850"/>
                </a:lnTo>
                <a:lnTo>
                  <a:pt x="8929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5" name="SMARTInkAnnotation716"/>
          <p:cNvSpPr/>
          <p:nvPr/>
        </p:nvSpPr>
        <p:spPr bwMode="auto">
          <a:xfrm>
            <a:off x="7545695" y="5813226"/>
            <a:ext cx="17751" cy="125017"/>
          </a:xfrm>
          <a:custGeom>
            <a:avLst/>
            <a:gdLst/>
            <a:ahLst/>
            <a:cxnLst/>
            <a:rect l="0" t="0" r="0" b="0"/>
            <a:pathLst>
              <a:path w="17751" h="125017">
                <a:moveTo>
                  <a:pt x="8820" y="0"/>
                </a:moveTo>
                <a:lnTo>
                  <a:pt x="8820" y="4740"/>
                </a:lnTo>
                <a:lnTo>
                  <a:pt x="7828" y="7129"/>
                </a:lnTo>
                <a:lnTo>
                  <a:pt x="6175" y="9713"/>
                </a:lnTo>
                <a:lnTo>
                  <a:pt x="4080" y="12429"/>
                </a:lnTo>
                <a:lnTo>
                  <a:pt x="2683" y="16223"/>
                </a:lnTo>
                <a:lnTo>
                  <a:pt x="1752" y="20738"/>
                </a:lnTo>
                <a:lnTo>
                  <a:pt x="1131" y="25731"/>
                </a:lnTo>
                <a:lnTo>
                  <a:pt x="718" y="30053"/>
                </a:lnTo>
                <a:lnTo>
                  <a:pt x="442" y="33926"/>
                </a:lnTo>
                <a:lnTo>
                  <a:pt x="259" y="37500"/>
                </a:lnTo>
                <a:lnTo>
                  <a:pt x="54" y="49409"/>
                </a:lnTo>
                <a:lnTo>
                  <a:pt x="0" y="56752"/>
                </a:lnTo>
                <a:lnTo>
                  <a:pt x="955" y="63631"/>
                </a:lnTo>
                <a:lnTo>
                  <a:pt x="2585" y="70202"/>
                </a:lnTo>
                <a:lnTo>
                  <a:pt x="4663" y="76567"/>
                </a:lnTo>
                <a:lnTo>
                  <a:pt x="6048" y="82795"/>
                </a:lnTo>
                <a:lnTo>
                  <a:pt x="6972" y="88931"/>
                </a:lnTo>
                <a:lnTo>
                  <a:pt x="7588" y="95006"/>
                </a:lnTo>
                <a:lnTo>
                  <a:pt x="7999" y="100048"/>
                </a:lnTo>
                <a:lnTo>
                  <a:pt x="8273" y="104402"/>
                </a:lnTo>
                <a:lnTo>
                  <a:pt x="8455" y="108297"/>
                </a:lnTo>
                <a:lnTo>
                  <a:pt x="9569" y="111885"/>
                </a:lnTo>
                <a:lnTo>
                  <a:pt x="11304" y="115270"/>
                </a:lnTo>
                <a:lnTo>
                  <a:pt x="17750" y="12501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6" name="SMARTInkAnnotation717"/>
          <p:cNvSpPr/>
          <p:nvPr/>
        </p:nvSpPr>
        <p:spPr bwMode="auto">
          <a:xfrm>
            <a:off x="7081242" y="5161359"/>
            <a:ext cx="35719" cy="97576"/>
          </a:xfrm>
          <a:custGeom>
            <a:avLst/>
            <a:gdLst/>
            <a:ahLst/>
            <a:cxnLst/>
            <a:rect l="0" t="0" r="0" b="0"/>
            <a:pathLst>
              <a:path w="35719" h="97576">
                <a:moveTo>
                  <a:pt x="35718" y="0"/>
                </a:moveTo>
                <a:lnTo>
                  <a:pt x="22416" y="0"/>
                </a:lnTo>
                <a:lnTo>
                  <a:pt x="19905" y="992"/>
                </a:lnTo>
                <a:lnTo>
                  <a:pt x="17238" y="2645"/>
                </a:lnTo>
                <a:lnTo>
                  <a:pt x="14469" y="4740"/>
                </a:lnTo>
                <a:lnTo>
                  <a:pt x="11630" y="8121"/>
                </a:lnTo>
                <a:lnTo>
                  <a:pt x="8746" y="12359"/>
                </a:lnTo>
                <a:lnTo>
                  <a:pt x="5830" y="17169"/>
                </a:lnTo>
                <a:lnTo>
                  <a:pt x="3887" y="21368"/>
                </a:lnTo>
                <a:lnTo>
                  <a:pt x="2591" y="25159"/>
                </a:lnTo>
                <a:lnTo>
                  <a:pt x="1727" y="28680"/>
                </a:lnTo>
                <a:lnTo>
                  <a:pt x="1152" y="34002"/>
                </a:lnTo>
                <a:lnTo>
                  <a:pt x="768" y="40527"/>
                </a:lnTo>
                <a:lnTo>
                  <a:pt x="228" y="58640"/>
                </a:lnTo>
                <a:lnTo>
                  <a:pt x="152" y="62906"/>
                </a:lnTo>
                <a:lnTo>
                  <a:pt x="1093" y="67735"/>
                </a:lnTo>
                <a:lnTo>
                  <a:pt x="2713" y="72938"/>
                </a:lnTo>
                <a:lnTo>
                  <a:pt x="4785" y="78390"/>
                </a:lnTo>
                <a:lnTo>
                  <a:pt x="7159" y="83018"/>
                </a:lnTo>
                <a:lnTo>
                  <a:pt x="9734" y="87095"/>
                </a:lnTo>
                <a:lnTo>
                  <a:pt x="12442" y="90806"/>
                </a:lnTo>
                <a:lnTo>
                  <a:pt x="15240" y="93279"/>
                </a:lnTo>
                <a:lnTo>
                  <a:pt x="18097" y="94928"/>
                </a:lnTo>
                <a:lnTo>
                  <a:pt x="20995" y="96028"/>
                </a:lnTo>
                <a:lnTo>
                  <a:pt x="23918" y="96761"/>
                </a:lnTo>
                <a:lnTo>
                  <a:pt x="26859" y="97249"/>
                </a:lnTo>
                <a:lnTo>
                  <a:pt x="29813" y="97575"/>
                </a:lnTo>
                <a:lnTo>
                  <a:pt x="31781" y="96800"/>
                </a:lnTo>
                <a:lnTo>
                  <a:pt x="33094" y="95291"/>
                </a:lnTo>
                <a:lnTo>
                  <a:pt x="33969" y="93293"/>
                </a:lnTo>
                <a:lnTo>
                  <a:pt x="31575" y="88984"/>
                </a:lnTo>
                <a:lnTo>
                  <a:pt x="27003" y="83135"/>
                </a:lnTo>
                <a:lnTo>
                  <a:pt x="20979" y="76259"/>
                </a:lnTo>
                <a:lnTo>
                  <a:pt x="15970" y="68699"/>
                </a:lnTo>
                <a:lnTo>
                  <a:pt x="11639" y="60683"/>
                </a:lnTo>
                <a:lnTo>
                  <a:pt x="0" y="3571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7" name="SMARTInkAnnotation718"/>
          <p:cNvSpPr/>
          <p:nvPr/>
        </p:nvSpPr>
        <p:spPr bwMode="auto">
          <a:xfrm>
            <a:off x="7063417" y="4902398"/>
            <a:ext cx="17826" cy="133946"/>
          </a:xfrm>
          <a:custGeom>
            <a:avLst/>
            <a:gdLst/>
            <a:ahLst/>
            <a:cxnLst/>
            <a:rect l="0" t="0" r="0" b="0"/>
            <a:pathLst>
              <a:path w="17826" h="133946">
                <a:moveTo>
                  <a:pt x="17825" y="0"/>
                </a:moveTo>
                <a:lnTo>
                  <a:pt x="13085" y="0"/>
                </a:lnTo>
                <a:lnTo>
                  <a:pt x="11687" y="992"/>
                </a:lnTo>
                <a:lnTo>
                  <a:pt x="10757" y="2646"/>
                </a:lnTo>
                <a:lnTo>
                  <a:pt x="10136" y="4740"/>
                </a:lnTo>
                <a:lnTo>
                  <a:pt x="8731" y="8121"/>
                </a:lnTo>
                <a:lnTo>
                  <a:pt x="6801" y="12359"/>
                </a:lnTo>
                <a:lnTo>
                  <a:pt x="4522" y="17169"/>
                </a:lnTo>
                <a:lnTo>
                  <a:pt x="3003" y="21368"/>
                </a:lnTo>
                <a:lnTo>
                  <a:pt x="1990" y="25159"/>
                </a:lnTo>
                <a:lnTo>
                  <a:pt x="1315" y="28680"/>
                </a:lnTo>
                <a:lnTo>
                  <a:pt x="865" y="33010"/>
                </a:lnTo>
                <a:lnTo>
                  <a:pt x="565" y="37882"/>
                </a:lnTo>
                <a:lnTo>
                  <a:pt x="231" y="47594"/>
                </a:lnTo>
                <a:lnTo>
                  <a:pt x="44" y="59632"/>
                </a:lnTo>
                <a:lnTo>
                  <a:pt x="0" y="69828"/>
                </a:lnTo>
                <a:lnTo>
                  <a:pt x="982" y="75326"/>
                </a:lnTo>
                <a:lnTo>
                  <a:pt x="2627" y="80975"/>
                </a:lnTo>
                <a:lnTo>
                  <a:pt x="7657" y="94819"/>
                </a:lnTo>
                <a:lnTo>
                  <a:pt x="9062" y="96947"/>
                </a:lnTo>
                <a:lnTo>
                  <a:pt x="10991" y="99358"/>
                </a:lnTo>
                <a:lnTo>
                  <a:pt x="13268" y="101957"/>
                </a:lnTo>
                <a:lnTo>
                  <a:pt x="13795" y="104683"/>
                </a:lnTo>
                <a:lnTo>
                  <a:pt x="13154" y="107491"/>
                </a:lnTo>
                <a:lnTo>
                  <a:pt x="11734" y="110356"/>
                </a:lnTo>
                <a:lnTo>
                  <a:pt x="10788" y="113259"/>
                </a:lnTo>
                <a:lnTo>
                  <a:pt x="10157" y="116185"/>
                </a:lnTo>
                <a:lnTo>
                  <a:pt x="9736" y="119129"/>
                </a:lnTo>
                <a:lnTo>
                  <a:pt x="9456" y="122083"/>
                </a:lnTo>
                <a:lnTo>
                  <a:pt x="9269" y="125045"/>
                </a:lnTo>
                <a:lnTo>
                  <a:pt x="8895" y="1339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8" name="SMARTInkAnnotation719"/>
          <p:cNvSpPr/>
          <p:nvPr/>
        </p:nvSpPr>
        <p:spPr bwMode="auto">
          <a:xfrm>
            <a:off x="7045523" y="4991695"/>
            <a:ext cx="107157" cy="44649"/>
          </a:xfrm>
          <a:custGeom>
            <a:avLst/>
            <a:gdLst/>
            <a:ahLst/>
            <a:cxnLst/>
            <a:rect l="0" t="0" r="0" b="0"/>
            <a:pathLst>
              <a:path w="107157" h="44649">
                <a:moveTo>
                  <a:pt x="0" y="44648"/>
                </a:moveTo>
                <a:lnTo>
                  <a:pt x="4740" y="44648"/>
                </a:lnTo>
                <a:lnTo>
                  <a:pt x="7129" y="43656"/>
                </a:lnTo>
                <a:lnTo>
                  <a:pt x="9713" y="42003"/>
                </a:lnTo>
                <a:lnTo>
                  <a:pt x="12429" y="39908"/>
                </a:lnTo>
                <a:lnTo>
                  <a:pt x="16223" y="38511"/>
                </a:lnTo>
                <a:lnTo>
                  <a:pt x="20737" y="37580"/>
                </a:lnTo>
                <a:lnTo>
                  <a:pt x="25732" y="36960"/>
                </a:lnTo>
                <a:lnTo>
                  <a:pt x="31045" y="35554"/>
                </a:lnTo>
                <a:lnTo>
                  <a:pt x="36571" y="33624"/>
                </a:lnTo>
                <a:lnTo>
                  <a:pt x="42241" y="31346"/>
                </a:lnTo>
                <a:lnTo>
                  <a:pt x="47012" y="28834"/>
                </a:lnTo>
                <a:lnTo>
                  <a:pt x="51185" y="26168"/>
                </a:lnTo>
                <a:lnTo>
                  <a:pt x="54959" y="23399"/>
                </a:lnTo>
                <a:lnTo>
                  <a:pt x="59460" y="20560"/>
                </a:lnTo>
                <a:lnTo>
                  <a:pt x="64445" y="17675"/>
                </a:lnTo>
                <a:lnTo>
                  <a:pt x="69752" y="14759"/>
                </a:lnTo>
                <a:lnTo>
                  <a:pt x="75275" y="12816"/>
                </a:lnTo>
                <a:lnTo>
                  <a:pt x="80941" y="11521"/>
                </a:lnTo>
                <a:lnTo>
                  <a:pt x="86703" y="10657"/>
                </a:lnTo>
                <a:lnTo>
                  <a:pt x="91536" y="9089"/>
                </a:lnTo>
                <a:lnTo>
                  <a:pt x="95751" y="7052"/>
                </a:lnTo>
                <a:lnTo>
                  <a:pt x="10715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9" name="SMARTInkAnnotation720"/>
          <p:cNvSpPr/>
          <p:nvPr/>
        </p:nvSpPr>
        <p:spPr bwMode="auto">
          <a:xfrm>
            <a:off x="7152712" y="4947046"/>
            <a:ext cx="44617" cy="142876"/>
          </a:xfrm>
          <a:custGeom>
            <a:avLst/>
            <a:gdLst/>
            <a:ahLst/>
            <a:cxnLst/>
            <a:rect l="0" t="0" r="0" b="0"/>
            <a:pathLst>
              <a:path w="44617" h="142876">
                <a:moveTo>
                  <a:pt x="8898" y="0"/>
                </a:moveTo>
                <a:lnTo>
                  <a:pt x="8898" y="4741"/>
                </a:lnTo>
                <a:lnTo>
                  <a:pt x="7905" y="6137"/>
                </a:lnTo>
                <a:lnTo>
                  <a:pt x="6252" y="7068"/>
                </a:lnTo>
                <a:lnTo>
                  <a:pt x="4157" y="7689"/>
                </a:lnTo>
                <a:lnTo>
                  <a:pt x="2760" y="9095"/>
                </a:lnTo>
                <a:lnTo>
                  <a:pt x="1829" y="11025"/>
                </a:lnTo>
                <a:lnTo>
                  <a:pt x="1208" y="13303"/>
                </a:lnTo>
                <a:lnTo>
                  <a:pt x="795" y="15814"/>
                </a:lnTo>
                <a:lnTo>
                  <a:pt x="519" y="18481"/>
                </a:lnTo>
                <a:lnTo>
                  <a:pt x="335" y="21250"/>
                </a:lnTo>
                <a:lnTo>
                  <a:pt x="131" y="29619"/>
                </a:lnTo>
                <a:lnTo>
                  <a:pt x="0" y="51161"/>
                </a:lnTo>
                <a:lnTo>
                  <a:pt x="981" y="56928"/>
                </a:lnTo>
                <a:lnTo>
                  <a:pt x="2627" y="62757"/>
                </a:lnTo>
                <a:lnTo>
                  <a:pt x="4717" y="68627"/>
                </a:lnTo>
                <a:lnTo>
                  <a:pt x="7103" y="74525"/>
                </a:lnTo>
                <a:lnTo>
                  <a:pt x="9685" y="80441"/>
                </a:lnTo>
                <a:lnTo>
                  <a:pt x="12399" y="86370"/>
                </a:lnTo>
                <a:lnTo>
                  <a:pt x="15200" y="91315"/>
                </a:lnTo>
                <a:lnTo>
                  <a:pt x="18060" y="95603"/>
                </a:lnTo>
                <a:lnTo>
                  <a:pt x="20959" y="99454"/>
                </a:lnTo>
                <a:lnTo>
                  <a:pt x="23884" y="103014"/>
                </a:lnTo>
                <a:lnTo>
                  <a:pt x="26826" y="106379"/>
                </a:lnTo>
                <a:lnTo>
                  <a:pt x="29779" y="109615"/>
                </a:lnTo>
                <a:lnTo>
                  <a:pt x="31749" y="112764"/>
                </a:lnTo>
                <a:lnTo>
                  <a:pt x="33061" y="115856"/>
                </a:lnTo>
                <a:lnTo>
                  <a:pt x="33936" y="118909"/>
                </a:lnTo>
                <a:lnTo>
                  <a:pt x="34519" y="121937"/>
                </a:lnTo>
                <a:lnTo>
                  <a:pt x="34908" y="124948"/>
                </a:lnTo>
                <a:lnTo>
                  <a:pt x="35167" y="127947"/>
                </a:lnTo>
                <a:lnTo>
                  <a:pt x="36332" y="130939"/>
                </a:lnTo>
                <a:lnTo>
                  <a:pt x="38101" y="133926"/>
                </a:lnTo>
                <a:lnTo>
                  <a:pt x="44616"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0" name="SMARTInkAnnotation721"/>
          <p:cNvSpPr/>
          <p:nvPr/>
        </p:nvSpPr>
        <p:spPr bwMode="auto">
          <a:xfrm>
            <a:off x="7036593" y="5591226"/>
            <a:ext cx="17829" cy="96985"/>
          </a:xfrm>
          <a:custGeom>
            <a:avLst/>
            <a:gdLst/>
            <a:ahLst/>
            <a:cxnLst/>
            <a:rect l="0" t="0" r="0" b="0"/>
            <a:pathLst>
              <a:path w="17829" h="96985">
                <a:moveTo>
                  <a:pt x="0" y="7688"/>
                </a:moveTo>
                <a:lnTo>
                  <a:pt x="0" y="0"/>
                </a:lnTo>
                <a:lnTo>
                  <a:pt x="0" y="6555"/>
                </a:lnTo>
                <a:lnTo>
                  <a:pt x="992" y="7925"/>
                </a:lnTo>
                <a:lnTo>
                  <a:pt x="2646" y="9831"/>
                </a:lnTo>
                <a:lnTo>
                  <a:pt x="4740" y="12093"/>
                </a:lnTo>
                <a:lnTo>
                  <a:pt x="6137" y="14594"/>
                </a:lnTo>
                <a:lnTo>
                  <a:pt x="7069" y="17253"/>
                </a:lnTo>
                <a:lnTo>
                  <a:pt x="7689" y="20018"/>
                </a:lnTo>
                <a:lnTo>
                  <a:pt x="8103" y="23845"/>
                </a:lnTo>
                <a:lnTo>
                  <a:pt x="8379" y="28382"/>
                </a:lnTo>
                <a:lnTo>
                  <a:pt x="8685" y="37721"/>
                </a:lnTo>
                <a:lnTo>
                  <a:pt x="8881" y="51801"/>
                </a:lnTo>
                <a:lnTo>
                  <a:pt x="8898" y="54956"/>
                </a:lnTo>
                <a:lnTo>
                  <a:pt x="9901" y="58052"/>
                </a:lnTo>
                <a:lnTo>
                  <a:pt x="11562" y="61107"/>
                </a:lnTo>
                <a:lnTo>
                  <a:pt x="13661" y="64137"/>
                </a:lnTo>
                <a:lnTo>
                  <a:pt x="15061" y="68141"/>
                </a:lnTo>
                <a:lnTo>
                  <a:pt x="15994" y="72794"/>
                </a:lnTo>
                <a:lnTo>
                  <a:pt x="17491" y="85041"/>
                </a:lnTo>
                <a:lnTo>
                  <a:pt x="17614" y="87037"/>
                </a:lnTo>
                <a:lnTo>
                  <a:pt x="17751" y="91902"/>
                </a:lnTo>
                <a:lnTo>
                  <a:pt x="17828" y="95478"/>
                </a:lnTo>
                <a:lnTo>
                  <a:pt x="16846" y="95980"/>
                </a:lnTo>
                <a:lnTo>
                  <a:pt x="15199" y="96315"/>
                </a:lnTo>
                <a:lnTo>
                  <a:pt x="8930" y="9698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1" name="SMARTInkAnnotation722"/>
          <p:cNvSpPr/>
          <p:nvPr/>
        </p:nvSpPr>
        <p:spPr bwMode="auto">
          <a:xfrm>
            <a:off x="6991945" y="5759648"/>
            <a:ext cx="35610" cy="147893"/>
          </a:xfrm>
          <a:custGeom>
            <a:avLst/>
            <a:gdLst/>
            <a:ahLst/>
            <a:cxnLst/>
            <a:rect l="0" t="0" r="0" b="0"/>
            <a:pathLst>
              <a:path w="35610" h="147893">
                <a:moveTo>
                  <a:pt x="8930" y="0"/>
                </a:moveTo>
                <a:lnTo>
                  <a:pt x="13670" y="0"/>
                </a:lnTo>
                <a:lnTo>
                  <a:pt x="15066" y="992"/>
                </a:lnTo>
                <a:lnTo>
                  <a:pt x="15998" y="2646"/>
                </a:lnTo>
                <a:lnTo>
                  <a:pt x="16618" y="4740"/>
                </a:lnTo>
                <a:lnTo>
                  <a:pt x="17032" y="8121"/>
                </a:lnTo>
                <a:lnTo>
                  <a:pt x="17308" y="12359"/>
                </a:lnTo>
                <a:lnTo>
                  <a:pt x="17614" y="21368"/>
                </a:lnTo>
                <a:lnTo>
                  <a:pt x="17787" y="33010"/>
                </a:lnTo>
                <a:lnTo>
                  <a:pt x="17827" y="43114"/>
                </a:lnTo>
                <a:lnTo>
                  <a:pt x="18830" y="48586"/>
                </a:lnTo>
                <a:lnTo>
                  <a:pt x="20491" y="54219"/>
                </a:lnTo>
                <a:lnTo>
                  <a:pt x="22590" y="59959"/>
                </a:lnTo>
                <a:lnTo>
                  <a:pt x="23990" y="65769"/>
                </a:lnTo>
                <a:lnTo>
                  <a:pt x="24923" y="71627"/>
                </a:lnTo>
                <a:lnTo>
                  <a:pt x="25545" y="77517"/>
                </a:lnTo>
                <a:lnTo>
                  <a:pt x="25959" y="83428"/>
                </a:lnTo>
                <a:lnTo>
                  <a:pt x="26236" y="89353"/>
                </a:lnTo>
                <a:lnTo>
                  <a:pt x="26625" y="104527"/>
                </a:lnTo>
                <a:lnTo>
                  <a:pt x="26680" y="108380"/>
                </a:lnTo>
                <a:lnTo>
                  <a:pt x="27708" y="112933"/>
                </a:lnTo>
                <a:lnTo>
                  <a:pt x="29386" y="117953"/>
                </a:lnTo>
                <a:lnTo>
                  <a:pt x="31497" y="123283"/>
                </a:lnTo>
                <a:lnTo>
                  <a:pt x="32904" y="127830"/>
                </a:lnTo>
                <a:lnTo>
                  <a:pt x="33842" y="131852"/>
                </a:lnTo>
                <a:lnTo>
                  <a:pt x="35609" y="142230"/>
                </a:lnTo>
                <a:lnTo>
                  <a:pt x="34654" y="143438"/>
                </a:lnTo>
                <a:lnTo>
                  <a:pt x="33024" y="145234"/>
                </a:lnTo>
                <a:lnTo>
                  <a:pt x="30946" y="147424"/>
                </a:lnTo>
                <a:lnTo>
                  <a:pt x="29560" y="147892"/>
                </a:lnTo>
                <a:lnTo>
                  <a:pt x="28636" y="147212"/>
                </a:lnTo>
                <a:lnTo>
                  <a:pt x="28021" y="145766"/>
                </a:lnTo>
                <a:lnTo>
                  <a:pt x="26618" y="144803"/>
                </a:lnTo>
                <a:lnTo>
                  <a:pt x="24691" y="144159"/>
                </a:lnTo>
                <a:lnTo>
                  <a:pt x="22414" y="143732"/>
                </a:lnTo>
                <a:lnTo>
                  <a:pt x="19903" y="143446"/>
                </a:lnTo>
                <a:lnTo>
                  <a:pt x="17238" y="143256"/>
                </a:lnTo>
                <a:lnTo>
                  <a:pt x="14468" y="143129"/>
                </a:lnTo>
                <a:lnTo>
                  <a:pt x="11629" y="142052"/>
                </a:lnTo>
                <a:lnTo>
                  <a:pt x="8746" y="140343"/>
                </a:lnTo>
                <a:lnTo>
                  <a:pt x="0" y="1339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2" name="SMARTInkAnnotation723"/>
          <p:cNvSpPr/>
          <p:nvPr/>
        </p:nvSpPr>
        <p:spPr bwMode="auto">
          <a:xfrm>
            <a:off x="7018734" y="5840015"/>
            <a:ext cx="89298" cy="35720"/>
          </a:xfrm>
          <a:custGeom>
            <a:avLst/>
            <a:gdLst/>
            <a:ahLst/>
            <a:cxnLst/>
            <a:rect l="0" t="0" r="0" b="0"/>
            <a:pathLst>
              <a:path w="89298" h="35720">
                <a:moveTo>
                  <a:pt x="0" y="35719"/>
                </a:moveTo>
                <a:lnTo>
                  <a:pt x="4740" y="30978"/>
                </a:lnTo>
                <a:lnTo>
                  <a:pt x="7129" y="29582"/>
                </a:lnTo>
                <a:lnTo>
                  <a:pt x="9713" y="28651"/>
                </a:lnTo>
                <a:lnTo>
                  <a:pt x="12429" y="28030"/>
                </a:lnTo>
                <a:lnTo>
                  <a:pt x="15232" y="27617"/>
                </a:lnTo>
                <a:lnTo>
                  <a:pt x="18092" y="27341"/>
                </a:lnTo>
                <a:lnTo>
                  <a:pt x="20991" y="27157"/>
                </a:lnTo>
                <a:lnTo>
                  <a:pt x="23915" y="26043"/>
                </a:lnTo>
                <a:lnTo>
                  <a:pt x="26858" y="24306"/>
                </a:lnTo>
                <a:lnTo>
                  <a:pt x="29811" y="22157"/>
                </a:lnTo>
                <a:lnTo>
                  <a:pt x="33764" y="20725"/>
                </a:lnTo>
                <a:lnTo>
                  <a:pt x="38385" y="19770"/>
                </a:lnTo>
                <a:lnTo>
                  <a:pt x="43449" y="19133"/>
                </a:lnTo>
                <a:lnTo>
                  <a:pt x="48810" y="17716"/>
                </a:lnTo>
                <a:lnTo>
                  <a:pt x="54369" y="15780"/>
                </a:lnTo>
                <a:lnTo>
                  <a:pt x="60058" y="13497"/>
                </a:lnTo>
                <a:lnTo>
                  <a:pt x="64843" y="10982"/>
                </a:lnTo>
                <a:lnTo>
                  <a:pt x="69026" y="8313"/>
                </a:lnTo>
                <a:lnTo>
                  <a:pt x="72806" y="5542"/>
                </a:lnTo>
                <a:lnTo>
                  <a:pt x="76318" y="3695"/>
                </a:lnTo>
                <a:lnTo>
                  <a:pt x="79652" y="2463"/>
                </a:lnTo>
                <a:lnTo>
                  <a:pt x="8929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3" name="SMARTInkAnnotation724"/>
          <p:cNvSpPr/>
          <p:nvPr/>
        </p:nvSpPr>
        <p:spPr bwMode="auto">
          <a:xfrm>
            <a:off x="7099210" y="5831085"/>
            <a:ext cx="26280" cy="125017"/>
          </a:xfrm>
          <a:custGeom>
            <a:avLst/>
            <a:gdLst/>
            <a:ahLst/>
            <a:cxnLst/>
            <a:rect l="0" t="0" r="0" b="0"/>
            <a:pathLst>
              <a:path w="26280" h="125017">
                <a:moveTo>
                  <a:pt x="8821" y="0"/>
                </a:moveTo>
                <a:lnTo>
                  <a:pt x="4081" y="0"/>
                </a:lnTo>
                <a:lnTo>
                  <a:pt x="2684" y="993"/>
                </a:lnTo>
                <a:lnTo>
                  <a:pt x="1753" y="2646"/>
                </a:lnTo>
                <a:lnTo>
                  <a:pt x="1132" y="4741"/>
                </a:lnTo>
                <a:lnTo>
                  <a:pt x="718" y="7129"/>
                </a:lnTo>
                <a:lnTo>
                  <a:pt x="442" y="9714"/>
                </a:lnTo>
                <a:lnTo>
                  <a:pt x="258" y="12429"/>
                </a:lnTo>
                <a:lnTo>
                  <a:pt x="137" y="16224"/>
                </a:lnTo>
                <a:lnTo>
                  <a:pt x="0" y="25732"/>
                </a:lnTo>
                <a:lnTo>
                  <a:pt x="956" y="31045"/>
                </a:lnTo>
                <a:lnTo>
                  <a:pt x="2585" y="36572"/>
                </a:lnTo>
                <a:lnTo>
                  <a:pt x="4664" y="42241"/>
                </a:lnTo>
                <a:lnTo>
                  <a:pt x="6049" y="48005"/>
                </a:lnTo>
                <a:lnTo>
                  <a:pt x="6974" y="53831"/>
                </a:lnTo>
                <a:lnTo>
                  <a:pt x="7589" y="59700"/>
                </a:lnTo>
                <a:lnTo>
                  <a:pt x="7999" y="65597"/>
                </a:lnTo>
                <a:lnTo>
                  <a:pt x="8273" y="71513"/>
                </a:lnTo>
                <a:lnTo>
                  <a:pt x="8456" y="77441"/>
                </a:lnTo>
                <a:lnTo>
                  <a:pt x="9570" y="84370"/>
                </a:lnTo>
                <a:lnTo>
                  <a:pt x="11304" y="91965"/>
                </a:lnTo>
                <a:lnTo>
                  <a:pt x="13454" y="100005"/>
                </a:lnTo>
                <a:lnTo>
                  <a:pt x="14885" y="106358"/>
                </a:lnTo>
                <a:lnTo>
                  <a:pt x="15840" y="111585"/>
                </a:lnTo>
                <a:lnTo>
                  <a:pt x="16477" y="116063"/>
                </a:lnTo>
                <a:lnTo>
                  <a:pt x="17894" y="119047"/>
                </a:lnTo>
                <a:lnTo>
                  <a:pt x="19830" y="121037"/>
                </a:lnTo>
                <a:lnTo>
                  <a:pt x="26279" y="124784"/>
                </a:lnTo>
                <a:lnTo>
                  <a:pt x="25421" y="124861"/>
                </a:lnTo>
                <a:lnTo>
                  <a:pt x="23856" y="124913"/>
                </a:lnTo>
                <a:lnTo>
                  <a:pt x="17750" y="12501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4" name="SMARTInkAnnotation725"/>
          <p:cNvSpPr/>
          <p:nvPr/>
        </p:nvSpPr>
        <p:spPr bwMode="auto">
          <a:xfrm>
            <a:off x="5500687" y="5143608"/>
            <a:ext cx="26387" cy="80260"/>
          </a:xfrm>
          <a:custGeom>
            <a:avLst/>
            <a:gdLst/>
            <a:ahLst/>
            <a:cxnLst/>
            <a:rect l="0" t="0" r="0" b="0"/>
            <a:pathLst>
              <a:path w="26387" h="80260">
                <a:moveTo>
                  <a:pt x="0" y="8821"/>
                </a:moveTo>
                <a:lnTo>
                  <a:pt x="0" y="0"/>
                </a:lnTo>
                <a:lnTo>
                  <a:pt x="0" y="20885"/>
                </a:lnTo>
                <a:lnTo>
                  <a:pt x="992" y="23809"/>
                </a:lnTo>
                <a:lnTo>
                  <a:pt x="2646" y="26751"/>
                </a:lnTo>
                <a:lnTo>
                  <a:pt x="4740" y="29704"/>
                </a:lnTo>
                <a:lnTo>
                  <a:pt x="6137" y="32665"/>
                </a:lnTo>
                <a:lnTo>
                  <a:pt x="7068" y="35631"/>
                </a:lnTo>
                <a:lnTo>
                  <a:pt x="7689" y="38601"/>
                </a:lnTo>
                <a:lnTo>
                  <a:pt x="9094" y="41573"/>
                </a:lnTo>
                <a:lnTo>
                  <a:pt x="11025" y="44546"/>
                </a:lnTo>
                <a:lnTo>
                  <a:pt x="13302" y="47521"/>
                </a:lnTo>
                <a:lnTo>
                  <a:pt x="14821" y="50496"/>
                </a:lnTo>
                <a:lnTo>
                  <a:pt x="15834" y="53472"/>
                </a:lnTo>
                <a:lnTo>
                  <a:pt x="16509" y="56448"/>
                </a:lnTo>
                <a:lnTo>
                  <a:pt x="17952" y="58431"/>
                </a:lnTo>
                <a:lnTo>
                  <a:pt x="19905" y="59754"/>
                </a:lnTo>
                <a:lnTo>
                  <a:pt x="22200" y="60635"/>
                </a:lnTo>
                <a:lnTo>
                  <a:pt x="23730" y="62216"/>
                </a:lnTo>
                <a:lnTo>
                  <a:pt x="24750" y="64262"/>
                </a:lnTo>
                <a:lnTo>
                  <a:pt x="25429" y="66617"/>
                </a:lnTo>
                <a:lnTo>
                  <a:pt x="25883" y="69180"/>
                </a:lnTo>
                <a:lnTo>
                  <a:pt x="26185" y="71881"/>
                </a:lnTo>
                <a:lnTo>
                  <a:pt x="26386" y="74673"/>
                </a:lnTo>
                <a:lnTo>
                  <a:pt x="25528" y="76535"/>
                </a:lnTo>
                <a:lnTo>
                  <a:pt x="23964" y="77776"/>
                </a:lnTo>
                <a:lnTo>
                  <a:pt x="17859" y="8025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5" name="SMARTInkAnnotation726"/>
          <p:cNvSpPr/>
          <p:nvPr/>
        </p:nvSpPr>
        <p:spPr bwMode="auto">
          <a:xfrm>
            <a:off x="5464968" y="4983134"/>
            <a:ext cx="26672" cy="132171"/>
          </a:xfrm>
          <a:custGeom>
            <a:avLst/>
            <a:gdLst/>
            <a:ahLst/>
            <a:cxnLst/>
            <a:rect l="0" t="0" r="0" b="0"/>
            <a:pathLst>
              <a:path w="26672" h="132171">
                <a:moveTo>
                  <a:pt x="0" y="8562"/>
                </a:moveTo>
                <a:lnTo>
                  <a:pt x="0" y="0"/>
                </a:lnTo>
                <a:lnTo>
                  <a:pt x="992" y="1862"/>
                </a:lnTo>
                <a:lnTo>
                  <a:pt x="4740" y="9222"/>
                </a:lnTo>
                <a:lnTo>
                  <a:pt x="6137" y="12970"/>
                </a:lnTo>
                <a:lnTo>
                  <a:pt x="7068" y="16461"/>
                </a:lnTo>
                <a:lnTo>
                  <a:pt x="7689" y="19781"/>
                </a:lnTo>
                <a:lnTo>
                  <a:pt x="8103" y="22987"/>
                </a:lnTo>
                <a:lnTo>
                  <a:pt x="8378" y="26116"/>
                </a:lnTo>
                <a:lnTo>
                  <a:pt x="8562" y="29194"/>
                </a:lnTo>
                <a:lnTo>
                  <a:pt x="8767" y="40551"/>
                </a:lnTo>
                <a:lnTo>
                  <a:pt x="8920" y="80994"/>
                </a:lnTo>
                <a:lnTo>
                  <a:pt x="9916" y="85623"/>
                </a:lnTo>
                <a:lnTo>
                  <a:pt x="11571" y="90693"/>
                </a:lnTo>
                <a:lnTo>
                  <a:pt x="13667" y="96058"/>
                </a:lnTo>
                <a:lnTo>
                  <a:pt x="15064" y="100627"/>
                </a:lnTo>
                <a:lnTo>
                  <a:pt x="15996" y="104665"/>
                </a:lnTo>
                <a:lnTo>
                  <a:pt x="16617" y="108349"/>
                </a:lnTo>
                <a:lnTo>
                  <a:pt x="18024" y="111798"/>
                </a:lnTo>
                <a:lnTo>
                  <a:pt x="19953" y="115088"/>
                </a:lnTo>
                <a:lnTo>
                  <a:pt x="25439" y="122759"/>
                </a:lnTo>
                <a:lnTo>
                  <a:pt x="26189" y="126454"/>
                </a:lnTo>
                <a:lnTo>
                  <a:pt x="26671" y="132170"/>
                </a:lnTo>
                <a:lnTo>
                  <a:pt x="25718" y="131646"/>
                </a:lnTo>
                <a:lnTo>
                  <a:pt x="24091" y="130305"/>
                </a:lnTo>
                <a:lnTo>
                  <a:pt x="17860" y="12464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6" name="SMARTInkAnnotation727"/>
          <p:cNvSpPr/>
          <p:nvPr/>
        </p:nvSpPr>
        <p:spPr bwMode="auto">
          <a:xfrm>
            <a:off x="5500687" y="5027414"/>
            <a:ext cx="71439" cy="53579"/>
          </a:xfrm>
          <a:custGeom>
            <a:avLst/>
            <a:gdLst/>
            <a:ahLst/>
            <a:cxnLst/>
            <a:rect l="0" t="0" r="0" b="0"/>
            <a:pathLst>
              <a:path w="71439" h="53579">
                <a:moveTo>
                  <a:pt x="0" y="53578"/>
                </a:moveTo>
                <a:lnTo>
                  <a:pt x="29889" y="23689"/>
                </a:lnTo>
                <a:lnTo>
                  <a:pt x="33816" y="21746"/>
                </a:lnTo>
                <a:lnTo>
                  <a:pt x="38419" y="20451"/>
                </a:lnTo>
                <a:lnTo>
                  <a:pt x="43473" y="19587"/>
                </a:lnTo>
                <a:lnTo>
                  <a:pt x="47833" y="18019"/>
                </a:lnTo>
                <a:lnTo>
                  <a:pt x="51733" y="15981"/>
                </a:lnTo>
                <a:lnTo>
                  <a:pt x="55325" y="13631"/>
                </a:lnTo>
                <a:lnTo>
                  <a:pt x="58710" y="11071"/>
                </a:lnTo>
                <a:lnTo>
                  <a:pt x="61961" y="8373"/>
                </a:lnTo>
                <a:lnTo>
                  <a:pt x="7143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7" name="SMARTInkAnnotation728"/>
          <p:cNvSpPr/>
          <p:nvPr/>
        </p:nvSpPr>
        <p:spPr bwMode="auto">
          <a:xfrm>
            <a:off x="5545444" y="5000625"/>
            <a:ext cx="35611" cy="98227"/>
          </a:xfrm>
          <a:custGeom>
            <a:avLst/>
            <a:gdLst/>
            <a:ahLst/>
            <a:cxnLst/>
            <a:rect l="0" t="0" r="0" b="0"/>
            <a:pathLst>
              <a:path w="35611" h="98227">
                <a:moveTo>
                  <a:pt x="8821" y="0"/>
                </a:moveTo>
                <a:lnTo>
                  <a:pt x="4081" y="4740"/>
                </a:lnTo>
                <a:lnTo>
                  <a:pt x="2684" y="7129"/>
                </a:lnTo>
                <a:lnTo>
                  <a:pt x="1753" y="9713"/>
                </a:lnTo>
                <a:lnTo>
                  <a:pt x="1132" y="12428"/>
                </a:lnTo>
                <a:lnTo>
                  <a:pt x="719" y="16223"/>
                </a:lnTo>
                <a:lnTo>
                  <a:pt x="443" y="20737"/>
                </a:lnTo>
                <a:lnTo>
                  <a:pt x="137" y="30052"/>
                </a:lnTo>
                <a:lnTo>
                  <a:pt x="0" y="37499"/>
                </a:lnTo>
                <a:lnTo>
                  <a:pt x="956" y="41867"/>
                </a:lnTo>
                <a:lnTo>
                  <a:pt x="2585" y="46763"/>
                </a:lnTo>
                <a:lnTo>
                  <a:pt x="4664" y="52011"/>
                </a:lnTo>
                <a:lnTo>
                  <a:pt x="6050" y="56502"/>
                </a:lnTo>
                <a:lnTo>
                  <a:pt x="6974" y="60488"/>
                </a:lnTo>
                <a:lnTo>
                  <a:pt x="7589" y="64137"/>
                </a:lnTo>
                <a:lnTo>
                  <a:pt x="8992" y="67563"/>
                </a:lnTo>
                <a:lnTo>
                  <a:pt x="10919" y="70839"/>
                </a:lnTo>
                <a:lnTo>
                  <a:pt x="13196" y="74015"/>
                </a:lnTo>
                <a:lnTo>
                  <a:pt x="15707" y="77124"/>
                </a:lnTo>
                <a:lnTo>
                  <a:pt x="18372" y="80190"/>
                </a:lnTo>
                <a:lnTo>
                  <a:pt x="21142" y="83225"/>
                </a:lnTo>
                <a:lnTo>
                  <a:pt x="22988" y="86241"/>
                </a:lnTo>
                <a:lnTo>
                  <a:pt x="24219" y="89244"/>
                </a:lnTo>
                <a:lnTo>
                  <a:pt x="25040" y="92238"/>
                </a:lnTo>
                <a:lnTo>
                  <a:pt x="26579" y="94234"/>
                </a:lnTo>
                <a:lnTo>
                  <a:pt x="28597" y="95565"/>
                </a:lnTo>
                <a:lnTo>
                  <a:pt x="35610" y="9822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8" name="SMARTInkAnnotation729"/>
          <p:cNvSpPr/>
          <p:nvPr/>
        </p:nvSpPr>
        <p:spPr bwMode="auto">
          <a:xfrm>
            <a:off x="5296702" y="5491757"/>
            <a:ext cx="105760" cy="8931"/>
          </a:xfrm>
          <a:custGeom>
            <a:avLst/>
            <a:gdLst/>
            <a:ahLst/>
            <a:cxnLst/>
            <a:rect l="0" t="0" r="0" b="0"/>
            <a:pathLst>
              <a:path w="105760" h="8931">
                <a:moveTo>
                  <a:pt x="105759" y="0"/>
                </a:moveTo>
                <a:lnTo>
                  <a:pt x="101019" y="0"/>
                </a:lnTo>
                <a:lnTo>
                  <a:pt x="97638" y="993"/>
                </a:lnTo>
                <a:lnTo>
                  <a:pt x="93400" y="2646"/>
                </a:lnTo>
                <a:lnTo>
                  <a:pt x="88590" y="4741"/>
                </a:lnTo>
                <a:lnTo>
                  <a:pt x="84391" y="6137"/>
                </a:lnTo>
                <a:lnTo>
                  <a:pt x="80600" y="7068"/>
                </a:lnTo>
                <a:lnTo>
                  <a:pt x="77080" y="7689"/>
                </a:lnTo>
                <a:lnTo>
                  <a:pt x="73741" y="8103"/>
                </a:lnTo>
                <a:lnTo>
                  <a:pt x="70523" y="8379"/>
                </a:lnTo>
                <a:lnTo>
                  <a:pt x="67386" y="8562"/>
                </a:lnTo>
                <a:lnTo>
                  <a:pt x="58608" y="8767"/>
                </a:lnTo>
                <a:lnTo>
                  <a:pt x="3318" y="8930"/>
                </a:lnTo>
                <a:lnTo>
                  <a:pt x="1746" y="7938"/>
                </a:lnTo>
                <a:lnTo>
                  <a:pt x="698" y="6284"/>
                </a:lnTo>
                <a:lnTo>
                  <a:pt x="0" y="4190"/>
                </a:lnTo>
                <a:lnTo>
                  <a:pt x="526" y="2793"/>
                </a:lnTo>
                <a:lnTo>
                  <a:pt x="1870" y="1862"/>
                </a:lnTo>
                <a:lnTo>
                  <a:pt x="7532"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9" name="SMARTInkAnnotation730"/>
          <p:cNvSpPr/>
          <p:nvPr/>
        </p:nvSpPr>
        <p:spPr bwMode="auto">
          <a:xfrm>
            <a:off x="5091281" y="5384601"/>
            <a:ext cx="25430" cy="204847"/>
          </a:xfrm>
          <a:custGeom>
            <a:avLst/>
            <a:gdLst/>
            <a:ahLst/>
            <a:cxnLst/>
            <a:rect l="0" t="0" r="0" b="0"/>
            <a:pathLst>
              <a:path w="25430" h="204847">
                <a:moveTo>
                  <a:pt x="25429" y="0"/>
                </a:moveTo>
                <a:lnTo>
                  <a:pt x="20689" y="0"/>
                </a:lnTo>
                <a:lnTo>
                  <a:pt x="19293" y="992"/>
                </a:lnTo>
                <a:lnTo>
                  <a:pt x="18361" y="2646"/>
                </a:lnTo>
                <a:lnTo>
                  <a:pt x="17741" y="4740"/>
                </a:lnTo>
                <a:lnTo>
                  <a:pt x="16335" y="7129"/>
                </a:lnTo>
                <a:lnTo>
                  <a:pt x="14405" y="9713"/>
                </a:lnTo>
                <a:lnTo>
                  <a:pt x="12127" y="12429"/>
                </a:lnTo>
                <a:lnTo>
                  <a:pt x="10608" y="16223"/>
                </a:lnTo>
                <a:lnTo>
                  <a:pt x="9596" y="20738"/>
                </a:lnTo>
                <a:lnTo>
                  <a:pt x="8920" y="25731"/>
                </a:lnTo>
                <a:lnTo>
                  <a:pt x="7478" y="31045"/>
                </a:lnTo>
                <a:lnTo>
                  <a:pt x="5524" y="36571"/>
                </a:lnTo>
                <a:lnTo>
                  <a:pt x="3230" y="42241"/>
                </a:lnTo>
                <a:lnTo>
                  <a:pt x="1699" y="48004"/>
                </a:lnTo>
                <a:lnTo>
                  <a:pt x="680" y="53831"/>
                </a:lnTo>
                <a:lnTo>
                  <a:pt x="0" y="59700"/>
                </a:lnTo>
                <a:lnTo>
                  <a:pt x="539" y="66589"/>
                </a:lnTo>
                <a:lnTo>
                  <a:pt x="1891" y="74158"/>
                </a:lnTo>
                <a:lnTo>
                  <a:pt x="3783" y="82181"/>
                </a:lnTo>
                <a:lnTo>
                  <a:pt x="5046" y="89514"/>
                </a:lnTo>
                <a:lnTo>
                  <a:pt x="5888" y="96387"/>
                </a:lnTo>
                <a:lnTo>
                  <a:pt x="6448" y="102953"/>
                </a:lnTo>
                <a:lnTo>
                  <a:pt x="6822" y="110308"/>
                </a:lnTo>
                <a:lnTo>
                  <a:pt x="7238" y="126416"/>
                </a:lnTo>
                <a:lnTo>
                  <a:pt x="8341" y="133887"/>
                </a:lnTo>
                <a:lnTo>
                  <a:pt x="10068" y="140852"/>
                </a:lnTo>
                <a:lnTo>
                  <a:pt x="12212" y="147479"/>
                </a:lnTo>
                <a:lnTo>
                  <a:pt x="13641" y="153882"/>
                </a:lnTo>
                <a:lnTo>
                  <a:pt x="14594" y="160135"/>
                </a:lnTo>
                <a:lnTo>
                  <a:pt x="15229" y="166288"/>
                </a:lnTo>
                <a:lnTo>
                  <a:pt x="15653" y="171382"/>
                </a:lnTo>
                <a:lnTo>
                  <a:pt x="15935" y="175770"/>
                </a:lnTo>
                <a:lnTo>
                  <a:pt x="16123" y="179688"/>
                </a:lnTo>
                <a:lnTo>
                  <a:pt x="17241" y="183292"/>
                </a:lnTo>
                <a:lnTo>
                  <a:pt x="18978" y="186687"/>
                </a:lnTo>
                <a:lnTo>
                  <a:pt x="21129" y="189942"/>
                </a:lnTo>
                <a:lnTo>
                  <a:pt x="22562" y="193105"/>
                </a:lnTo>
                <a:lnTo>
                  <a:pt x="23518" y="196205"/>
                </a:lnTo>
                <a:lnTo>
                  <a:pt x="25052" y="203570"/>
                </a:lnTo>
                <a:lnTo>
                  <a:pt x="24186" y="204174"/>
                </a:lnTo>
                <a:lnTo>
                  <a:pt x="22616" y="204577"/>
                </a:lnTo>
                <a:lnTo>
                  <a:pt x="20577" y="204846"/>
                </a:lnTo>
                <a:lnTo>
                  <a:pt x="18226" y="204033"/>
                </a:lnTo>
                <a:lnTo>
                  <a:pt x="15666" y="202499"/>
                </a:lnTo>
                <a:lnTo>
                  <a:pt x="12967" y="200483"/>
                </a:lnTo>
                <a:lnTo>
                  <a:pt x="11168" y="198148"/>
                </a:lnTo>
                <a:lnTo>
                  <a:pt x="9969" y="195599"/>
                </a:lnTo>
                <a:lnTo>
                  <a:pt x="7570" y="18752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10" name="SMARTInkAnnotation731"/>
          <p:cNvSpPr/>
          <p:nvPr/>
        </p:nvSpPr>
        <p:spPr bwMode="auto">
          <a:xfrm>
            <a:off x="5107781" y="5500687"/>
            <a:ext cx="89298" cy="44649"/>
          </a:xfrm>
          <a:custGeom>
            <a:avLst/>
            <a:gdLst/>
            <a:ahLst/>
            <a:cxnLst/>
            <a:rect l="0" t="0" r="0" b="0"/>
            <a:pathLst>
              <a:path w="89298" h="44649">
                <a:moveTo>
                  <a:pt x="0" y="44648"/>
                </a:moveTo>
                <a:lnTo>
                  <a:pt x="12428" y="44648"/>
                </a:lnTo>
                <a:lnTo>
                  <a:pt x="15231" y="43657"/>
                </a:lnTo>
                <a:lnTo>
                  <a:pt x="18091" y="42003"/>
                </a:lnTo>
                <a:lnTo>
                  <a:pt x="20990" y="39908"/>
                </a:lnTo>
                <a:lnTo>
                  <a:pt x="24908" y="37519"/>
                </a:lnTo>
                <a:lnTo>
                  <a:pt x="29503" y="34935"/>
                </a:lnTo>
                <a:lnTo>
                  <a:pt x="34552" y="32220"/>
                </a:lnTo>
                <a:lnTo>
                  <a:pt x="38909" y="29417"/>
                </a:lnTo>
                <a:lnTo>
                  <a:pt x="42806" y="26557"/>
                </a:lnTo>
                <a:lnTo>
                  <a:pt x="46397" y="23658"/>
                </a:lnTo>
                <a:lnTo>
                  <a:pt x="50775" y="21725"/>
                </a:lnTo>
                <a:lnTo>
                  <a:pt x="55678" y="20436"/>
                </a:lnTo>
                <a:lnTo>
                  <a:pt x="60931" y="19577"/>
                </a:lnTo>
                <a:lnTo>
                  <a:pt x="65425" y="18012"/>
                </a:lnTo>
                <a:lnTo>
                  <a:pt x="69414" y="15978"/>
                </a:lnTo>
                <a:lnTo>
                  <a:pt x="73065" y="13628"/>
                </a:lnTo>
                <a:lnTo>
                  <a:pt x="76491" y="11070"/>
                </a:lnTo>
                <a:lnTo>
                  <a:pt x="79767" y="8372"/>
                </a:lnTo>
                <a:lnTo>
                  <a:pt x="8929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11" name="SMARTInkAnnotation732"/>
          <p:cNvSpPr/>
          <p:nvPr/>
        </p:nvSpPr>
        <p:spPr bwMode="auto">
          <a:xfrm>
            <a:off x="5197078" y="5447109"/>
            <a:ext cx="44649" cy="125017"/>
          </a:xfrm>
          <a:custGeom>
            <a:avLst/>
            <a:gdLst/>
            <a:ahLst/>
            <a:cxnLst/>
            <a:rect l="0" t="0" r="0" b="0"/>
            <a:pathLst>
              <a:path w="44649" h="125017">
                <a:moveTo>
                  <a:pt x="0" y="0"/>
                </a:moveTo>
                <a:lnTo>
                  <a:pt x="0" y="33419"/>
                </a:lnTo>
                <a:lnTo>
                  <a:pt x="992" y="39147"/>
                </a:lnTo>
                <a:lnTo>
                  <a:pt x="2645" y="44949"/>
                </a:lnTo>
                <a:lnTo>
                  <a:pt x="4740" y="50802"/>
                </a:lnTo>
                <a:lnTo>
                  <a:pt x="6136" y="56689"/>
                </a:lnTo>
                <a:lnTo>
                  <a:pt x="7067" y="62597"/>
                </a:lnTo>
                <a:lnTo>
                  <a:pt x="7688" y="68520"/>
                </a:lnTo>
                <a:lnTo>
                  <a:pt x="9094" y="74453"/>
                </a:lnTo>
                <a:lnTo>
                  <a:pt x="11024" y="80394"/>
                </a:lnTo>
                <a:lnTo>
                  <a:pt x="13302" y="86338"/>
                </a:lnTo>
                <a:lnTo>
                  <a:pt x="14821" y="91294"/>
                </a:lnTo>
                <a:lnTo>
                  <a:pt x="15834" y="95589"/>
                </a:lnTo>
                <a:lnTo>
                  <a:pt x="16509" y="99445"/>
                </a:lnTo>
                <a:lnTo>
                  <a:pt x="17951" y="103007"/>
                </a:lnTo>
                <a:lnTo>
                  <a:pt x="19905" y="106375"/>
                </a:lnTo>
                <a:lnTo>
                  <a:pt x="22200" y="109611"/>
                </a:lnTo>
                <a:lnTo>
                  <a:pt x="24721" y="112762"/>
                </a:lnTo>
                <a:lnTo>
                  <a:pt x="27395" y="115854"/>
                </a:lnTo>
                <a:lnTo>
                  <a:pt x="34074" y="123206"/>
                </a:lnTo>
                <a:lnTo>
                  <a:pt x="35615" y="123809"/>
                </a:lnTo>
                <a:lnTo>
                  <a:pt x="37633" y="124211"/>
                </a:lnTo>
                <a:lnTo>
                  <a:pt x="44648" y="12501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12" name="SMARTInkAnnotation733"/>
          <p:cNvSpPr/>
          <p:nvPr/>
        </p:nvSpPr>
        <p:spPr bwMode="auto">
          <a:xfrm>
            <a:off x="5545735" y="5652492"/>
            <a:ext cx="25904" cy="142876"/>
          </a:xfrm>
          <a:custGeom>
            <a:avLst/>
            <a:gdLst/>
            <a:ahLst/>
            <a:cxnLst/>
            <a:rect l="0" t="0" r="0" b="0"/>
            <a:pathLst>
              <a:path w="25904" h="142876">
                <a:moveTo>
                  <a:pt x="17460" y="0"/>
                </a:moveTo>
                <a:lnTo>
                  <a:pt x="12720" y="4740"/>
                </a:lnTo>
                <a:lnTo>
                  <a:pt x="11323" y="7129"/>
                </a:lnTo>
                <a:lnTo>
                  <a:pt x="10392" y="9713"/>
                </a:lnTo>
                <a:lnTo>
                  <a:pt x="9771" y="12428"/>
                </a:lnTo>
                <a:lnTo>
                  <a:pt x="8365" y="15231"/>
                </a:lnTo>
                <a:lnTo>
                  <a:pt x="6435" y="18091"/>
                </a:lnTo>
                <a:lnTo>
                  <a:pt x="4158" y="20990"/>
                </a:lnTo>
                <a:lnTo>
                  <a:pt x="2639" y="24907"/>
                </a:lnTo>
                <a:lnTo>
                  <a:pt x="1626" y="29503"/>
                </a:lnTo>
                <a:lnTo>
                  <a:pt x="951" y="34551"/>
                </a:lnTo>
                <a:lnTo>
                  <a:pt x="500" y="39902"/>
                </a:lnTo>
                <a:lnTo>
                  <a:pt x="200" y="45452"/>
                </a:lnTo>
                <a:lnTo>
                  <a:pt x="0" y="51137"/>
                </a:lnTo>
                <a:lnTo>
                  <a:pt x="859" y="56912"/>
                </a:lnTo>
                <a:lnTo>
                  <a:pt x="2424" y="62745"/>
                </a:lnTo>
                <a:lnTo>
                  <a:pt x="4459" y="68619"/>
                </a:lnTo>
                <a:lnTo>
                  <a:pt x="5817" y="74520"/>
                </a:lnTo>
                <a:lnTo>
                  <a:pt x="6721" y="80437"/>
                </a:lnTo>
                <a:lnTo>
                  <a:pt x="7324" y="86367"/>
                </a:lnTo>
                <a:lnTo>
                  <a:pt x="8718" y="92305"/>
                </a:lnTo>
                <a:lnTo>
                  <a:pt x="10640" y="98247"/>
                </a:lnTo>
                <a:lnTo>
                  <a:pt x="12913" y="104193"/>
                </a:lnTo>
                <a:lnTo>
                  <a:pt x="15421" y="109150"/>
                </a:lnTo>
                <a:lnTo>
                  <a:pt x="18085" y="113445"/>
                </a:lnTo>
                <a:lnTo>
                  <a:pt x="20853" y="117302"/>
                </a:lnTo>
                <a:lnTo>
                  <a:pt x="22699" y="120866"/>
                </a:lnTo>
                <a:lnTo>
                  <a:pt x="23929" y="124233"/>
                </a:lnTo>
                <a:lnTo>
                  <a:pt x="24749" y="127470"/>
                </a:lnTo>
                <a:lnTo>
                  <a:pt x="25296" y="130621"/>
                </a:lnTo>
                <a:lnTo>
                  <a:pt x="25660" y="133713"/>
                </a:lnTo>
                <a:lnTo>
                  <a:pt x="25903" y="136767"/>
                </a:lnTo>
                <a:lnTo>
                  <a:pt x="25073" y="138803"/>
                </a:lnTo>
                <a:lnTo>
                  <a:pt x="23527" y="140161"/>
                </a:lnTo>
                <a:lnTo>
                  <a:pt x="17460"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13" name="SMARTInkAnnotation734"/>
          <p:cNvSpPr/>
          <p:nvPr/>
        </p:nvSpPr>
        <p:spPr bwMode="auto">
          <a:xfrm>
            <a:off x="5518559" y="5857875"/>
            <a:ext cx="17848" cy="178166"/>
          </a:xfrm>
          <a:custGeom>
            <a:avLst/>
            <a:gdLst/>
            <a:ahLst/>
            <a:cxnLst/>
            <a:rect l="0" t="0" r="0" b="0"/>
            <a:pathLst>
              <a:path w="17848" h="178166">
                <a:moveTo>
                  <a:pt x="17847" y="0"/>
                </a:moveTo>
                <a:lnTo>
                  <a:pt x="17847" y="4740"/>
                </a:lnTo>
                <a:lnTo>
                  <a:pt x="16855" y="8121"/>
                </a:lnTo>
                <a:lnTo>
                  <a:pt x="15201" y="12358"/>
                </a:lnTo>
                <a:lnTo>
                  <a:pt x="13107" y="17169"/>
                </a:lnTo>
                <a:lnTo>
                  <a:pt x="8133" y="27804"/>
                </a:lnTo>
                <a:lnTo>
                  <a:pt x="5418" y="33419"/>
                </a:lnTo>
                <a:lnTo>
                  <a:pt x="3608" y="40139"/>
                </a:lnTo>
                <a:lnTo>
                  <a:pt x="2401" y="47595"/>
                </a:lnTo>
                <a:lnTo>
                  <a:pt x="1597" y="55542"/>
                </a:lnTo>
                <a:lnTo>
                  <a:pt x="1060" y="64809"/>
                </a:lnTo>
                <a:lnTo>
                  <a:pt x="464" y="85690"/>
                </a:lnTo>
                <a:lnTo>
                  <a:pt x="29" y="130129"/>
                </a:lnTo>
                <a:lnTo>
                  <a:pt x="0" y="148578"/>
                </a:lnTo>
                <a:lnTo>
                  <a:pt x="987" y="153623"/>
                </a:lnTo>
                <a:lnTo>
                  <a:pt x="2639" y="157977"/>
                </a:lnTo>
                <a:lnTo>
                  <a:pt x="7677" y="167355"/>
                </a:lnTo>
                <a:lnTo>
                  <a:pt x="9082" y="169117"/>
                </a:lnTo>
                <a:lnTo>
                  <a:pt x="11012" y="171283"/>
                </a:lnTo>
                <a:lnTo>
                  <a:pt x="17447" y="178165"/>
                </a:lnTo>
                <a:lnTo>
                  <a:pt x="17669" y="175757"/>
                </a:lnTo>
                <a:lnTo>
                  <a:pt x="17847" y="16966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14" name="SMARTInkAnnotation735"/>
          <p:cNvSpPr/>
          <p:nvPr/>
        </p:nvSpPr>
        <p:spPr bwMode="auto">
          <a:xfrm>
            <a:off x="5500687" y="5965031"/>
            <a:ext cx="116087" cy="26790"/>
          </a:xfrm>
          <a:custGeom>
            <a:avLst/>
            <a:gdLst/>
            <a:ahLst/>
            <a:cxnLst/>
            <a:rect l="0" t="0" r="0" b="0"/>
            <a:pathLst>
              <a:path w="116087" h="26790">
                <a:moveTo>
                  <a:pt x="0" y="26789"/>
                </a:moveTo>
                <a:lnTo>
                  <a:pt x="0" y="18227"/>
                </a:lnTo>
                <a:lnTo>
                  <a:pt x="1984" y="17113"/>
                </a:lnTo>
                <a:lnTo>
                  <a:pt x="9481" y="13227"/>
                </a:lnTo>
                <a:lnTo>
                  <a:pt x="14258" y="11795"/>
                </a:lnTo>
                <a:lnTo>
                  <a:pt x="19427" y="10840"/>
                </a:lnTo>
                <a:lnTo>
                  <a:pt x="24857" y="10203"/>
                </a:lnTo>
                <a:lnTo>
                  <a:pt x="30463" y="9779"/>
                </a:lnTo>
                <a:lnTo>
                  <a:pt x="36183" y="9495"/>
                </a:lnTo>
                <a:lnTo>
                  <a:pt x="41982" y="9307"/>
                </a:lnTo>
                <a:lnTo>
                  <a:pt x="48824" y="8189"/>
                </a:lnTo>
                <a:lnTo>
                  <a:pt x="56362" y="6451"/>
                </a:lnTo>
                <a:lnTo>
                  <a:pt x="64363" y="4301"/>
                </a:lnTo>
                <a:lnTo>
                  <a:pt x="70690" y="2867"/>
                </a:lnTo>
                <a:lnTo>
                  <a:pt x="75900" y="1912"/>
                </a:lnTo>
                <a:lnTo>
                  <a:pt x="80366" y="1274"/>
                </a:lnTo>
                <a:lnTo>
                  <a:pt x="85328" y="850"/>
                </a:lnTo>
                <a:lnTo>
                  <a:pt x="90619" y="566"/>
                </a:lnTo>
                <a:lnTo>
                  <a:pt x="104902" y="168"/>
                </a:lnTo>
                <a:lnTo>
                  <a:pt x="11608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15" name="SMARTInkAnnotation736"/>
          <p:cNvSpPr/>
          <p:nvPr/>
        </p:nvSpPr>
        <p:spPr bwMode="auto">
          <a:xfrm>
            <a:off x="5608243" y="5893593"/>
            <a:ext cx="17461" cy="232173"/>
          </a:xfrm>
          <a:custGeom>
            <a:avLst/>
            <a:gdLst/>
            <a:ahLst/>
            <a:cxnLst/>
            <a:rect l="0" t="0" r="0" b="0"/>
            <a:pathLst>
              <a:path w="17461" h="232173">
                <a:moveTo>
                  <a:pt x="17460" y="0"/>
                </a:moveTo>
                <a:lnTo>
                  <a:pt x="17460" y="4741"/>
                </a:lnTo>
                <a:lnTo>
                  <a:pt x="16468" y="7129"/>
                </a:lnTo>
                <a:lnTo>
                  <a:pt x="14814" y="9714"/>
                </a:lnTo>
                <a:lnTo>
                  <a:pt x="12720" y="12429"/>
                </a:lnTo>
                <a:lnTo>
                  <a:pt x="11323" y="16224"/>
                </a:lnTo>
                <a:lnTo>
                  <a:pt x="10392" y="20738"/>
                </a:lnTo>
                <a:lnTo>
                  <a:pt x="9771" y="25732"/>
                </a:lnTo>
                <a:lnTo>
                  <a:pt x="8365" y="33029"/>
                </a:lnTo>
                <a:lnTo>
                  <a:pt x="4157" y="51722"/>
                </a:lnTo>
                <a:lnTo>
                  <a:pt x="2638" y="62262"/>
                </a:lnTo>
                <a:lnTo>
                  <a:pt x="1626" y="73259"/>
                </a:lnTo>
                <a:lnTo>
                  <a:pt x="951" y="84558"/>
                </a:lnTo>
                <a:lnTo>
                  <a:pt x="200" y="105050"/>
                </a:lnTo>
                <a:lnTo>
                  <a:pt x="0" y="114682"/>
                </a:lnTo>
                <a:lnTo>
                  <a:pt x="859" y="124080"/>
                </a:lnTo>
                <a:lnTo>
                  <a:pt x="2424" y="133321"/>
                </a:lnTo>
                <a:lnTo>
                  <a:pt x="4459" y="142459"/>
                </a:lnTo>
                <a:lnTo>
                  <a:pt x="5817" y="151528"/>
                </a:lnTo>
                <a:lnTo>
                  <a:pt x="6721" y="160549"/>
                </a:lnTo>
                <a:lnTo>
                  <a:pt x="7324" y="169541"/>
                </a:lnTo>
                <a:lnTo>
                  <a:pt x="8718" y="178512"/>
                </a:lnTo>
                <a:lnTo>
                  <a:pt x="10640" y="187469"/>
                </a:lnTo>
                <a:lnTo>
                  <a:pt x="12913" y="196417"/>
                </a:lnTo>
                <a:lnTo>
                  <a:pt x="14429" y="203374"/>
                </a:lnTo>
                <a:lnTo>
                  <a:pt x="15439" y="209005"/>
                </a:lnTo>
                <a:lnTo>
                  <a:pt x="16112" y="213751"/>
                </a:lnTo>
                <a:lnTo>
                  <a:pt x="16561" y="217907"/>
                </a:lnTo>
                <a:lnTo>
                  <a:pt x="16860" y="221670"/>
                </a:lnTo>
                <a:lnTo>
                  <a:pt x="17460" y="23217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18" name="Oval 217"/>
          <p:cNvSpPr/>
          <p:nvPr/>
        </p:nvSpPr>
        <p:spPr bwMode="auto">
          <a:xfrm>
            <a:off x="1066800" y="54864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linds(horizontal)">
                                      <p:cBhvr>
                                        <p:cTn id="12" dur="500"/>
                                        <p:tgtEl>
                                          <p:spTgt spid="409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linds(horizontal)">
                                      <p:cBhvr>
                                        <p:cTn id="36" dur="500"/>
                                        <p:tgtEl>
                                          <p:spTgt spid="13"/>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linds(horizontal)">
                                      <p:cBhvr>
                                        <p:cTn id="39" dur="500"/>
                                        <p:tgtEl>
                                          <p:spTgt spid="1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linds(horizontal)">
                                      <p:cBhvr>
                                        <p:cTn id="45" dur="500"/>
                                        <p:tgtEl>
                                          <p:spTgt spid="16"/>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linds(horizontal)">
                                      <p:cBhvr>
                                        <p:cTn id="48" dur="500"/>
                                        <p:tgtEl>
                                          <p:spTgt spid="17"/>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linds(horizontal)">
                                      <p:cBhvr>
                                        <p:cTn id="51" dur="500"/>
                                        <p:tgtEl>
                                          <p:spTgt spid="18"/>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linds(horizontal)">
                                      <p:cBhvr>
                                        <p:cTn id="54" dur="500"/>
                                        <p:tgtEl>
                                          <p:spTgt spid="19"/>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linds(horizontal)">
                                      <p:cBhvr>
                                        <p:cTn id="57" dur="500"/>
                                        <p:tgtEl>
                                          <p:spTgt spid="20"/>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blinds(horizontal)">
                                      <p:cBhvr>
                                        <p:cTn id="60" dur="500"/>
                                        <p:tgtEl>
                                          <p:spTgt spid="21"/>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linds(horizontal)">
                                      <p:cBhvr>
                                        <p:cTn id="63" dur="500"/>
                                        <p:tgtEl>
                                          <p:spTgt spid="22"/>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blinds(horizontal)">
                                      <p:cBhvr>
                                        <p:cTn id="66" dur="500"/>
                                        <p:tgtEl>
                                          <p:spTgt spid="23"/>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blinds(horizontal)">
                                      <p:cBhvr>
                                        <p:cTn id="69" dur="500"/>
                                        <p:tgtEl>
                                          <p:spTgt spid="24"/>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blinds(horizontal)">
                                      <p:cBhvr>
                                        <p:cTn id="72" dur="500"/>
                                        <p:tgtEl>
                                          <p:spTgt spid="25"/>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blinds(horizontal)">
                                      <p:cBhvr>
                                        <p:cTn id="75" dur="500"/>
                                        <p:tgtEl>
                                          <p:spTgt spid="26"/>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blinds(horizontal)">
                                      <p:cBhvr>
                                        <p:cTn id="78" dur="500"/>
                                        <p:tgtEl>
                                          <p:spTgt spid="27"/>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blinds(horizontal)">
                                      <p:cBhvr>
                                        <p:cTn id="81" dur="500"/>
                                        <p:tgtEl>
                                          <p:spTgt spid="28"/>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blinds(horizontal)">
                                      <p:cBhvr>
                                        <p:cTn id="84" dur="500"/>
                                        <p:tgtEl>
                                          <p:spTgt spid="29"/>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blinds(horizontal)">
                                      <p:cBhvr>
                                        <p:cTn id="87" dur="500"/>
                                        <p:tgtEl>
                                          <p:spTgt spid="30"/>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blinds(horizontal)">
                                      <p:cBhvr>
                                        <p:cTn id="90" dur="500"/>
                                        <p:tgtEl>
                                          <p:spTgt spid="31"/>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blinds(horizontal)">
                                      <p:cBhvr>
                                        <p:cTn id="93" dur="500"/>
                                        <p:tgtEl>
                                          <p:spTgt spid="32"/>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blinds(horizontal)">
                                      <p:cBhvr>
                                        <p:cTn id="96" dur="500"/>
                                        <p:tgtEl>
                                          <p:spTgt spid="33"/>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blinds(horizontal)">
                                      <p:cBhvr>
                                        <p:cTn id="99" dur="500"/>
                                        <p:tgtEl>
                                          <p:spTgt spid="34"/>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blinds(horizontal)">
                                      <p:cBhvr>
                                        <p:cTn id="102" dur="500"/>
                                        <p:tgtEl>
                                          <p:spTgt spid="35"/>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blinds(horizontal)">
                                      <p:cBhvr>
                                        <p:cTn id="105" dur="500"/>
                                        <p:tgtEl>
                                          <p:spTgt spid="36"/>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blinds(horizontal)">
                                      <p:cBhvr>
                                        <p:cTn id="108" dur="500"/>
                                        <p:tgtEl>
                                          <p:spTgt spid="37"/>
                                        </p:tgtEl>
                                      </p:cBhvr>
                                    </p:animEffect>
                                  </p:childTnLst>
                                </p:cTn>
                              </p:par>
                              <p:par>
                                <p:cTn id="109" presetID="3" presetClass="entr" presetSubtype="10" fill="hold" grpId="0" nodeType="withEffect">
                                  <p:stCondLst>
                                    <p:cond delay="0"/>
                                  </p:stCondLst>
                                  <p:childTnLst>
                                    <p:set>
                                      <p:cBhvr>
                                        <p:cTn id="110" dur="1" fill="hold">
                                          <p:stCondLst>
                                            <p:cond delay="0"/>
                                          </p:stCondLst>
                                        </p:cTn>
                                        <p:tgtEl>
                                          <p:spTgt spid="38"/>
                                        </p:tgtEl>
                                        <p:attrNameLst>
                                          <p:attrName>style.visibility</p:attrName>
                                        </p:attrNameLst>
                                      </p:cBhvr>
                                      <p:to>
                                        <p:strVal val="visible"/>
                                      </p:to>
                                    </p:set>
                                    <p:animEffect transition="in" filter="blinds(horizontal)">
                                      <p:cBhvr>
                                        <p:cTn id="111" dur="500"/>
                                        <p:tgtEl>
                                          <p:spTgt spid="38"/>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blinds(horizontal)">
                                      <p:cBhvr>
                                        <p:cTn id="114" dur="500"/>
                                        <p:tgtEl>
                                          <p:spTgt spid="39"/>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blinds(horizontal)">
                                      <p:cBhvr>
                                        <p:cTn id="117" dur="500"/>
                                        <p:tgtEl>
                                          <p:spTgt spid="40"/>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41"/>
                                        </p:tgtEl>
                                        <p:attrNameLst>
                                          <p:attrName>style.visibility</p:attrName>
                                        </p:attrNameLst>
                                      </p:cBhvr>
                                      <p:to>
                                        <p:strVal val="visible"/>
                                      </p:to>
                                    </p:set>
                                    <p:animEffect transition="in" filter="blinds(horizontal)">
                                      <p:cBhvr>
                                        <p:cTn id="120" dur="500"/>
                                        <p:tgtEl>
                                          <p:spTgt spid="41"/>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blinds(horizontal)">
                                      <p:cBhvr>
                                        <p:cTn id="123" dur="500"/>
                                        <p:tgtEl>
                                          <p:spTgt spid="42"/>
                                        </p:tgtEl>
                                      </p:cBhvr>
                                    </p:animEffect>
                                  </p:childTnLst>
                                </p:cTn>
                              </p:par>
                              <p:par>
                                <p:cTn id="124" presetID="3" presetClass="entr" presetSubtype="10" fill="hold" grpId="0" nodeType="withEffect">
                                  <p:stCondLst>
                                    <p:cond delay="0"/>
                                  </p:stCondLst>
                                  <p:childTnLst>
                                    <p:set>
                                      <p:cBhvr>
                                        <p:cTn id="125" dur="1" fill="hold">
                                          <p:stCondLst>
                                            <p:cond delay="0"/>
                                          </p:stCondLst>
                                        </p:cTn>
                                        <p:tgtEl>
                                          <p:spTgt spid="43"/>
                                        </p:tgtEl>
                                        <p:attrNameLst>
                                          <p:attrName>style.visibility</p:attrName>
                                        </p:attrNameLst>
                                      </p:cBhvr>
                                      <p:to>
                                        <p:strVal val="visible"/>
                                      </p:to>
                                    </p:set>
                                    <p:animEffect transition="in" filter="blinds(horizontal)">
                                      <p:cBhvr>
                                        <p:cTn id="126" dur="500"/>
                                        <p:tgtEl>
                                          <p:spTgt spid="43"/>
                                        </p:tgtEl>
                                      </p:cBhvr>
                                    </p:animEffect>
                                  </p:childTnLst>
                                </p:cTn>
                              </p:par>
                              <p:par>
                                <p:cTn id="127" presetID="3" presetClass="entr" presetSubtype="10" fill="hold" grpId="0" nodeType="withEffect">
                                  <p:stCondLst>
                                    <p:cond delay="0"/>
                                  </p:stCondLst>
                                  <p:childTnLst>
                                    <p:set>
                                      <p:cBhvr>
                                        <p:cTn id="128" dur="1" fill="hold">
                                          <p:stCondLst>
                                            <p:cond delay="0"/>
                                          </p:stCondLst>
                                        </p:cTn>
                                        <p:tgtEl>
                                          <p:spTgt spid="44"/>
                                        </p:tgtEl>
                                        <p:attrNameLst>
                                          <p:attrName>style.visibility</p:attrName>
                                        </p:attrNameLst>
                                      </p:cBhvr>
                                      <p:to>
                                        <p:strVal val="visible"/>
                                      </p:to>
                                    </p:set>
                                    <p:animEffect transition="in" filter="blinds(horizontal)">
                                      <p:cBhvr>
                                        <p:cTn id="129" dur="500"/>
                                        <p:tgtEl>
                                          <p:spTgt spid="44"/>
                                        </p:tgtEl>
                                      </p:cBhvr>
                                    </p:animEffect>
                                  </p:childTnLst>
                                </p:cTn>
                              </p:par>
                              <p:par>
                                <p:cTn id="130" presetID="3" presetClass="entr" presetSubtype="10" fill="hold" grpId="0" nodeType="withEffect">
                                  <p:stCondLst>
                                    <p:cond delay="0"/>
                                  </p:stCondLst>
                                  <p:childTnLst>
                                    <p:set>
                                      <p:cBhvr>
                                        <p:cTn id="131" dur="1" fill="hold">
                                          <p:stCondLst>
                                            <p:cond delay="0"/>
                                          </p:stCondLst>
                                        </p:cTn>
                                        <p:tgtEl>
                                          <p:spTgt spid="45"/>
                                        </p:tgtEl>
                                        <p:attrNameLst>
                                          <p:attrName>style.visibility</p:attrName>
                                        </p:attrNameLst>
                                      </p:cBhvr>
                                      <p:to>
                                        <p:strVal val="visible"/>
                                      </p:to>
                                    </p:set>
                                    <p:animEffect transition="in" filter="blinds(horizontal)">
                                      <p:cBhvr>
                                        <p:cTn id="132" dur="500"/>
                                        <p:tgtEl>
                                          <p:spTgt spid="45"/>
                                        </p:tgtEl>
                                      </p:cBhvr>
                                    </p:animEffect>
                                  </p:childTnLst>
                                </p:cTn>
                              </p:par>
                              <p:par>
                                <p:cTn id="133" presetID="3" presetClass="entr" presetSubtype="10"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Effect transition="in" filter="blinds(horizontal)">
                                      <p:cBhvr>
                                        <p:cTn id="135" dur="500"/>
                                        <p:tgtEl>
                                          <p:spTgt spid="46"/>
                                        </p:tgtEl>
                                      </p:cBhvr>
                                    </p:animEffect>
                                  </p:childTnLst>
                                </p:cTn>
                              </p:par>
                              <p:par>
                                <p:cTn id="136" presetID="3" presetClass="entr" presetSubtype="10" fill="hold" grpId="0" nodeType="withEffect">
                                  <p:stCondLst>
                                    <p:cond delay="0"/>
                                  </p:stCondLst>
                                  <p:childTnLst>
                                    <p:set>
                                      <p:cBhvr>
                                        <p:cTn id="137" dur="1" fill="hold">
                                          <p:stCondLst>
                                            <p:cond delay="0"/>
                                          </p:stCondLst>
                                        </p:cTn>
                                        <p:tgtEl>
                                          <p:spTgt spid="47"/>
                                        </p:tgtEl>
                                        <p:attrNameLst>
                                          <p:attrName>style.visibility</p:attrName>
                                        </p:attrNameLst>
                                      </p:cBhvr>
                                      <p:to>
                                        <p:strVal val="visible"/>
                                      </p:to>
                                    </p:set>
                                    <p:animEffect transition="in" filter="blinds(horizontal)">
                                      <p:cBhvr>
                                        <p:cTn id="138" dur="500"/>
                                        <p:tgtEl>
                                          <p:spTgt spid="47"/>
                                        </p:tgtEl>
                                      </p:cBhvr>
                                    </p:animEffect>
                                  </p:childTnLst>
                                </p:cTn>
                              </p:par>
                              <p:par>
                                <p:cTn id="139" presetID="3" presetClass="entr" presetSubtype="10" fill="hold" grpId="0" nodeType="withEffect">
                                  <p:stCondLst>
                                    <p:cond delay="0"/>
                                  </p:stCondLst>
                                  <p:childTnLst>
                                    <p:set>
                                      <p:cBhvr>
                                        <p:cTn id="140" dur="1" fill="hold">
                                          <p:stCondLst>
                                            <p:cond delay="0"/>
                                          </p:stCondLst>
                                        </p:cTn>
                                        <p:tgtEl>
                                          <p:spTgt spid="48"/>
                                        </p:tgtEl>
                                        <p:attrNameLst>
                                          <p:attrName>style.visibility</p:attrName>
                                        </p:attrNameLst>
                                      </p:cBhvr>
                                      <p:to>
                                        <p:strVal val="visible"/>
                                      </p:to>
                                    </p:set>
                                    <p:animEffect transition="in" filter="blinds(horizontal)">
                                      <p:cBhvr>
                                        <p:cTn id="141" dur="500"/>
                                        <p:tgtEl>
                                          <p:spTgt spid="48"/>
                                        </p:tgtEl>
                                      </p:cBhvr>
                                    </p:animEffect>
                                  </p:childTnLst>
                                </p:cTn>
                              </p:par>
                              <p:par>
                                <p:cTn id="142" presetID="3" presetClass="entr" presetSubtype="10" fill="hold" grpId="0" nodeType="withEffect">
                                  <p:stCondLst>
                                    <p:cond delay="0"/>
                                  </p:stCondLst>
                                  <p:childTnLst>
                                    <p:set>
                                      <p:cBhvr>
                                        <p:cTn id="143" dur="1" fill="hold">
                                          <p:stCondLst>
                                            <p:cond delay="0"/>
                                          </p:stCondLst>
                                        </p:cTn>
                                        <p:tgtEl>
                                          <p:spTgt spid="49"/>
                                        </p:tgtEl>
                                        <p:attrNameLst>
                                          <p:attrName>style.visibility</p:attrName>
                                        </p:attrNameLst>
                                      </p:cBhvr>
                                      <p:to>
                                        <p:strVal val="visible"/>
                                      </p:to>
                                    </p:set>
                                    <p:animEffect transition="in" filter="blinds(horizontal)">
                                      <p:cBhvr>
                                        <p:cTn id="144" dur="500"/>
                                        <p:tgtEl>
                                          <p:spTgt spid="49"/>
                                        </p:tgtEl>
                                      </p:cBhvr>
                                    </p:animEffect>
                                  </p:childTnLst>
                                </p:cTn>
                              </p:par>
                              <p:par>
                                <p:cTn id="145" presetID="3" presetClass="entr" presetSubtype="10" fill="hold" grpId="0" nodeType="withEffect">
                                  <p:stCondLst>
                                    <p:cond delay="0"/>
                                  </p:stCondLst>
                                  <p:childTnLst>
                                    <p:set>
                                      <p:cBhvr>
                                        <p:cTn id="146" dur="1" fill="hold">
                                          <p:stCondLst>
                                            <p:cond delay="0"/>
                                          </p:stCondLst>
                                        </p:cTn>
                                        <p:tgtEl>
                                          <p:spTgt spid="50"/>
                                        </p:tgtEl>
                                        <p:attrNameLst>
                                          <p:attrName>style.visibility</p:attrName>
                                        </p:attrNameLst>
                                      </p:cBhvr>
                                      <p:to>
                                        <p:strVal val="visible"/>
                                      </p:to>
                                    </p:set>
                                    <p:animEffect transition="in" filter="blinds(horizontal)">
                                      <p:cBhvr>
                                        <p:cTn id="147" dur="500"/>
                                        <p:tgtEl>
                                          <p:spTgt spid="50"/>
                                        </p:tgtEl>
                                      </p:cBhvr>
                                    </p:animEffect>
                                  </p:childTnLst>
                                </p:cTn>
                              </p:par>
                              <p:par>
                                <p:cTn id="148" presetID="3" presetClass="entr" presetSubtype="10" fill="hold" grpId="0" nodeType="withEffect">
                                  <p:stCondLst>
                                    <p:cond delay="0"/>
                                  </p:stCondLst>
                                  <p:childTnLst>
                                    <p:set>
                                      <p:cBhvr>
                                        <p:cTn id="149" dur="1" fill="hold">
                                          <p:stCondLst>
                                            <p:cond delay="0"/>
                                          </p:stCondLst>
                                        </p:cTn>
                                        <p:tgtEl>
                                          <p:spTgt spid="51"/>
                                        </p:tgtEl>
                                        <p:attrNameLst>
                                          <p:attrName>style.visibility</p:attrName>
                                        </p:attrNameLst>
                                      </p:cBhvr>
                                      <p:to>
                                        <p:strVal val="visible"/>
                                      </p:to>
                                    </p:set>
                                    <p:animEffect transition="in" filter="blinds(horizontal)">
                                      <p:cBhvr>
                                        <p:cTn id="150" dur="500"/>
                                        <p:tgtEl>
                                          <p:spTgt spid="51"/>
                                        </p:tgtEl>
                                      </p:cBhvr>
                                    </p:animEffect>
                                  </p:childTnLst>
                                </p:cTn>
                              </p:par>
                              <p:par>
                                <p:cTn id="151" presetID="3" presetClass="entr" presetSubtype="10" fill="hold" grpId="0" nodeType="withEffect">
                                  <p:stCondLst>
                                    <p:cond delay="0"/>
                                  </p:stCondLst>
                                  <p:childTnLst>
                                    <p:set>
                                      <p:cBhvr>
                                        <p:cTn id="152" dur="1" fill="hold">
                                          <p:stCondLst>
                                            <p:cond delay="0"/>
                                          </p:stCondLst>
                                        </p:cTn>
                                        <p:tgtEl>
                                          <p:spTgt spid="52"/>
                                        </p:tgtEl>
                                        <p:attrNameLst>
                                          <p:attrName>style.visibility</p:attrName>
                                        </p:attrNameLst>
                                      </p:cBhvr>
                                      <p:to>
                                        <p:strVal val="visible"/>
                                      </p:to>
                                    </p:set>
                                    <p:animEffect transition="in" filter="blinds(horizontal)">
                                      <p:cBhvr>
                                        <p:cTn id="153" dur="500"/>
                                        <p:tgtEl>
                                          <p:spTgt spid="52"/>
                                        </p:tgtEl>
                                      </p:cBhvr>
                                    </p:animEffect>
                                  </p:childTnLst>
                                </p:cTn>
                              </p:par>
                              <p:par>
                                <p:cTn id="154" presetID="3" presetClass="entr" presetSubtype="10" fill="hold" grpId="0" nodeType="withEffect">
                                  <p:stCondLst>
                                    <p:cond delay="0"/>
                                  </p:stCondLst>
                                  <p:childTnLst>
                                    <p:set>
                                      <p:cBhvr>
                                        <p:cTn id="155" dur="1" fill="hold">
                                          <p:stCondLst>
                                            <p:cond delay="0"/>
                                          </p:stCondLst>
                                        </p:cTn>
                                        <p:tgtEl>
                                          <p:spTgt spid="53"/>
                                        </p:tgtEl>
                                        <p:attrNameLst>
                                          <p:attrName>style.visibility</p:attrName>
                                        </p:attrNameLst>
                                      </p:cBhvr>
                                      <p:to>
                                        <p:strVal val="visible"/>
                                      </p:to>
                                    </p:set>
                                    <p:animEffect transition="in" filter="blinds(horizontal)">
                                      <p:cBhvr>
                                        <p:cTn id="156" dur="500"/>
                                        <p:tgtEl>
                                          <p:spTgt spid="53"/>
                                        </p:tgtEl>
                                      </p:cBhvr>
                                    </p:animEffect>
                                  </p:childTnLst>
                                </p:cTn>
                              </p:par>
                              <p:par>
                                <p:cTn id="157" presetID="3" presetClass="entr" presetSubtype="10" fill="hold" grpId="0" nodeType="withEffect">
                                  <p:stCondLst>
                                    <p:cond delay="0"/>
                                  </p:stCondLst>
                                  <p:childTnLst>
                                    <p:set>
                                      <p:cBhvr>
                                        <p:cTn id="158" dur="1" fill="hold">
                                          <p:stCondLst>
                                            <p:cond delay="0"/>
                                          </p:stCondLst>
                                        </p:cTn>
                                        <p:tgtEl>
                                          <p:spTgt spid="54"/>
                                        </p:tgtEl>
                                        <p:attrNameLst>
                                          <p:attrName>style.visibility</p:attrName>
                                        </p:attrNameLst>
                                      </p:cBhvr>
                                      <p:to>
                                        <p:strVal val="visible"/>
                                      </p:to>
                                    </p:set>
                                    <p:animEffect transition="in" filter="blinds(horizontal)">
                                      <p:cBhvr>
                                        <p:cTn id="159" dur="500"/>
                                        <p:tgtEl>
                                          <p:spTgt spid="54"/>
                                        </p:tgtEl>
                                      </p:cBhvr>
                                    </p:animEffect>
                                  </p:childTnLst>
                                </p:cTn>
                              </p:par>
                              <p:par>
                                <p:cTn id="160" presetID="3" presetClass="entr" presetSubtype="10" fill="hold" grpId="0" nodeType="with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blinds(horizontal)">
                                      <p:cBhvr>
                                        <p:cTn id="162" dur="500"/>
                                        <p:tgtEl>
                                          <p:spTgt spid="55"/>
                                        </p:tgtEl>
                                      </p:cBhvr>
                                    </p:animEffect>
                                  </p:childTnLst>
                                </p:cTn>
                              </p:par>
                              <p:par>
                                <p:cTn id="163" presetID="3" presetClass="entr" presetSubtype="10" fill="hold" grpId="0" nodeType="withEffect">
                                  <p:stCondLst>
                                    <p:cond delay="0"/>
                                  </p:stCondLst>
                                  <p:childTnLst>
                                    <p:set>
                                      <p:cBhvr>
                                        <p:cTn id="164" dur="1" fill="hold">
                                          <p:stCondLst>
                                            <p:cond delay="0"/>
                                          </p:stCondLst>
                                        </p:cTn>
                                        <p:tgtEl>
                                          <p:spTgt spid="56"/>
                                        </p:tgtEl>
                                        <p:attrNameLst>
                                          <p:attrName>style.visibility</p:attrName>
                                        </p:attrNameLst>
                                      </p:cBhvr>
                                      <p:to>
                                        <p:strVal val="visible"/>
                                      </p:to>
                                    </p:set>
                                    <p:animEffect transition="in" filter="blinds(horizontal)">
                                      <p:cBhvr>
                                        <p:cTn id="165" dur="500"/>
                                        <p:tgtEl>
                                          <p:spTgt spid="56"/>
                                        </p:tgtEl>
                                      </p:cBhvr>
                                    </p:animEffect>
                                  </p:childTnLst>
                                </p:cTn>
                              </p:par>
                              <p:par>
                                <p:cTn id="166" presetID="3" presetClass="entr" presetSubtype="10" fill="hold" grpId="0" nodeType="withEffect">
                                  <p:stCondLst>
                                    <p:cond delay="0"/>
                                  </p:stCondLst>
                                  <p:childTnLst>
                                    <p:set>
                                      <p:cBhvr>
                                        <p:cTn id="167" dur="1" fill="hold">
                                          <p:stCondLst>
                                            <p:cond delay="0"/>
                                          </p:stCondLst>
                                        </p:cTn>
                                        <p:tgtEl>
                                          <p:spTgt spid="57"/>
                                        </p:tgtEl>
                                        <p:attrNameLst>
                                          <p:attrName>style.visibility</p:attrName>
                                        </p:attrNameLst>
                                      </p:cBhvr>
                                      <p:to>
                                        <p:strVal val="visible"/>
                                      </p:to>
                                    </p:set>
                                    <p:animEffect transition="in" filter="blinds(horizontal)">
                                      <p:cBhvr>
                                        <p:cTn id="168" dur="500"/>
                                        <p:tgtEl>
                                          <p:spTgt spid="57"/>
                                        </p:tgtEl>
                                      </p:cBhvr>
                                    </p:animEffect>
                                  </p:childTnLst>
                                </p:cTn>
                              </p:par>
                              <p:par>
                                <p:cTn id="169" presetID="3" presetClass="entr" presetSubtype="10" fill="hold" grpId="0" nodeType="withEffect">
                                  <p:stCondLst>
                                    <p:cond delay="0"/>
                                  </p:stCondLst>
                                  <p:childTnLst>
                                    <p:set>
                                      <p:cBhvr>
                                        <p:cTn id="170" dur="1" fill="hold">
                                          <p:stCondLst>
                                            <p:cond delay="0"/>
                                          </p:stCondLst>
                                        </p:cTn>
                                        <p:tgtEl>
                                          <p:spTgt spid="58"/>
                                        </p:tgtEl>
                                        <p:attrNameLst>
                                          <p:attrName>style.visibility</p:attrName>
                                        </p:attrNameLst>
                                      </p:cBhvr>
                                      <p:to>
                                        <p:strVal val="visible"/>
                                      </p:to>
                                    </p:set>
                                    <p:animEffect transition="in" filter="blinds(horizontal)">
                                      <p:cBhvr>
                                        <p:cTn id="171" dur="500"/>
                                        <p:tgtEl>
                                          <p:spTgt spid="58"/>
                                        </p:tgtEl>
                                      </p:cBhvr>
                                    </p:animEffect>
                                  </p:childTnLst>
                                </p:cTn>
                              </p:par>
                              <p:par>
                                <p:cTn id="172" presetID="3" presetClass="entr" presetSubtype="10" fill="hold" grpId="0" nodeType="withEffect">
                                  <p:stCondLst>
                                    <p:cond delay="0"/>
                                  </p:stCondLst>
                                  <p:childTnLst>
                                    <p:set>
                                      <p:cBhvr>
                                        <p:cTn id="173" dur="1" fill="hold">
                                          <p:stCondLst>
                                            <p:cond delay="0"/>
                                          </p:stCondLst>
                                        </p:cTn>
                                        <p:tgtEl>
                                          <p:spTgt spid="59"/>
                                        </p:tgtEl>
                                        <p:attrNameLst>
                                          <p:attrName>style.visibility</p:attrName>
                                        </p:attrNameLst>
                                      </p:cBhvr>
                                      <p:to>
                                        <p:strVal val="visible"/>
                                      </p:to>
                                    </p:set>
                                    <p:animEffect transition="in" filter="blinds(horizontal)">
                                      <p:cBhvr>
                                        <p:cTn id="174" dur="500"/>
                                        <p:tgtEl>
                                          <p:spTgt spid="59"/>
                                        </p:tgtEl>
                                      </p:cBhvr>
                                    </p:animEffect>
                                  </p:childTnLst>
                                </p:cTn>
                              </p:par>
                              <p:par>
                                <p:cTn id="175" presetID="3" presetClass="entr" presetSubtype="1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blinds(horizontal)">
                                      <p:cBhvr>
                                        <p:cTn id="177" dur="500"/>
                                        <p:tgtEl>
                                          <p:spTgt spid="60"/>
                                        </p:tgtEl>
                                      </p:cBhvr>
                                    </p:animEffect>
                                  </p:childTnLst>
                                </p:cTn>
                              </p:par>
                              <p:par>
                                <p:cTn id="178" presetID="3" presetClass="entr" presetSubtype="10" fill="hold" grpId="0" nodeType="with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blinds(horizontal)">
                                      <p:cBhvr>
                                        <p:cTn id="180" dur="500"/>
                                        <p:tgtEl>
                                          <p:spTgt spid="61"/>
                                        </p:tgtEl>
                                      </p:cBhvr>
                                    </p:animEffect>
                                  </p:childTnLst>
                                </p:cTn>
                              </p:par>
                              <p:par>
                                <p:cTn id="181" presetID="3" presetClass="entr" presetSubtype="10" fill="hold" grpId="0" nodeType="withEffect">
                                  <p:stCondLst>
                                    <p:cond delay="0"/>
                                  </p:stCondLst>
                                  <p:childTnLst>
                                    <p:set>
                                      <p:cBhvr>
                                        <p:cTn id="182" dur="1" fill="hold">
                                          <p:stCondLst>
                                            <p:cond delay="0"/>
                                          </p:stCondLst>
                                        </p:cTn>
                                        <p:tgtEl>
                                          <p:spTgt spid="62"/>
                                        </p:tgtEl>
                                        <p:attrNameLst>
                                          <p:attrName>style.visibility</p:attrName>
                                        </p:attrNameLst>
                                      </p:cBhvr>
                                      <p:to>
                                        <p:strVal val="visible"/>
                                      </p:to>
                                    </p:set>
                                    <p:animEffect transition="in" filter="blinds(horizontal)">
                                      <p:cBhvr>
                                        <p:cTn id="183" dur="500"/>
                                        <p:tgtEl>
                                          <p:spTgt spid="62"/>
                                        </p:tgtEl>
                                      </p:cBhvr>
                                    </p:animEffect>
                                  </p:childTnLst>
                                </p:cTn>
                              </p:par>
                              <p:par>
                                <p:cTn id="184" presetID="3" presetClass="entr" presetSubtype="10" fill="hold" grpId="0" nodeType="withEffect">
                                  <p:stCondLst>
                                    <p:cond delay="0"/>
                                  </p:stCondLst>
                                  <p:childTnLst>
                                    <p:set>
                                      <p:cBhvr>
                                        <p:cTn id="185" dur="1" fill="hold">
                                          <p:stCondLst>
                                            <p:cond delay="0"/>
                                          </p:stCondLst>
                                        </p:cTn>
                                        <p:tgtEl>
                                          <p:spTgt spid="63"/>
                                        </p:tgtEl>
                                        <p:attrNameLst>
                                          <p:attrName>style.visibility</p:attrName>
                                        </p:attrNameLst>
                                      </p:cBhvr>
                                      <p:to>
                                        <p:strVal val="visible"/>
                                      </p:to>
                                    </p:set>
                                    <p:animEffect transition="in" filter="blinds(horizontal)">
                                      <p:cBhvr>
                                        <p:cTn id="186" dur="500"/>
                                        <p:tgtEl>
                                          <p:spTgt spid="63"/>
                                        </p:tgtEl>
                                      </p:cBhvr>
                                    </p:animEffect>
                                  </p:childTnLst>
                                </p:cTn>
                              </p:par>
                              <p:par>
                                <p:cTn id="187" presetID="3" presetClass="entr" presetSubtype="10" fill="hold" grpId="0" nodeType="withEffect">
                                  <p:stCondLst>
                                    <p:cond delay="0"/>
                                  </p:stCondLst>
                                  <p:childTnLst>
                                    <p:set>
                                      <p:cBhvr>
                                        <p:cTn id="188" dur="1" fill="hold">
                                          <p:stCondLst>
                                            <p:cond delay="0"/>
                                          </p:stCondLst>
                                        </p:cTn>
                                        <p:tgtEl>
                                          <p:spTgt spid="64"/>
                                        </p:tgtEl>
                                        <p:attrNameLst>
                                          <p:attrName>style.visibility</p:attrName>
                                        </p:attrNameLst>
                                      </p:cBhvr>
                                      <p:to>
                                        <p:strVal val="visible"/>
                                      </p:to>
                                    </p:set>
                                    <p:animEffect transition="in" filter="blinds(horizontal)">
                                      <p:cBhvr>
                                        <p:cTn id="189" dur="500"/>
                                        <p:tgtEl>
                                          <p:spTgt spid="64"/>
                                        </p:tgtEl>
                                      </p:cBhvr>
                                    </p:animEffect>
                                  </p:childTnLst>
                                </p:cTn>
                              </p:par>
                              <p:par>
                                <p:cTn id="190" presetID="3" presetClass="entr" presetSubtype="10" fill="hold" grpId="0" nodeType="withEffect">
                                  <p:stCondLst>
                                    <p:cond delay="0"/>
                                  </p:stCondLst>
                                  <p:childTnLst>
                                    <p:set>
                                      <p:cBhvr>
                                        <p:cTn id="191" dur="1" fill="hold">
                                          <p:stCondLst>
                                            <p:cond delay="0"/>
                                          </p:stCondLst>
                                        </p:cTn>
                                        <p:tgtEl>
                                          <p:spTgt spid="65"/>
                                        </p:tgtEl>
                                        <p:attrNameLst>
                                          <p:attrName>style.visibility</p:attrName>
                                        </p:attrNameLst>
                                      </p:cBhvr>
                                      <p:to>
                                        <p:strVal val="visible"/>
                                      </p:to>
                                    </p:set>
                                    <p:animEffect transition="in" filter="blinds(horizontal)">
                                      <p:cBhvr>
                                        <p:cTn id="192" dur="500"/>
                                        <p:tgtEl>
                                          <p:spTgt spid="65"/>
                                        </p:tgtEl>
                                      </p:cBhvr>
                                    </p:animEffect>
                                  </p:childTnLst>
                                </p:cTn>
                              </p:par>
                              <p:par>
                                <p:cTn id="193" presetID="3" presetClass="entr" presetSubtype="10" fill="hold" grpId="0" nodeType="withEffect">
                                  <p:stCondLst>
                                    <p:cond delay="0"/>
                                  </p:stCondLst>
                                  <p:childTnLst>
                                    <p:set>
                                      <p:cBhvr>
                                        <p:cTn id="194" dur="1" fill="hold">
                                          <p:stCondLst>
                                            <p:cond delay="0"/>
                                          </p:stCondLst>
                                        </p:cTn>
                                        <p:tgtEl>
                                          <p:spTgt spid="66"/>
                                        </p:tgtEl>
                                        <p:attrNameLst>
                                          <p:attrName>style.visibility</p:attrName>
                                        </p:attrNameLst>
                                      </p:cBhvr>
                                      <p:to>
                                        <p:strVal val="visible"/>
                                      </p:to>
                                    </p:set>
                                    <p:animEffect transition="in" filter="blinds(horizontal)">
                                      <p:cBhvr>
                                        <p:cTn id="195" dur="500"/>
                                        <p:tgtEl>
                                          <p:spTgt spid="66"/>
                                        </p:tgtEl>
                                      </p:cBhvr>
                                    </p:animEffect>
                                  </p:childTnLst>
                                </p:cTn>
                              </p:par>
                              <p:par>
                                <p:cTn id="196" presetID="3" presetClass="entr" presetSubtype="10"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Effect transition="in" filter="blinds(horizontal)">
                                      <p:cBhvr>
                                        <p:cTn id="198" dur="500"/>
                                        <p:tgtEl>
                                          <p:spTgt spid="67"/>
                                        </p:tgtEl>
                                      </p:cBhvr>
                                    </p:animEffect>
                                  </p:childTnLst>
                                </p:cTn>
                              </p:par>
                              <p:par>
                                <p:cTn id="199" presetID="3" presetClass="entr" presetSubtype="10" fill="hold" grpId="0" nodeType="withEffect">
                                  <p:stCondLst>
                                    <p:cond delay="0"/>
                                  </p:stCondLst>
                                  <p:childTnLst>
                                    <p:set>
                                      <p:cBhvr>
                                        <p:cTn id="200" dur="1" fill="hold">
                                          <p:stCondLst>
                                            <p:cond delay="0"/>
                                          </p:stCondLst>
                                        </p:cTn>
                                        <p:tgtEl>
                                          <p:spTgt spid="68"/>
                                        </p:tgtEl>
                                        <p:attrNameLst>
                                          <p:attrName>style.visibility</p:attrName>
                                        </p:attrNameLst>
                                      </p:cBhvr>
                                      <p:to>
                                        <p:strVal val="visible"/>
                                      </p:to>
                                    </p:set>
                                    <p:animEffect transition="in" filter="blinds(horizontal)">
                                      <p:cBhvr>
                                        <p:cTn id="201" dur="500"/>
                                        <p:tgtEl>
                                          <p:spTgt spid="68"/>
                                        </p:tgtEl>
                                      </p:cBhvr>
                                    </p:animEffect>
                                  </p:childTnLst>
                                </p:cTn>
                              </p:par>
                              <p:par>
                                <p:cTn id="202" presetID="3" presetClass="entr" presetSubtype="10" fill="hold" grpId="0" nodeType="withEffect">
                                  <p:stCondLst>
                                    <p:cond delay="0"/>
                                  </p:stCondLst>
                                  <p:childTnLst>
                                    <p:set>
                                      <p:cBhvr>
                                        <p:cTn id="203" dur="1" fill="hold">
                                          <p:stCondLst>
                                            <p:cond delay="0"/>
                                          </p:stCondLst>
                                        </p:cTn>
                                        <p:tgtEl>
                                          <p:spTgt spid="69"/>
                                        </p:tgtEl>
                                        <p:attrNameLst>
                                          <p:attrName>style.visibility</p:attrName>
                                        </p:attrNameLst>
                                      </p:cBhvr>
                                      <p:to>
                                        <p:strVal val="visible"/>
                                      </p:to>
                                    </p:set>
                                    <p:animEffect transition="in" filter="blinds(horizontal)">
                                      <p:cBhvr>
                                        <p:cTn id="204" dur="500"/>
                                        <p:tgtEl>
                                          <p:spTgt spid="69"/>
                                        </p:tgtEl>
                                      </p:cBhvr>
                                    </p:animEffect>
                                  </p:childTnLst>
                                </p:cTn>
                              </p:par>
                              <p:par>
                                <p:cTn id="205" presetID="3" presetClass="entr" presetSubtype="10"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Effect transition="in" filter="blinds(horizontal)">
                                      <p:cBhvr>
                                        <p:cTn id="207" dur="500"/>
                                        <p:tgtEl>
                                          <p:spTgt spid="70"/>
                                        </p:tgtEl>
                                      </p:cBhvr>
                                    </p:animEffect>
                                  </p:childTnLst>
                                </p:cTn>
                              </p:par>
                              <p:par>
                                <p:cTn id="208" presetID="3" presetClass="entr" presetSubtype="10" fill="hold" grpId="0" nodeType="withEffect">
                                  <p:stCondLst>
                                    <p:cond delay="0"/>
                                  </p:stCondLst>
                                  <p:childTnLst>
                                    <p:set>
                                      <p:cBhvr>
                                        <p:cTn id="209" dur="1" fill="hold">
                                          <p:stCondLst>
                                            <p:cond delay="0"/>
                                          </p:stCondLst>
                                        </p:cTn>
                                        <p:tgtEl>
                                          <p:spTgt spid="71"/>
                                        </p:tgtEl>
                                        <p:attrNameLst>
                                          <p:attrName>style.visibility</p:attrName>
                                        </p:attrNameLst>
                                      </p:cBhvr>
                                      <p:to>
                                        <p:strVal val="visible"/>
                                      </p:to>
                                    </p:set>
                                    <p:animEffect transition="in" filter="blinds(horizontal)">
                                      <p:cBhvr>
                                        <p:cTn id="210" dur="500"/>
                                        <p:tgtEl>
                                          <p:spTgt spid="71"/>
                                        </p:tgtEl>
                                      </p:cBhvr>
                                    </p:animEffect>
                                  </p:childTnLst>
                                </p:cTn>
                              </p:par>
                              <p:par>
                                <p:cTn id="211" presetID="3" presetClass="entr" presetSubtype="10" fill="hold" grpId="0" nodeType="withEffect">
                                  <p:stCondLst>
                                    <p:cond delay="0"/>
                                  </p:stCondLst>
                                  <p:childTnLst>
                                    <p:set>
                                      <p:cBhvr>
                                        <p:cTn id="212" dur="1" fill="hold">
                                          <p:stCondLst>
                                            <p:cond delay="0"/>
                                          </p:stCondLst>
                                        </p:cTn>
                                        <p:tgtEl>
                                          <p:spTgt spid="72"/>
                                        </p:tgtEl>
                                        <p:attrNameLst>
                                          <p:attrName>style.visibility</p:attrName>
                                        </p:attrNameLst>
                                      </p:cBhvr>
                                      <p:to>
                                        <p:strVal val="visible"/>
                                      </p:to>
                                    </p:set>
                                    <p:animEffect transition="in" filter="blinds(horizontal)">
                                      <p:cBhvr>
                                        <p:cTn id="213" dur="500"/>
                                        <p:tgtEl>
                                          <p:spTgt spid="72"/>
                                        </p:tgtEl>
                                      </p:cBhvr>
                                    </p:animEffect>
                                  </p:childTnLst>
                                </p:cTn>
                              </p:par>
                              <p:par>
                                <p:cTn id="214" presetID="3" presetClass="entr" presetSubtype="10" fill="hold" grpId="0" nodeType="withEffect">
                                  <p:stCondLst>
                                    <p:cond delay="0"/>
                                  </p:stCondLst>
                                  <p:childTnLst>
                                    <p:set>
                                      <p:cBhvr>
                                        <p:cTn id="215" dur="1" fill="hold">
                                          <p:stCondLst>
                                            <p:cond delay="0"/>
                                          </p:stCondLst>
                                        </p:cTn>
                                        <p:tgtEl>
                                          <p:spTgt spid="73"/>
                                        </p:tgtEl>
                                        <p:attrNameLst>
                                          <p:attrName>style.visibility</p:attrName>
                                        </p:attrNameLst>
                                      </p:cBhvr>
                                      <p:to>
                                        <p:strVal val="visible"/>
                                      </p:to>
                                    </p:set>
                                    <p:animEffect transition="in" filter="blinds(horizontal)">
                                      <p:cBhvr>
                                        <p:cTn id="216" dur="500"/>
                                        <p:tgtEl>
                                          <p:spTgt spid="73"/>
                                        </p:tgtEl>
                                      </p:cBhvr>
                                    </p:animEffect>
                                  </p:childTnLst>
                                </p:cTn>
                              </p:par>
                              <p:par>
                                <p:cTn id="217" presetID="3" presetClass="entr" presetSubtype="10" fill="hold" grpId="0" nodeType="withEffect">
                                  <p:stCondLst>
                                    <p:cond delay="0"/>
                                  </p:stCondLst>
                                  <p:childTnLst>
                                    <p:set>
                                      <p:cBhvr>
                                        <p:cTn id="218" dur="1" fill="hold">
                                          <p:stCondLst>
                                            <p:cond delay="0"/>
                                          </p:stCondLst>
                                        </p:cTn>
                                        <p:tgtEl>
                                          <p:spTgt spid="74"/>
                                        </p:tgtEl>
                                        <p:attrNameLst>
                                          <p:attrName>style.visibility</p:attrName>
                                        </p:attrNameLst>
                                      </p:cBhvr>
                                      <p:to>
                                        <p:strVal val="visible"/>
                                      </p:to>
                                    </p:set>
                                    <p:animEffect transition="in" filter="blinds(horizontal)">
                                      <p:cBhvr>
                                        <p:cTn id="219" dur="500"/>
                                        <p:tgtEl>
                                          <p:spTgt spid="74"/>
                                        </p:tgtEl>
                                      </p:cBhvr>
                                    </p:animEffect>
                                  </p:childTnLst>
                                </p:cTn>
                              </p:par>
                              <p:par>
                                <p:cTn id="220" presetID="3" presetClass="entr" presetSubtype="10" fill="hold" grpId="0" nodeType="withEffect">
                                  <p:stCondLst>
                                    <p:cond delay="0"/>
                                  </p:stCondLst>
                                  <p:childTnLst>
                                    <p:set>
                                      <p:cBhvr>
                                        <p:cTn id="221" dur="1" fill="hold">
                                          <p:stCondLst>
                                            <p:cond delay="0"/>
                                          </p:stCondLst>
                                        </p:cTn>
                                        <p:tgtEl>
                                          <p:spTgt spid="75"/>
                                        </p:tgtEl>
                                        <p:attrNameLst>
                                          <p:attrName>style.visibility</p:attrName>
                                        </p:attrNameLst>
                                      </p:cBhvr>
                                      <p:to>
                                        <p:strVal val="visible"/>
                                      </p:to>
                                    </p:set>
                                    <p:animEffect transition="in" filter="blinds(horizontal)">
                                      <p:cBhvr>
                                        <p:cTn id="222" dur="500"/>
                                        <p:tgtEl>
                                          <p:spTgt spid="75"/>
                                        </p:tgtEl>
                                      </p:cBhvr>
                                    </p:animEffect>
                                  </p:childTnLst>
                                </p:cTn>
                              </p:par>
                              <p:par>
                                <p:cTn id="223" presetID="3" presetClass="entr" presetSubtype="10" fill="hold" grpId="0" nodeType="withEffect">
                                  <p:stCondLst>
                                    <p:cond delay="0"/>
                                  </p:stCondLst>
                                  <p:childTnLst>
                                    <p:set>
                                      <p:cBhvr>
                                        <p:cTn id="224" dur="1" fill="hold">
                                          <p:stCondLst>
                                            <p:cond delay="0"/>
                                          </p:stCondLst>
                                        </p:cTn>
                                        <p:tgtEl>
                                          <p:spTgt spid="76"/>
                                        </p:tgtEl>
                                        <p:attrNameLst>
                                          <p:attrName>style.visibility</p:attrName>
                                        </p:attrNameLst>
                                      </p:cBhvr>
                                      <p:to>
                                        <p:strVal val="visible"/>
                                      </p:to>
                                    </p:set>
                                    <p:animEffect transition="in" filter="blinds(horizontal)">
                                      <p:cBhvr>
                                        <p:cTn id="225" dur="500"/>
                                        <p:tgtEl>
                                          <p:spTgt spid="76"/>
                                        </p:tgtEl>
                                      </p:cBhvr>
                                    </p:animEffect>
                                  </p:childTnLst>
                                </p:cTn>
                              </p:par>
                              <p:par>
                                <p:cTn id="226" presetID="3" presetClass="entr" presetSubtype="10" fill="hold" grpId="0" nodeType="withEffect">
                                  <p:stCondLst>
                                    <p:cond delay="0"/>
                                  </p:stCondLst>
                                  <p:childTnLst>
                                    <p:set>
                                      <p:cBhvr>
                                        <p:cTn id="227" dur="1" fill="hold">
                                          <p:stCondLst>
                                            <p:cond delay="0"/>
                                          </p:stCondLst>
                                        </p:cTn>
                                        <p:tgtEl>
                                          <p:spTgt spid="77"/>
                                        </p:tgtEl>
                                        <p:attrNameLst>
                                          <p:attrName>style.visibility</p:attrName>
                                        </p:attrNameLst>
                                      </p:cBhvr>
                                      <p:to>
                                        <p:strVal val="visible"/>
                                      </p:to>
                                    </p:set>
                                    <p:animEffect transition="in" filter="blinds(horizontal)">
                                      <p:cBhvr>
                                        <p:cTn id="228" dur="500"/>
                                        <p:tgtEl>
                                          <p:spTgt spid="77"/>
                                        </p:tgtEl>
                                      </p:cBhvr>
                                    </p:animEffect>
                                  </p:childTnLst>
                                </p:cTn>
                              </p:par>
                              <p:par>
                                <p:cTn id="229" presetID="3" presetClass="entr" presetSubtype="10" fill="hold" grpId="0" nodeType="withEffect">
                                  <p:stCondLst>
                                    <p:cond delay="0"/>
                                  </p:stCondLst>
                                  <p:childTnLst>
                                    <p:set>
                                      <p:cBhvr>
                                        <p:cTn id="230" dur="1" fill="hold">
                                          <p:stCondLst>
                                            <p:cond delay="0"/>
                                          </p:stCondLst>
                                        </p:cTn>
                                        <p:tgtEl>
                                          <p:spTgt spid="78"/>
                                        </p:tgtEl>
                                        <p:attrNameLst>
                                          <p:attrName>style.visibility</p:attrName>
                                        </p:attrNameLst>
                                      </p:cBhvr>
                                      <p:to>
                                        <p:strVal val="visible"/>
                                      </p:to>
                                    </p:set>
                                    <p:animEffect transition="in" filter="blinds(horizontal)">
                                      <p:cBhvr>
                                        <p:cTn id="231" dur="500"/>
                                        <p:tgtEl>
                                          <p:spTgt spid="78"/>
                                        </p:tgtEl>
                                      </p:cBhvr>
                                    </p:animEffect>
                                  </p:childTnLst>
                                </p:cTn>
                              </p:par>
                              <p:par>
                                <p:cTn id="232" presetID="3" presetClass="entr" presetSubtype="10" fill="hold" grpId="0" nodeType="withEffect">
                                  <p:stCondLst>
                                    <p:cond delay="0"/>
                                  </p:stCondLst>
                                  <p:childTnLst>
                                    <p:set>
                                      <p:cBhvr>
                                        <p:cTn id="233" dur="1" fill="hold">
                                          <p:stCondLst>
                                            <p:cond delay="0"/>
                                          </p:stCondLst>
                                        </p:cTn>
                                        <p:tgtEl>
                                          <p:spTgt spid="79"/>
                                        </p:tgtEl>
                                        <p:attrNameLst>
                                          <p:attrName>style.visibility</p:attrName>
                                        </p:attrNameLst>
                                      </p:cBhvr>
                                      <p:to>
                                        <p:strVal val="visible"/>
                                      </p:to>
                                    </p:set>
                                    <p:animEffect transition="in" filter="blinds(horizontal)">
                                      <p:cBhvr>
                                        <p:cTn id="234" dur="500"/>
                                        <p:tgtEl>
                                          <p:spTgt spid="79"/>
                                        </p:tgtEl>
                                      </p:cBhvr>
                                    </p:animEffect>
                                  </p:childTnLst>
                                </p:cTn>
                              </p:par>
                              <p:par>
                                <p:cTn id="235" presetID="3" presetClass="entr" presetSubtype="10" fill="hold" grpId="0" nodeType="withEffect">
                                  <p:stCondLst>
                                    <p:cond delay="0"/>
                                  </p:stCondLst>
                                  <p:childTnLst>
                                    <p:set>
                                      <p:cBhvr>
                                        <p:cTn id="236" dur="1" fill="hold">
                                          <p:stCondLst>
                                            <p:cond delay="0"/>
                                          </p:stCondLst>
                                        </p:cTn>
                                        <p:tgtEl>
                                          <p:spTgt spid="80"/>
                                        </p:tgtEl>
                                        <p:attrNameLst>
                                          <p:attrName>style.visibility</p:attrName>
                                        </p:attrNameLst>
                                      </p:cBhvr>
                                      <p:to>
                                        <p:strVal val="visible"/>
                                      </p:to>
                                    </p:set>
                                    <p:animEffect transition="in" filter="blinds(horizontal)">
                                      <p:cBhvr>
                                        <p:cTn id="237" dur="500"/>
                                        <p:tgtEl>
                                          <p:spTgt spid="80"/>
                                        </p:tgtEl>
                                      </p:cBhvr>
                                    </p:animEffect>
                                  </p:childTnLst>
                                </p:cTn>
                              </p:par>
                              <p:par>
                                <p:cTn id="238" presetID="3" presetClass="entr" presetSubtype="10" fill="hold" grpId="0" nodeType="withEffect">
                                  <p:stCondLst>
                                    <p:cond delay="0"/>
                                  </p:stCondLst>
                                  <p:childTnLst>
                                    <p:set>
                                      <p:cBhvr>
                                        <p:cTn id="239" dur="1" fill="hold">
                                          <p:stCondLst>
                                            <p:cond delay="0"/>
                                          </p:stCondLst>
                                        </p:cTn>
                                        <p:tgtEl>
                                          <p:spTgt spid="81"/>
                                        </p:tgtEl>
                                        <p:attrNameLst>
                                          <p:attrName>style.visibility</p:attrName>
                                        </p:attrNameLst>
                                      </p:cBhvr>
                                      <p:to>
                                        <p:strVal val="visible"/>
                                      </p:to>
                                    </p:set>
                                    <p:animEffect transition="in" filter="blinds(horizontal)">
                                      <p:cBhvr>
                                        <p:cTn id="240" dur="500"/>
                                        <p:tgtEl>
                                          <p:spTgt spid="81"/>
                                        </p:tgtEl>
                                      </p:cBhvr>
                                    </p:animEffect>
                                  </p:childTnLst>
                                </p:cTn>
                              </p:par>
                              <p:par>
                                <p:cTn id="241" presetID="3" presetClass="entr" presetSubtype="10" fill="hold" grpId="0" nodeType="withEffect">
                                  <p:stCondLst>
                                    <p:cond delay="0"/>
                                  </p:stCondLst>
                                  <p:childTnLst>
                                    <p:set>
                                      <p:cBhvr>
                                        <p:cTn id="242" dur="1" fill="hold">
                                          <p:stCondLst>
                                            <p:cond delay="0"/>
                                          </p:stCondLst>
                                        </p:cTn>
                                        <p:tgtEl>
                                          <p:spTgt spid="82"/>
                                        </p:tgtEl>
                                        <p:attrNameLst>
                                          <p:attrName>style.visibility</p:attrName>
                                        </p:attrNameLst>
                                      </p:cBhvr>
                                      <p:to>
                                        <p:strVal val="visible"/>
                                      </p:to>
                                    </p:set>
                                    <p:animEffect transition="in" filter="blinds(horizontal)">
                                      <p:cBhvr>
                                        <p:cTn id="243" dur="500"/>
                                        <p:tgtEl>
                                          <p:spTgt spid="82"/>
                                        </p:tgtEl>
                                      </p:cBhvr>
                                    </p:animEffect>
                                  </p:childTnLst>
                                </p:cTn>
                              </p:par>
                              <p:par>
                                <p:cTn id="244" presetID="3" presetClass="entr" presetSubtype="10" fill="hold" grpId="0" nodeType="withEffect">
                                  <p:stCondLst>
                                    <p:cond delay="0"/>
                                  </p:stCondLst>
                                  <p:childTnLst>
                                    <p:set>
                                      <p:cBhvr>
                                        <p:cTn id="245" dur="1" fill="hold">
                                          <p:stCondLst>
                                            <p:cond delay="0"/>
                                          </p:stCondLst>
                                        </p:cTn>
                                        <p:tgtEl>
                                          <p:spTgt spid="83"/>
                                        </p:tgtEl>
                                        <p:attrNameLst>
                                          <p:attrName>style.visibility</p:attrName>
                                        </p:attrNameLst>
                                      </p:cBhvr>
                                      <p:to>
                                        <p:strVal val="visible"/>
                                      </p:to>
                                    </p:set>
                                    <p:animEffect transition="in" filter="blinds(horizontal)">
                                      <p:cBhvr>
                                        <p:cTn id="246" dur="500"/>
                                        <p:tgtEl>
                                          <p:spTgt spid="83"/>
                                        </p:tgtEl>
                                      </p:cBhvr>
                                    </p:animEffect>
                                  </p:childTnLst>
                                </p:cTn>
                              </p:par>
                              <p:par>
                                <p:cTn id="247" presetID="3" presetClass="entr" presetSubtype="10" fill="hold" grpId="0" nodeType="withEffect">
                                  <p:stCondLst>
                                    <p:cond delay="0"/>
                                  </p:stCondLst>
                                  <p:childTnLst>
                                    <p:set>
                                      <p:cBhvr>
                                        <p:cTn id="248" dur="1" fill="hold">
                                          <p:stCondLst>
                                            <p:cond delay="0"/>
                                          </p:stCondLst>
                                        </p:cTn>
                                        <p:tgtEl>
                                          <p:spTgt spid="84"/>
                                        </p:tgtEl>
                                        <p:attrNameLst>
                                          <p:attrName>style.visibility</p:attrName>
                                        </p:attrNameLst>
                                      </p:cBhvr>
                                      <p:to>
                                        <p:strVal val="visible"/>
                                      </p:to>
                                    </p:set>
                                    <p:animEffect transition="in" filter="blinds(horizontal)">
                                      <p:cBhvr>
                                        <p:cTn id="249" dur="500"/>
                                        <p:tgtEl>
                                          <p:spTgt spid="84"/>
                                        </p:tgtEl>
                                      </p:cBhvr>
                                    </p:animEffect>
                                  </p:childTnLst>
                                </p:cTn>
                              </p:par>
                              <p:par>
                                <p:cTn id="250" presetID="3" presetClass="entr" presetSubtype="10" fill="hold" grpId="0" nodeType="withEffect">
                                  <p:stCondLst>
                                    <p:cond delay="0"/>
                                  </p:stCondLst>
                                  <p:childTnLst>
                                    <p:set>
                                      <p:cBhvr>
                                        <p:cTn id="251" dur="1" fill="hold">
                                          <p:stCondLst>
                                            <p:cond delay="0"/>
                                          </p:stCondLst>
                                        </p:cTn>
                                        <p:tgtEl>
                                          <p:spTgt spid="85"/>
                                        </p:tgtEl>
                                        <p:attrNameLst>
                                          <p:attrName>style.visibility</p:attrName>
                                        </p:attrNameLst>
                                      </p:cBhvr>
                                      <p:to>
                                        <p:strVal val="visible"/>
                                      </p:to>
                                    </p:set>
                                    <p:animEffect transition="in" filter="blinds(horizontal)">
                                      <p:cBhvr>
                                        <p:cTn id="252" dur="500"/>
                                        <p:tgtEl>
                                          <p:spTgt spid="85"/>
                                        </p:tgtEl>
                                      </p:cBhvr>
                                    </p:animEffect>
                                  </p:childTnLst>
                                </p:cTn>
                              </p:par>
                              <p:par>
                                <p:cTn id="253" presetID="3" presetClass="entr" presetSubtype="10" fill="hold" grpId="0" nodeType="withEffect">
                                  <p:stCondLst>
                                    <p:cond delay="0"/>
                                  </p:stCondLst>
                                  <p:childTnLst>
                                    <p:set>
                                      <p:cBhvr>
                                        <p:cTn id="254" dur="1" fill="hold">
                                          <p:stCondLst>
                                            <p:cond delay="0"/>
                                          </p:stCondLst>
                                        </p:cTn>
                                        <p:tgtEl>
                                          <p:spTgt spid="86"/>
                                        </p:tgtEl>
                                        <p:attrNameLst>
                                          <p:attrName>style.visibility</p:attrName>
                                        </p:attrNameLst>
                                      </p:cBhvr>
                                      <p:to>
                                        <p:strVal val="visible"/>
                                      </p:to>
                                    </p:set>
                                    <p:animEffect transition="in" filter="blinds(horizontal)">
                                      <p:cBhvr>
                                        <p:cTn id="255" dur="500"/>
                                        <p:tgtEl>
                                          <p:spTgt spid="86"/>
                                        </p:tgtEl>
                                      </p:cBhvr>
                                    </p:animEffect>
                                  </p:childTnLst>
                                </p:cTn>
                              </p:par>
                              <p:par>
                                <p:cTn id="256" presetID="3" presetClass="entr" presetSubtype="10" fill="hold" grpId="0" nodeType="withEffect">
                                  <p:stCondLst>
                                    <p:cond delay="0"/>
                                  </p:stCondLst>
                                  <p:childTnLst>
                                    <p:set>
                                      <p:cBhvr>
                                        <p:cTn id="257" dur="1" fill="hold">
                                          <p:stCondLst>
                                            <p:cond delay="0"/>
                                          </p:stCondLst>
                                        </p:cTn>
                                        <p:tgtEl>
                                          <p:spTgt spid="87"/>
                                        </p:tgtEl>
                                        <p:attrNameLst>
                                          <p:attrName>style.visibility</p:attrName>
                                        </p:attrNameLst>
                                      </p:cBhvr>
                                      <p:to>
                                        <p:strVal val="visible"/>
                                      </p:to>
                                    </p:set>
                                    <p:animEffect transition="in" filter="blinds(horizontal)">
                                      <p:cBhvr>
                                        <p:cTn id="258" dur="500"/>
                                        <p:tgtEl>
                                          <p:spTgt spid="87"/>
                                        </p:tgtEl>
                                      </p:cBhvr>
                                    </p:animEffect>
                                  </p:childTnLst>
                                </p:cTn>
                              </p:par>
                              <p:par>
                                <p:cTn id="259" presetID="3" presetClass="entr" presetSubtype="10" fill="hold" grpId="0" nodeType="withEffect">
                                  <p:stCondLst>
                                    <p:cond delay="0"/>
                                  </p:stCondLst>
                                  <p:childTnLst>
                                    <p:set>
                                      <p:cBhvr>
                                        <p:cTn id="260" dur="1" fill="hold">
                                          <p:stCondLst>
                                            <p:cond delay="0"/>
                                          </p:stCondLst>
                                        </p:cTn>
                                        <p:tgtEl>
                                          <p:spTgt spid="88"/>
                                        </p:tgtEl>
                                        <p:attrNameLst>
                                          <p:attrName>style.visibility</p:attrName>
                                        </p:attrNameLst>
                                      </p:cBhvr>
                                      <p:to>
                                        <p:strVal val="visible"/>
                                      </p:to>
                                    </p:set>
                                    <p:animEffect transition="in" filter="blinds(horizontal)">
                                      <p:cBhvr>
                                        <p:cTn id="261" dur="500"/>
                                        <p:tgtEl>
                                          <p:spTgt spid="88"/>
                                        </p:tgtEl>
                                      </p:cBhvr>
                                    </p:animEffect>
                                  </p:childTnLst>
                                </p:cTn>
                              </p:par>
                              <p:par>
                                <p:cTn id="262" presetID="3" presetClass="entr" presetSubtype="10" fill="hold" grpId="0" nodeType="withEffect">
                                  <p:stCondLst>
                                    <p:cond delay="0"/>
                                  </p:stCondLst>
                                  <p:childTnLst>
                                    <p:set>
                                      <p:cBhvr>
                                        <p:cTn id="263" dur="1" fill="hold">
                                          <p:stCondLst>
                                            <p:cond delay="0"/>
                                          </p:stCondLst>
                                        </p:cTn>
                                        <p:tgtEl>
                                          <p:spTgt spid="89"/>
                                        </p:tgtEl>
                                        <p:attrNameLst>
                                          <p:attrName>style.visibility</p:attrName>
                                        </p:attrNameLst>
                                      </p:cBhvr>
                                      <p:to>
                                        <p:strVal val="visible"/>
                                      </p:to>
                                    </p:set>
                                    <p:animEffect transition="in" filter="blinds(horizontal)">
                                      <p:cBhvr>
                                        <p:cTn id="264" dur="500"/>
                                        <p:tgtEl>
                                          <p:spTgt spid="89"/>
                                        </p:tgtEl>
                                      </p:cBhvr>
                                    </p:animEffect>
                                  </p:childTnLst>
                                </p:cTn>
                              </p:par>
                              <p:par>
                                <p:cTn id="265" presetID="3" presetClass="entr" presetSubtype="10" fill="hold" grpId="0" nodeType="withEffect">
                                  <p:stCondLst>
                                    <p:cond delay="0"/>
                                  </p:stCondLst>
                                  <p:childTnLst>
                                    <p:set>
                                      <p:cBhvr>
                                        <p:cTn id="266" dur="1" fill="hold">
                                          <p:stCondLst>
                                            <p:cond delay="0"/>
                                          </p:stCondLst>
                                        </p:cTn>
                                        <p:tgtEl>
                                          <p:spTgt spid="90"/>
                                        </p:tgtEl>
                                        <p:attrNameLst>
                                          <p:attrName>style.visibility</p:attrName>
                                        </p:attrNameLst>
                                      </p:cBhvr>
                                      <p:to>
                                        <p:strVal val="visible"/>
                                      </p:to>
                                    </p:set>
                                    <p:animEffect transition="in" filter="blinds(horizontal)">
                                      <p:cBhvr>
                                        <p:cTn id="267" dur="500"/>
                                        <p:tgtEl>
                                          <p:spTgt spid="90"/>
                                        </p:tgtEl>
                                      </p:cBhvr>
                                    </p:animEffect>
                                  </p:childTnLst>
                                </p:cTn>
                              </p:par>
                              <p:par>
                                <p:cTn id="268" presetID="3" presetClass="entr" presetSubtype="10" fill="hold" grpId="0" nodeType="withEffect">
                                  <p:stCondLst>
                                    <p:cond delay="0"/>
                                  </p:stCondLst>
                                  <p:childTnLst>
                                    <p:set>
                                      <p:cBhvr>
                                        <p:cTn id="269" dur="1" fill="hold">
                                          <p:stCondLst>
                                            <p:cond delay="0"/>
                                          </p:stCondLst>
                                        </p:cTn>
                                        <p:tgtEl>
                                          <p:spTgt spid="91"/>
                                        </p:tgtEl>
                                        <p:attrNameLst>
                                          <p:attrName>style.visibility</p:attrName>
                                        </p:attrNameLst>
                                      </p:cBhvr>
                                      <p:to>
                                        <p:strVal val="visible"/>
                                      </p:to>
                                    </p:set>
                                    <p:animEffect transition="in" filter="blinds(horizontal)">
                                      <p:cBhvr>
                                        <p:cTn id="270" dur="500"/>
                                        <p:tgtEl>
                                          <p:spTgt spid="91"/>
                                        </p:tgtEl>
                                      </p:cBhvr>
                                    </p:animEffect>
                                  </p:childTnLst>
                                </p:cTn>
                              </p:par>
                              <p:par>
                                <p:cTn id="271" presetID="3" presetClass="entr" presetSubtype="10" fill="hold" grpId="0" nodeType="withEffect">
                                  <p:stCondLst>
                                    <p:cond delay="0"/>
                                  </p:stCondLst>
                                  <p:childTnLst>
                                    <p:set>
                                      <p:cBhvr>
                                        <p:cTn id="272" dur="1" fill="hold">
                                          <p:stCondLst>
                                            <p:cond delay="0"/>
                                          </p:stCondLst>
                                        </p:cTn>
                                        <p:tgtEl>
                                          <p:spTgt spid="92"/>
                                        </p:tgtEl>
                                        <p:attrNameLst>
                                          <p:attrName>style.visibility</p:attrName>
                                        </p:attrNameLst>
                                      </p:cBhvr>
                                      <p:to>
                                        <p:strVal val="visible"/>
                                      </p:to>
                                    </p:set>
                                    <p:animEffect transition="in" filter="blinds(horizontal)">
                                      <p:cBhvr>
                                        <p:cTn id="273" dur="500"/>
                                        <p:tgtEl>
                                          <p:spTgt spid="92"/>
                                        </p:tgtEl>
                                      </p:cBhvr>
                                    </p:animEffect>
                                  </p:childTnLst>
                                </p:cTn>
                              </p:par>
                              <p:par>
                                <p:cTn id="274" presetID="3" presetClass="entr" presetSubtype="10" fill="hold" grpId="0" nodeType="withEffect">
                                  <p:stCondLst>
                                    <p:cond delay="0"/>
                                  </p:stCondLst>
                                  <p:childTnLst>
                                    <p:set>
                                      <p:cBhvr>
                                        <p:cTn id="275" dur="1" fill="hold">
                                          <p:stCondLst>
                                            <p:cond delay="0"/>
                                          </p:stCondLst>
                                        </p:cTn>
                                        <p:tgtEl>
                                          <p:spTgt spid="93"/>
                                        </p:tgtEl>
                                        <p:attrNameLst>
                                          <p:attrName>style.visibility</p:attrName>
                                        </p:attrNameLst>
                                      </p:cBhvr>
                                      <p:to>
                                        <p:strVal val="visible"/>
                                      </p:to>
                                    </p:set>
                                    <p:animEffect transition="in" filter="blinds(horizontal)">
                                      <p:cBhvr>
                                        <p:cTn id="276" dur="500"/>
                                        <p:tgtEl>
                                          <p:spTgt spid="93"/>
                                        </p:tgtEl>
                                      </p:cBhvr>
                                    </p:animEffect>
                                  </p:childTnLst>
                                </p:cTn>
                              </p:par>
                              <p:par>
                                <p:cTn id="277" presetID="3" presetClass="entr" presetSubtype="10" fill="hold" grpId="0" nodeType="withEffect">
                                  <p:stCondLst>
                                    <p:cond delay="0"/>
                                  </p:stCondLst>
                                  <p:childTnLst>
                                    <p:set>
                                      <p:cBhvr>
                                        <p:cTn id="278" dur="1" fill="hold">
                                          <p:stCondLst>
                                            <p:cond delay="0"/>
                                          </p:stCondLst>
                                        </p:cTn>
                                        <p:tgtEl>
                                          <p:spTgt spid="94"/>
                                        </p:tgtEl>
                                        <p:attrNameLst>
                                          <p:attrName>style.visibility</p:attrName>
                                        </p:attrNameLst>
                                      </p:cBhvr>
                                      <p:to>
                                        <p:strVal val="visible"/>
                                      </p:to>
                                    </p:set>
                                    <p:animEffect transition="in" filter="blinds(horizontal)">
                                      <p:cBhvr>
                                        <p:cTn id="279" dur="500"/>
                                        <p:tgtEl>
                                          <p:spTgt spid="94"/>
                                        </p:tgtEl>
                                      </p:cBhvr>
                                    </p:animEffect>
                                  </p:childTnLst>
                                </p:cTn>
                              </p:par>
                              <p:par>
                                <p:cTn id="280" presetID="3" presetClass="entr" presetSubtype="10" fill="hold" grpId="0" nodeType="withEffect">
                                  <p:stCondLst>
                                    <p:cond delay="0"/>
                                  </p:stCondLst>
                                  <p:childTnLst>
                                    <p:set>
                                      <p:cBhvr>
                                        <p:cTn id="281" dur="1" fill="hold">
                                          <p:stCondLst>
                                            <p:cond delay="0"/>
                                          </p:stCondLst>
                                        </p:cTn>
                                        <p:tgtEl>
                                          <p:spTgt spid="95"/>
                                        </p:tgtEl>
                                        <p:attrNameLst>
                                          <p:attrName>style.visibility</p:attrName>
                                        </p:attrNameLst>
                                      </p:cBhvr>
                                      <p:to>
                                        <p:strVal val="visible"/>
                                      </p:to>
                                    </p:set>
                                    <p:animEffect transition="in" filter="blinds(horizontal)">
                                      <p:cBhvr>
                                        <p:cTn id="282" dur="500"/>
                                        <p:tgtEl>
                                          <p:spTgt spid="95"/>
                                        </p:tgtEl>
                                      </p:cBhvr>
                                    </p:animEffect>
                                  </p:childTnLst>
                                </p:cTn>
                              </p:par>
                              <p:par>
                                <p:cTn id="283" presetID="3" presetClass="entr" presetSubtype="10" fill="hold" grpId="0" nodeType="withEffect">
                                  <p:stCondLst>
                                    <p:cond delay="0"/>
                                  </p:stCondLst>
                                  <p:childTnLst>
                                    <p:set>
                                      <p:cBhvr>
                                        <p:cTn id="284" dur="1" fill="hold">
                                          <p:stCondLst>
                                            <p:cond delay="0"/>
                                          </p:stCondLst>
                                        </p:cTn>
                                        <p:tgtEl>
                                          <p:spTgt spid="96"/>
                                        </p:tgtEl>
                                        <p:attrNameLst>
                                          <p:attrName>style.visibility</p:attrName>
                                        </p:attrNameLst>
                                      </p:cBhvr>
                                      <p:to>
                                        <p:strVal val="visible"/>
                                      </p:to>
                                    </p:set>
                                    <p:animEffect transition="in" filter="blinds(horizontal)">
                                      <p:cBhvr>
                                        <p:cTn id="285" dur="500"/>
                                        <p:tgtEl>
                                          <p:spTgt spid="96"/>
                                        </p:tgtEl>
                                      </p:cBhvr>
                                    </p:animEffect>
                                  </p:childTnLst>
                                </p:cTn>
                              </p:par>
                              <p:par>
                                <p:cTn id="286" presetID="3" presetClass="entr" presetSubtype="10" fill="hold" grpId="0" nodeType="withEffect">
                                  <p:stCondLst>
                                    <p:cond delay="0"/>
                                  </p:stCondLst>
                                  <p:childTnLst>
                                    <p:set>
                                      <p:cBhvr>
                                        <p:cTn id="287" dur="1" fill="hold">
                                          <p:stCondLst>
                                            <p:cond delay="0"/>
                                          </p:stCondLst>
                                        </p:cTn>
                                        <p:tgtEl>
                                          <p:spTgt spid="97"/>
                                        </p:tgtEl>
                                        <p:attrNameLst>
                                          <p:attrName>style.visibility</p:attrName>
                                        </p:attrNameLst>
                                      </p:cBhvr>
                                      <p:to>
                                        <p:strVal val="visible"/>
                                      </p:to>
                                    </p:set>
                                    <p:animEffect transition="in" filter="blinds(horizontal)">
                                      <p:cBhvr>
                                        <p:cTn id="288" dur="500"/>
                                        <p:tgtEl>
                                          <p:spTgt spid="97"/>
                                        </p:tgtEl>
                                      </p:cBhvr>
                                    </p:animEffect>
                                  </p:childTnLst>
                                </p:cTn>
                              </p:par>
                              <p:par>
                                <p:cTn id="289" presetID="3" presetClass="entr" presetSubtype="10" fill="hold" grpId="0" nodeType="withEffect">
                                  <p:stCondLst>
                                    <p:cond delay="0"/>
                                  </p:stCondLst>
                                  <p:childTnLst>
                                    <p:set>
                                      <p:cBhvr>
                                        <p:cTn id="290" dur="1" fill="hold">
                                          <p:stCondLst>
                                            <p:cond delay="0"/>
                                          </p:stCondLst>
                                        </p:cTn>
                                        <p:tgtEl>
                                          <p:spTgt spid="98"/>
                                        </p:tgtEl>
                                        <p:attrNameLst>
                                          <p:attrName>style.visibility</p:attrName>
                                        </p:attrNameLst>
                                      </p:cBhvr>
                                      <p:to>
                                        <p:strVal val="visible"/>
                                      </p:to>
                                    </p:set>
                                    <p:animEffect transition="in" filter="blinds(horizontal)">
                                      <p:cBhvr>
                                        <p:cTn id="291" dur="500"/>
                                        <p:tgtEl>
                                          <p:spTgt spid="98"/>
                                        </p:tgtEl>
                                      </p:cBhvr>
                                    </p:animEffect>
                                  </p:childTnLst>
                                </p:cTn>
                              </p:par>
                              <p:par>
                                <p:cTn id="292" presetID="3" presetClass="entr" presetSubtype="10" fill="hold" grpId="0" nodeType="withEffect">
                                  <p:stCondLst>
                                    <p:cond delay="0"/>
                                  </p:stCondLst>
                                  <p:childTnLst>
                                    <p:set>
                                      <p:cBhvr>
                                        <p:cTn id="293" dur="1" fill="hold">
                                          <p:stCondLst>
                                            <p:cond delay="0"/>
                                          </p:stCondLst>
                                        </p:cTn>
                                        <p:tgtEl>
                                          <p:spTgt spid="99"/>
                                        </p:tgtEl>
                                        <p:attrNameLst>
                                          <p:attrName>style.visibility</p:attrName>
                                        </p:attrNameLst>
                                      </p:cBhvr>
                                      <p:to>
                                        <p:strVal val="visible"/>
                                      </p:to>
                                    </p:set>
                                    <p:animEffect transition="in" filter="blinds(horizontal)">
                                      <p:cBhvr>
                                        <p:cTn id="294" dur="500"/>
                                        <p:tgtEl>
                                          <p:spTgt spid="99"/>
                                        </p:tgtEl>
                                      </p:cBhvr>
                                    </p:animEffect>
                                  </p:childTnLst>
                                </p:cTn>
                              </p:par>
                              <p:par>
                                <p:cTn id="295" presetID="3" presetClass="entr" presetSubtype="10" fill="hold" grpId="0" nodeType="withEffect">
                                  <p:stCondLst>
                                    <p:cond delay="0"/>
                                  </p:stCondLst>
                                  <p:childTnLst>
                                    <p:set>
                                      <p:cBhvr>
                                        <p:cTn id="296" dur="1" fill="hold">
                                          <p:stCondLst>
                                            <p:cond delay="0"/>
                                          </p:stCondLst>
                                        </p:cTn>
                                        <p:tgtEl>
                                          <p:spTgt spid="100"/>
                                        </p:tgtEl>
                                        <p:attrNameLst>
                                          <p:attrName>style.visibility</p:attrName>
                                        </p:attrNameLst>
                                      </p:cBhvr>
                                      <p:to>
                                        <p:strVal val="visible"/>
                                      </p:to>
                                    </p:set>
                                    <p:animEffect transition="in" filter="blinds(horizontal)">
                                      <p:cBhvr>
                                        <p:cTn id="297" dur="500"/>
                                        <p:tgtEl>
                                          <p:spTgt spid="100"/>
                                        </p:tgtEl>
                                      </p:cBhvr>
                                    </p:animEffect>
                                  </p:childTnLst>
                                </p:cTn>
                              </p:par>
                              <p:par>
                                <p:cTn id="298" presetID="3" presetClass="entr" presetSubtype="10" fill="hold" grpId="0" nodeType="withEffect">
                                  <p:stCondLst>
                                    <p:cond delay="0"/>
                                  </p:stCondLst>
                                  <p:childTnLst>
                                    <p:set>
                                      <p:cBhvr>
                                        <p:cTn id="299" dur="1" fill="hold">
                                          <p:stCondLst>
                                            <p:cond delay="0"/>
                                          </p:stCondLst>
                                        </p:cTn>
                                        <p:tgtEl>
                                          <p:spTgt spid="101"/>
                                        </p:tgtEl>
                                        <p:attrNameLst>
                                          <p:attrName>style.visibility</p:attrName>
                                        </p:attrNameLst>
                                      </p:cBhvr>
                                      <p:to>
                                        <p:strVal val="visible"/>
                                      </p:to>
                                    </p:set>
                                    <p:animEffect transition="in" filter="blinds(horizontal)">
                                      <p:cBhvr>
                                        <p:cTn id="300" dur="500"/>
                                        <p:tgtEl>
                                          <p:spTgt spid="101"/>
                                        </p:tgtEl>
                                      </p:cBhvr>
                                    </p:animEffect>
                                  </p:childTnLst>
                                </p:cTn>
                              </p:par>
                              <p:par>
                                <p:cTn id="301" presetID="3" presetClass="entr" presetSubtype="10" fill="hold" grpId="0" nodeType="withEffect">
                                  <p:stCondLst>
                                    <p:cond delay="0"/>
                                  </p:stCondLst>
                                  <p:childTnLst>
                                    <p:set>
                                      <p:cBhvr>
                                        <p:cTn id="302" dur="1" fill="hold">
                                          <p:stCondLst>
                                            <p:cond delay="0"/>
                                          </p:stCondLst>
                                        </p:cTn>
                                        <p:tgtEl>
                                          <p:spTgt spid="102"/>
                                        </p:tgtEl>
                                        <p:attrNameLst>
                                          <p:attrName>style.visibility</p:attrName>
                                        </p:attrNameLst>
                                      </p:cBhvr>
                                      <p:to>
                                        <p:strVal val="visible"/>
                                      </p:to>
                                    </p:set>
                                    <p:animEffect transition="in" filter="blinds(horizontal)">
                                      <p:cBhvr>
                                        <p:cTn id="303" dur="500"/>
                                        <p:tgtEl>
                                          <p:spTgt spid="102"/>
                                        </p:tgtEl>
                                      </p:cBhvr>
                                    </p:animEffect>
                                  </p:childTnLst>
                                </p:cTn>
                              </p:par>
                              <p:par>
                                <p:cTn id="304" presetID="3" presetClass="entr" presetSubtype="10" fill="hold" grpId="0" nodeType="withEffect">
                                  <p:stCondLst>
                                    <p:cond delay="0"/>
                                  </p:stCondLst>
                                  <p:childTnLst>
                                    <p:set>
                                      <p:cBhvr>
                                        <p:cTn id="305" dur="1" fill="hold">
                                          <p:stCondLst>
                                            <p:cond delay="0"/>
                                          </p:stCondLst>
                                        </p:cTn>
                                        <p:tgtEl>
                                          <p:spTgt spid="103"/>
                                        </p:tgtEl>
                                        <p:attrNameLst>
                                          <p:attrName>style.visibility</p:attrName>
                                        </p:attrNameLst>
                                      </p:cBhvr>
                                      <p:to>
                                        <p:strVal val="visible"/>
                                      </p:to>
                                    </p:set>
                                    <p:animEffect transition="in" filter="blinds(horizontal)">
                                      <p:cBhvr>
                                        <p:cTn id="306" dur="500"/>
                                        <p:tgtEl>
                                          <p:spTgt spid="103"/>
                                        </p:tgtEl>
                                      </p:cBhvr>
                                    </p:animEffect>
                                  </p:childTnLst>
                                </p:cTn>
                              </p:par>
                              <p:par>
                                <p:cTn id="307" presetID="3" presetClass="entr" presetSubtype="10" fill="hold" grpId="0" nodeType="withEffect">
                                  <p:stCondLst>
                                    <p:cond delay="0"/>
                                  </p:stCondLst>
                                  <p:childTnLst>
                                    <p:set>
                                      <p:cBhvr>
                                        <p:cTn id="308" dur="1" fill="hold">
                                          <p:stCondLst>
                                            <p:cond delay="0"/>
                                          </p:stCondLst>
                                        </p:cTn>
                                        <p:tgtEl>
                                          <p:spTgt spid="104"/>
                                        </p:tgtEl>
                                        <p:attrNameLst>
                                          <p:attrName>style.visibility</p:attrName>
                                        </p:attrNameLst>
                                      </p:cBhvr>
                                      <p:to>
                                        <p:strVal val="visible"/>
                                      </p:to>
                                    </p:set>
                                    <p:animEffect transition="in" filter="blinds(horizontal)">
                                      <p:cBhvr>
                                        <p:cTn id="309" dur="500"/>
                                        <p:tgtEl>
                                          <p:spTgt spid="104"/>
                                        </p:tgtEl>
                                      </p:cBhvr>
                                    </p:animEffect>
                                  </p:childTnLst>
                                </p:cTn>
                              </p:par>
                              <p:par>
                                <p:cTn id="310" presetID="3" presetClass="entr" presetSubtype="10" fill="hold" grpId="0" nodeType="withEffect">
                                  <p:stCondLst>
                                    <p:cond delay="0"/>
                                  </p:stCondLst>
                                  <p:childTnLst>
                                    <p:set>
                                      <p:cBhvr>
                                        <p:cTn id="311" dur="1" fill="hold">
                                          <p:stCondLst>
                                            <p:cond delay="0"/>
                                          </p:stCondLst>
                                        </p:cTn>
                                        <p:tgtEl>
                                          <p:spTgt spid="105"/>
                                        </p:tgtEl>
                                        <p:attrNameLst>
                                          <p:attrName>style.visibility</p:attrName>
                                        </p:attrNameLst>
                                      </p:cBhvr>
                                      <p:to>
                                        <p:strVal val="visible"/>
                                      </p:to>
                                    </p:set>
                                    <p:animEffect transition="in" filter="blinds(horizontal)">
                                      <p:cBhvr>
                                        <p:cTn id="312" dur="500"/>
                                        <p:tgtEl>
                                          <p:spTgt spid="105"/>
                                        </p:tgtEl>
                                      </p:cBhvr>
                                    </p:animEffect>
                                  </p:childTnLst>
                                </p:cTn>
                              </p:par>
                              <p:par>
                                <p:cTn id="313" presetID="3" presetClass="entr" presetSubtype="10" fill="hold" grpId="0" nodeType="withEffect">
                                  <p:stCondLst>
                                    <p:cond delay="0"/>
                                  </p:stCondLst>
                                  <p:childTnLst>
                                    <p:set>
                                      <p:cBhvr>
                                        <p:cTn id="314" dur="1" fill="hold">
                                          <p:stCondLst>
                                            <p:cond delay="0"/>
                                          </p:stCondLst>
                                        </p:cTn>
                                        <p:tgtEl>
                                          <p:spTgt spid="106"/>
                                        </p:tgtEl>
                                        <p:attrNameLst>
                                          <p:attrName>style.visibility</p:attrName>
                                        </p:attrNameLst>
                                      </p:cBhvr>
                                      <p:to>
                                        <p:strVal val="visible"/>
                                      </p:to>
                                    </p:set>
                                    <p:animEffect transition="in" filter="blinds(horizontal)">
                                      <p:cBhvr>
                                        <p:cTn id="315" dur="500"/>
                                        <p:tgtEl>
                                          <p:spTgt spid="106"/>
                                        </p:tgtEl>
                                      </p:cBhvr>
                                    </p:animEffect>
                                  </p:childTnLst>
                                </p:cTn>
                              </p:par>
                              <p:par>
                                <p:cTn id="316" presetID="3" presetClass="entr" presetSubtype="10" fill="hold" grpId="0" nodeType="withEffect">
                                  <p:stCondLst>
                                    <p:cond delay="0"/>
                                  </p:stCondLst>
                                  <p:childTnLst>
                                    <p:set>
                                      <p:cBhvr>
                                        <p:cTn id="317" dur="1" fill="hold">
                                          <p:stCondLst>
                                            <p:cond delay="0"/>
                                          </p:stCondLst>
                                        </p:cTn>
                                        <p:tgtEl>
                                          <p:spTgt spid="107"/>
                                        </p:tgtEl>
                                        <p:attrNameLst>
                                          <p:attrName>style.visibility</p:attrName>
                                        </p:attrNameLst>
                                      </p:cBhvr>
                                      <p:to>
                                        <p:strVal val="visible"/>
                                      </p:to>
                                    </p:set>
                                    <p:animEffect transition="in" filter="blinds(horizontal)">
                                      <p:cBhvr>
                                        <p:cTn id="318" dur="500"/>
                                        <p:tgtEl>
                                          <p:spTgt spid="107"/>
                                        </p:tgtEl>
                                      </p:cBhvr>
                                    </p:animEffect>
                                  </p:childTnLst>
                                </p:cTn>
                              </p:par>
                              <p:par>
                                <p:cTn id="319" presetID="3" presetClass="entr" presetSubtype="10" fill="hold" grpId="0" nodeType="withEffect">
                                  <p:stCondLst>
                                    <p:cond delay="0"/>
                                  </p:stCondLst>
                                  <p:childTnLst>
                                    <p:set>
                                      <p:cBhvr>
                                        <p:cTn id="320" dur="1" fill="hold">
                                          <p:stCondLst>
                                            <p:cond delay="0"/>
                                          </p:stCondLst>
                                        </p:cTn>
                                        <p:tgtEl>
                                          <p:spTgt spid="108"/>
                                        </p:tgtEl>
                                        <p:attrNameLst>
                                          <p:attrName>style.visibility</p:attrName>
                                        </p:attrNameLst>
                                      </p:cBhvr>
                                      <p:to>
                                        <p:strVal val="visible"/>
                                      </p:to>
                                    </p:set>
                                    <p:animEffect transition="in" filter="blinds(horizontal)">
                                      <p:cBhvr>
                                        <p:cTn id="321" dur="500"/>
                                        <p:tgtEl>
                                          <p:spTgt spid="108"/>
                                        </p:tgtEl>
                                      </p:cBhvr>
                                    </p:animEffect>
                                  </p:childTnLst>
                                </p:cTn>
                              </p:par>
                              <p:par>
                                <p:cTn id="322" presetID="3" presetClass="entr" presetSubtype="10" fill="hold" grpId="0" nodeType="withEffect">
                                  <p:stCondLst>
                                    <p:cond delay="0"/>
                                  </p:stCondLst>
                                  <p:childTnLst>
                                    <p:set>
                                      <p:cBhvr>
                                        <p:cTn id="323" dur="1" fill="hold">
                                          <p:stCondLst>
                                            <p:cond delay="0"/>
                                          </p:stCondLst>
                                        </p:cTn>
                                        <p:tgtEl>
                                          <p:spTgt spid="109"/>
                                        </p:tgtEl>
                                        <p:attrNameLst>
                                          <p:attrName>style.visibility</p:attrName>
                                        </p:attrNameLst>
                                      </p:cBhvr>
                                      <p:to>
                                        <p:strVal val="visible"/>
                                      </p:to>
                                    </p:set>
                                    <p:animEffect transition="in" filter="blinds(horizontal)">
                                      <p:cBhvr>
                                        <p:cTn id="324" dur="500"/>
                                        <p:tgtEl>
                                          <p:spTgt spid="109"/>
                                        </p:tgtEl>
                                      </p:cBhvr>
                                    </p:animEffect>
                                  </p:childTnLst>
                                </p:cTn>
                              </p:par>
                              <p:par>
                                <p:cTn id="325" presetID="3" presetClass="entr" presetSubtype="10" fill="hold" grpId="0" nodeType="withEffect">
                                  <p:stCondLst>
                                    <p:cond delay="0"/>
                                  </p:stCondLst>
                                  <p:childTnLst>
                                    <p:set>
                                      <p:cBhvr>
                                        <p:cTn id="326" dur="1" fill="hold">
                                          <p:stCondLst>
                                            <p:cond delay="0"/>
                                          </p:stCondLst>
                                        </p:cTn>
                                        <p:tgtEl>
                                          <p:spTgt spid="110"/>
                                        </p:tgtEl>
                                        <p:attrNameLst>
                                          <p:attrName>style.visibility</p:attrName>
                                        </p:attrNameLst>
                                      </p:cBhvr>
                                      <p:to>
                                        <p:strVal val="visible"/>
                                      </p:to>
                                    </p:set>
                                    <p:animEffect transition="in" filter="blinds(horizontal)">
                                      <p:cBhvr>
                                        <p:cTn id="327" dur="500"/>
                                        <p:tgtEl>
                                          <p:spTgt spid="110"/>
                                        </p:tgtEl>
                                      </p:cBhvr>
                                    </p:animEffect>
                                  </p:childTnLst>
                                </p:cTn>
                              </p:par>
                              <p:par>
                                <p:cTn id="328" presetID="3" presetClass="entr" presetSubtype="10" fill="hold" grpId="0" nodeType="withEffect">
                                  <p:stCondLst>
                                    <p:cond delay="0"/>
                                  </p:stCondLst>
                                  <p:childTnLst>
                                    <p:set>
                                      <p:cBhvr>
                                        <p:cTn id="329" dur="1" fill="hold">
                                          <p:stCondLst>
                                            <p:cond delay="0"/>
                                          </p:stCondLst>
                                        </p:cTn>
                                        <p:tgtEl>
                                          <p:spTgt spid="111"/>
                                        </p:tgtEl>
                                        <p:attrNameLst>
                                          <p:attrName>style.visibility</p:attrName>
                                        </p:attrNameLst>
                                      </p:cBhvr>
                                      <p:to>
                                        <p:strVal val="visible"/>
                                      </p:to>
                                    </p:set>
                                    <p:animEffect transition="in" filter="blinds(horizontal)">
                                      <p:cBhvr>
                                        <p:cTn id="330" dur="500"/>
                                        <p:tgtEl>
                                          <p:spTgt spid="111"/>
                                        </p:tgtEl>
                                      </p:cBhvr>
                                    </p:animEffect>
                                  </p:childTnLst>
                                </p:cTn>
                              </p:par>
                              <p:par>
                                <p:cTn id="331" presetID="3" presetClass="entr" presetSubtype="10" fill="hold" grpId="0" nodeType="withEffect">
                                  <p:stCondLst>
                                    <p:cond delay="0"/>
                                  </p:stCondLst>
                                  <p:childTnLst>
                                    <p:set>
                                      <p:cBhvr>
                                        <p:cTn id="332" dur="1" fill="hold">
                                          <p:stCondLst>
                                            <p:cond delay="0"/>
                                          </p:stCondLst>
                                        </p:cTn>
                                        <p:tgtEl>
                                          <p:spTgt spid="112"/>
                                        </p:tgtEl>
                                        <p:attrNameLst>
                                          <p:attrName>style.visibility</p:attrName>
                                        </p:attrNameLst>
                                      </p:cBhvr>
                                      <p:to>
                                        <p:strVal val="visible"/>
                                      </p:to>
                                    </p:set>
                                    <p:animEffect transition="in" filter="blinds(horizontal)">
                                      <p:cBhvr>
                                        <p:cTn id="333" dur="500"/>
                                        <p:tgtEl>
                                          <p:spTgt spid="112"/>
                                        </p:tgtEl>
                                      </p:cBhvr>
                                    </p:animEffect>
                                  </p:childTnLst>
                                </p:cTn>
                              </p:par>
                              <p:par>
                                <p:cTn id="334" presetID="3" presetClass="entr" presetSubtype="10" fill="hold" grpId="0" nodeType="withEffect">
                                  <p:stCondLst>
                                    <p:cond delay="0"/>
                                  </p:stCondLst>
                                  <p:childTnLst>
                                    <p:set>
                                      <p:cBhvr>
                                        <p:cTn id="335" dur="1" fill="hold">
                                          <p:stCondLst>
                                            <p:cond delay="0"/>
                                          </p:stCondLst>
                                        </p:cTn>
                                        <p:tgtEl>
                                          <p:spTgt spid="113"/>
                                        </p:tgtEl>
                                        <p:attrNameLst>
                                          <p:attrName>style.visibility</p:attrName>
                                        </p:attrNameLst>
                                      </p:cBhvr>
                                      <p:to>
                                        <p:strVal val="visible"/>
                                      </p:to>
                                    </p:set>
                                    <p:animEffect transition="in" filter="blinds(horizontal)">
                                      <p:cBhvr>
                                        <p:cTn id="336" dur="500"/>
                                        <p:tgtEl>
                                          <p:spTgt spid="113"/>
                                        </p:tgtEl>
                                      </p:cBhvr>
                                    </p:animEffect>
                                  </p:childTnLst>
                                </p:cTn>
                              </p:par>
                              <p:par>
                                <p:cTn id="337" presetID="3" presetClass="entr" presetSubtype="10" fill="hold" grpId="0" nodeType="withEffect">
                                  <p:stCondLst>
                                    <p:cond delay="0"/>
                                  </p:stCondLst>
                                  <p:childTnLst>
                                    <p:set>
                                      <p:cBhvr>
                                        <p:cTn id="338" dur="1" fill="hold">
                                          <p:stCondLst>
                                            <p:cond delay="0"/>
                                          </p:stCondLst>
                                        </p:cTn>
                                        <p:tgtEl>
                                          <p:spTgt spid="114"/>
                                        </p:tgtEl>
                                        <p:attrNameLst>
                                          <p:attrName>style.visibility</p:attrName>
                                        </p:attrNameLst>
                                      </p:cBhvr>
                                      <p:to>
                                        <p:strVal val="visible"/>
                                      </p:to>
                                    </p:set>
                                    <p:animEffect transition="in" filter="blinds(horizontal)">
                                      <p:cBhvr>
                                        <p:cTn id="339" dur="500"/>
                                        <p:tgtEl>
                                          <p:spTgt spid="114"/>
                                        </p:tgtEl>
                                      </p:cBhvr>
                                    </p:animEffect>
                                  </p:childTnLst>
                                </p:cTn>
                              </p:par>
                              <p:par>
                                <p:cTn id="340" presetID="3" presetClass="entr" presetSubtype="10" fill="hold" grpId="0" nodeType="withEffect">
                                  <p:stCondLst>
                                    <p:cond delay="0"/>
                                  </p:stCondLst>
                                  <p:childTnLst>
                                    <p:set>
                                      <p:cBhvr>
                                        <p:cTn id="341" dur="1" fill="hold">
                                          <p:stCondLst>
                                            <p:cond delay="0"/>
                                          </p:stCondLst>
                                        </p:cTn>
                                        <p:tgtEl>
                                          <p:spTgt spid="115"/>
                                        </p:tgtEl>
                                        <p:attrNameLst>
                                          <p:attrName>style.visibility</p:attrName>
                                        </p:attrNameLst>
                                      </p:cBhvr>
                                      <p:to>
                                        <p:strVal val="visible"/>
                                      </p:to>
                                    </p:set>
                                    <p:animEffect transition="in" filter="blinds(horizontal)">
                                      <p:cBhvr>
                                        <p:cTn id="342" dur="500"/>
                                        <p:tgtEl>
                                          <p:spTgt spid="115"/>
                                        </p:tgtEl>
                                      </p:cBhvr>
                                    </p:animEffect>
                                  </p:childTnLst>
                                </p:cTn>
                              </p:par>
                              <p:par>
                                <p:cTn id="343" presetID="3" presetClass="entr" presetSubtype="10" fill="hold" grpId="0" nodeType="withEffect">
                                  <p:stCondLst>
                                    <p:cond delay="0"/>
                                  </p:stCondLst>
                                  <p:childTnLst>
                                    <p:set>
                                      <p:cBhvr>
                                        <p:cTn id="344" dur="1" fill="hold">
                                          <p:stCondLst>
                                            <p:cond delay="0"/>
                                          </p:stCondLst>
                                        </p:cTn>
                                        <p:tgtEl>
                                          <p:spTgt spid="116"/>
                                        </p:tgtEl>
                                        <p:attrNameLst>
                                          <p:attrName>style.visibility</p:attrName>
                                        </p:attrNameLst>
                                      </p:cBhvr>
                                      <p:to>
                                        <p:strVal val="visible"/>
                                      </p:to>
                                    </p:set>
                                    <p:animEffect transition="in" filter="blinds(horizontal)">
                                      <p:cBhvr>
                                        <p:cTn id="345" dur="500"/>
                                        <p:tgtEl>
                                          <p:spTgt spid="116"/>
                                        </p:tgtEl>
                                      </p:cBhvr>
                                    </p:animEffect>
                                  </p:childTnLst>
                                </p:cTn>
                              </p:par>
                              <p:par>
                                <p:cTn id="346" presetID="3" presetClass="entr" presetSubtype="10" fill="hold" grpId="0" nodeType="withEffect">
                                  <p:stCondLst>
                                    <p:cond delay="0"/>
                                  </p:stCondLst>
                                  <p:childTnLst>
                                    <p:set>
                                      <p:cBhvr>
                                        <p:cTn id="347" dur="1" fill="hold">
                                          <p:stCondLst>
                                            <p:cond delay="0"/>
                                          </p:stCondLst>
                                        </p:cTn>
                                        <p:tgtEl>
                                          <p:spTgt spid="117"/>
                                        </p:tgtEl>
                                        <p:attrNameLst>
                                          <p:attrName>style.visibility</p:attrName>
                                        </p:attrNameLst>
                                      </p:cBhvr>
                                      <p:to>
                                        <p:strVal val="visible"/>
                                      </p:to>
                                    </p:set>
                                    <p:animEffect transition="in" filter="blinds(horizontal)">
                                      <p:cBhvr>
                                        <p:cTn id="348" dur="500"/>
                                        <p:tgtEl>
                                          <p:spTgt spid="117"/>
                                        </p:tgtEl>
                                      </p:cBhvr>
                                    </p:animEffect>
                                  </p:childTnLst>
                                </p:cTn>
                              </p:par>
                              <p:par>
                                <p:cTn id="349" presetID="3" presetClass="entr" presetSubtype="10" fill="hold" grpId="0" nodeType="withEffect">
                                  <p:stCondLst>
                                    <p:cond delay="0"/>
                                  </p:stCondLst>
                                  <p:childTnLst>
                                    <p:set>
                                      <p:cBhvr>
                                        <p:cTn id="350" dur="1" fill="hold">
                                          <p:stCondLst>
                                            <p:cond delay="0"/>
                                          </p:stCondLst>
                                        </p:cTn>
                                        <p:tgtEl>
                                          <p:spTgt spid="118"/>
                                        </p:tgtEl>
                                        <p:attrNameLst>
                                          <p:attrName>style.visibility</p:attrName>
                                        </p:attrNameLst>
                                      </p:cBhvr>
                                      <p:to>
                                        <p:strVal val="visible"/>
                                      </p:to>
                                    </p:set>
                                    <p:animEffect transition="in" filter="blinds(horizontal)">
                                      <p:cBhvr>
                                        <p:cTn id="351" dur="500"/>
                                        <p:tgtEl>
                                          <p:spTgt spid="118"/>
                                        </p:tgtEl>
                                      </p:cBhvr>
                                    </p:animEffect>
                                  </p:childTnLst>
                                </p:cTn>
                              </p:par>
                              <p:par>
                                <p:cTn id="352" presetID="3" presetClass="entr" presetSubtype="10" fill="hold" grpId="0" nodeType="withEffect">
                                  <p:stCondLst>
                                    <p:cond delay="0"/>
                                  </p:stCondLst>
                                  <p:childTnLst>
                                    <p:set>
                                      <p:cBhvr>
                                        <p:cTn id="353" dur="1" fill="hold">
                                          <p:stCondLst>
                                            <p:cond delay="0"/>
                                          </p:stCondLst>
                                        </p:cTn>
                                        <p:tgtEl>
                                          <p:spTgt spid="119"/>
                                        </p:tgtEl>
                                        <p:attrNameLst>
                                          <p:attrName>style.visibility</p:attrName>
                                        </p:attrNameLst>
                                      </p:cBhvr>
                                      <p:to>
                                        <p:strVal val="visible"/>
                                      </p:to>
                                    </p:set>
                                    <p:animEffect transition="in" filter="blinds(horizontal)">
                                      <p:cBhvr>
                                        <p:cTn id="354" dur="500"/>
                                        <p:tgtEl>
                                          <p:spTgt spid="119"/>
                                        </p:tgtEl>
                                      </p:cBhvr>
                                    </p:animEffect>
                                  </p:childTnLst>
                                </p:cTn>
                              </p:par>
                              <p:par>
                                <p:cTn id="355" presetID="3" presetClass="entr" presetSubtype="10" fill="hold" grpId="0" nodeType="withEffect">
                                  <p:stCondLst>
                                    <p:cond delay="0"/>
                                  </p:stCondLst>
                                  <p:childTnLst>
                                    <p:set>
                                      <p:cBhvr>
                                        <p:cTn id="356" dur="1" fill="hold">
                                          <p:stCondLst>
                                            <p:cond delay="0"/>
                                          </p:stCondLst>
                                        </p:cTn>
                                        <p:tgtEl>
                                          <p:spTgt spid="120"/>
                                        </p:tgtEl>
                                        <p:attrNameLst>
                                          <p:attrName>style.visibility</p:attrName>
                                        </p:attrNameLst>
                                      </p:cBhvr>
                                      <p:to>
                                        <p:strVal val="visible"/>
                                      </p:to>
                                    </p:set>
                                    <p:animEffect transition="in" filter="blinds(horizontal)">
                                      <p:cBhvr>
                                        <p:cTn id="357" dur="500"/>
                                        <p:tgtEl>
                                          <p:spTgt spid="120"/>
                                        </p:tgtEl>
                                      </p:cBhvr>
                                    </p:animEffect>
                                  </p:childTnLst>
                                </p:cTn>
                              </p:par>
                              <p:par>
                                <p:cTn id="358" presetID="3" presetClass="entr" presetSubtype="10" fill="hold" grpId="0" nodeType="withEffect">
                                  <p:stCondLst>
                                    <p:cond delay="0"/>
                                  </p:stCondLst>
                                  <p:childTnLst>
                                    <p:set>
                                      <p:cBhvr>
                                        <p:cTn id="359" dur="1" fill="hold">
                                          <p:stCondLst>
                                            <p:cond delay="0"/>
                                          </p:stCondLst>
                                        </p:cTn>
                                        <p:tgtEl>
                                          <p:spTgt spid="121"/>
                                        </p:tgtEl>
                                        <p:attrNameLst>
                                          <p:attrName>style.visibility</p:attrName>
                                        </p:attrNameLst>
                                      </p:cBhvr>
                                      <p:to>
                                        <p:strVal val="visible"/>
                                      </p:to>
                                    </p:set>
                                    <p:animEffect transition="in" filter="blinds(horizontal)">
                                      <p:cBhvr>
                                        <p:cTn id="360" dur="500"/>
                                        <p:tgtEl>
                                          <p:spTgt spid="121"/>
                                        </p:tgtEl>
                                      </p:cBhvr>
                                    </p:animEffect>
                                  </p:childTnLst>
                                </p:cTn>
                              </p:par>
                              <p:par>
                                <p:cTn id="361" presetID="3" presetClass="entr" presetSubtype="10" fill="hold" grpId="0" nodeType="withEffect">
                                  <p:stCondLst>
                                    <p:cond delay="0"/>
                                  </p:stCondLst>
                                  <p:childTnLst>
                                    <p:set>
                                      <p:cBhvr>
                                        <p:cTn id="362" dur="1" fill="hold">
                                          <p:stCondLst>
                                            <p:cond delay="0"/>
                                          </p:stCondLst>
                                        </p:cTn>
                                        <p:tgtEl>
                                          <p:spTgt spid="122"/>
                                        </p:tgtEl>
                                        <p:attrNameLst>
                                          <p:attrName>style.visibility</p:attrName>
                                        </p:attrNameLst>
                                      </p:cBhvr>
                                      <p:to>
                                        <p:strVal val="visible"/>
                                      </p:to>
                                    </p:set>
                                    <p:animEffect transition="in" filter="blinds(horizontal)">
                                      <p:cBhvr>
                                        <p:cTn id="363" dur="500"/>
                                        <p:tgtEl>
                                          <p:spTgt spid="122"/>
                                        </p:tgtEl>
                                      </p:cBhvr>
                                    </p:animEffect>
                                  </p:childTnLst>
                                </p:cTn>
                              </p:par>
                              <p:par>
                                <p:cTn id="364" presetID="3" presetClass="entr" presetSubtype="10" fill="hold" grpId="0" nodeType="withEffect">
                                  <p:stCondLst>
                                    <p:cond delay="0"/>
                                  </p:stCondLst>
                                  <p:childTnLst>
                                    <p:set>
                                      <p:cBhvr>
                                        <p:cTn id="365" dur="1" fill="hold">
                                          <p:stCondLst>
                                            <p:cond delay="0"/>
                                          </p:stCondLst>
                                        </p:cTn>
                                        <p:tgtEl>
                                          <p:spTgt spid="123"/>
                                        </p:tgtEl>
                                        <p:attrNameLst>
                                          <p:attrName>style.visibility</p:attrName>
                                        </p:attrNameLst>
                                      </p:cBhvr>
                                      <p:to>
                                        <p:strVal val="visible"/>
                                      </p:to>
                                    </p:set>
                                    <p:animEffect transition="in" filter="blinds(horizontal)">
                                      <p:cBhvr>
                                        <p:cTn id="366" dur="500"/>
                                        <p:tgtEl>
                                          <p:spTgt spid="123"/>
                                        </p:tgtEl>
                                      </p:cBhvr>
                                    </p:animEffect>
                                  </p:childTnLst>
                                </p:cTn>
                              </p:par>
                              <p:par>
                                <p:cTn id="367" presetID="3" presetClass="entr" presetSubtype="10" fill="hold" grpId="0" nodeType="withEffect">
                                  <p:stCondLst>
                                    <p:cond delay="0"/>
                                  </p:stCondLst>
                                  <p:childTnLst>
                                    <p:set>
                                      <p:cBhvr>
                                        <p:cTn id="368" dur="1" fill="hold">
                                          <p:stCondLst>
                                            <p:cond delay="0"/>
                                          </p:stCondLst>
                                        </p:cTn>
                                        <p:tgtEl>
                                          <p:spTgt spid="124"/>
                                        </p:tgtEl>
                                        <p:attrNameLst>
                                          <p:attrName>style.visibility</p:attrName>
                                        </p:attrNameLst>
                                      </p:cBhvr>
                                      <p:to>
                                        <p:strVal val="visible"/>
                                      </p:to>
                                    </p:set>
                                    <p:animEffect transition="in" filter="blinds(horizontal)">
                                      <p:cBhvr>
                                        <p:cTn id="369" dur="500"/>
                                        <p:tgtEl>
                                          <p:spTgt spid="124"/>
                                        </p:tgtEl>
                                      </p:cBhvr>
                                    </p:animEffect>
                                  </p:childTnLst>
                                </p:cTn>
                              </p:par>
                              <p:par>
                                <p:cTn id="370" presetID="3" presetClass="entr" presetSubtype="10" fill="hold" grpId="0" nodeType="withEffect">
                                  <p:stCondLst>
                                    <p:cond delay="0"/>
                                  </p:stCondLst>
                                  <p:childTnLst>
                                    <p:set>
                                      <p:cBhvr>
                                        <p:cTn id="371" dur="1" fill="hold">
                                          <p:stCondLst>
                                            <p:cond delay="0"/>
                                          </p:stCondLst>
                                        </p:cTn>
                                        <p:tgtEl>
                                          <p:spTgt spid="125"/>
                                        </p:tgtEl>
                                        <p:attrNameLst>
                                          <p:attrName>style.visibility</p:attrName>
                                        </p:attrNameLst>
                                      </p:cBhvr>
                                      <p:to>
                                        <p:strVal val="visible"/>
                                      </p:to>
                                    </p:set>
                                    <p:animEffect transition="in" filter="blinds(horizontal)">
                                      <p:cBhvr>
                                        <p:cTn id="372" dur="500"/>
                                        <p:tgtEl>
                                          <p:spTgt spid="125"/>
                                        </p:tgtEl>
                                      </p:cBhvr>
                                    </p:animEffect>
                                  </p:childTnLst>
                                </p:cTn>
                              </p:par>
                              <p:par>
                                <p:cTn id="373" presetID="3" presetClass="entr" presetSubtype="10" fill="hold" grpId="0" nodeType="withEffect">
                                  <p:stCondLst>
                                    <p:cond delay="0"/>
                                  </p:stCondLst>
                                  <p:childTnLst>
                                    <p:set>
                                      <p:cBhvr>
                                        <p:cTn id="374" dur="1" fill="hold">
                                          <p:stCondLst>
                                            <p:cond delay="0"/>
                                          </p:stCondLst>
                                        </p:cTn>
                                        <p:tgtEl>
                                          <p:spTgt spid="126"/>
                                        </p:tgtEl>
                                        <p:attrNameLst>
                                          <p:attrName>style.visibility</p:attrName>
                                        </p:attrNameLst>
                                      </p:cBhvr>
                                      <p:to>
                                        <p:strVal val="visible"/>
                                      </p:to>
                                    </p:set>
                                    <p:animEffect transition="in" filter="blinds(horizontal)">
                                      <p:cBhvr>
                                        <p:cTn id="375" dur="500"/>
                                        <p:tgtEl>
                                          <p:spTgt spid="126"/>
                                        </p:tgtEl>
                                      </p:cBhvr>
                                    </p:animEffect>
                                  </p:childTnLst>
                                </p:cTn>
                              </p:par>
                              <p:par>
                                <p:cTn id="376" presetID="3" presetClass="entr" presetSubtype="10" fill="hold" grpId="0" nodeType="withEffect">
                                  <p:stCondLst>
                                    <p:cond delay="0"/>
                                  </p:stCondLst>
                                  <p:childTnLst>
                                    <p:set>
                                      <p:cBhvr>
                                        <p:cTn id="377" dur="1" fill="hold">
                                          <p:stCondLst>
                                            <p:cond delay="0"/>
                                          </p:stCondLst>
                                        </p:cTn>
                                        <p:tgtEl>
                                          <p:spTgt spid="127"/>
                                        </p:tgtEl>
                                        <p:attrNameLst>
                                          <p:attrName>style.visibility</p:attrName>
                                        </p:attrNameLst>
                                      </p:cBhvr>
                                      <p:to>
                                        <p:strVal val="visible"/>
                                      </p:to>
                                    </p:set>
                                    <p:animEffect transition="in" filter="blinds(horizontal)">
                                      <p:cBhvr>
                                        <p:cTn id="378" dur="500"/>
                                        <p:tgtEl>
                                          <p:spTgt spid="127"/>
                                        </p:tgtEl>
                                      </p:cBhvr>
                                    </p:animEffect>
                                  </p:childTnLst>
                                </p:cTn>
                              </p:par>
                              <p:par>
                                <p:cTn id="379" presetID="3" presetClass="entr" presetSubtype="10" fill="hold" grpId="0" nodeType="withEffect">
                                  <p:stCondLst>
                                    <p:cond delay="0"/>
                                  </p:stCondLst>
                                  <p:childTnLst>
                                    <p:set>
                                      <p:cBhvr>
                                        <p:cTn id="380" dur="1" fill="hold">
                                          <p:stCondLst>
                                            <p:cond delay="0"/>
                                          </p:stCondLst>
                                        </p:cTn>
                                        <p:tgtEl>
                                          <p:spTgt spid="128"/>
                                        </p:tgtEl>
                                        <p:attrNameLst>
                                          <p:attrName>style.visibility</p:attrName>
                                        </p:attrNameLst>
                                      </p:cBhvr>
                                      <p:to>
                                        <p:strVal val="visible"/>
                                      </p:to>
                                    </p:set>
                                    <p:animEffect transition="in" filter="blinds(horizontal)">
                                      <p:cBhvr>
                                        <p:cTn id="381" dur="500"/>
                                        <p:tgtEl>
                                          <p:spTgt spid="128"/>
                                        </p:tgtEl>
                                      </p:cBhvr>
                                    </p:animEffect>
                                  </p:childTnLst>
                                </p:cTn>
                              </p:par>
                              <p:par>
                                <p:cTn id="382" presetID="3" presetClass="entr" presetSubtype="10" fill="hold" grpId="0" nodeType="withEffect">
                                  <p:stCondLst>
                                    <p:cond delay="0"/>
                                  </p:stCondLst>
                                  <p:childTnLst>
                                    <p:set>
                                      <p:cBhvr>
                                        <p:cTn id="383" dur="1" fill="hold">
                                          <p:stCondLst>
                                            <p:cond delay="0"/>
                                          </p:stCondLst>
                                        </p:cTn>
                                        <p:tgtEl>
                                          <p:spTgt spid="129"/>
                                        </p:tgtEl>
                                        <p:attrNameLst>
                                          <p:attrName>style.visibility</p:attrName>
                                        </p:attrNameLst>
                                      </p:cBhvr>
                                      <p:to>
                                        <p:strVal val="visible"/>
                                      </p:to>
                                    </p:set>
                                    <p:animEffect transition="in" filter="blinds(horizontal)">
                                      <p:cBhvr>
                                        <p:cTn id="384" dur="500"/>
                                        <p:tgtEl>
                                          <p:spTgt spid="129"/>
                                        </p:tgtEl>
                                      </p:cBhvr>
                                    </p:animEffect>
                                  </p:childTnLst>
                                </p:cTn>
                              </p:par>
                              <p:par>
                                <p:cTn id="385" presetID="3" presetClass="entr" presetSubtype="10" fill="hold" grpId="0" nodeType="withEffect">
                                  <p:stCondLst>
                                    <p:cond delay="0"/>
                                  </p:stCondLst>
                                  <p:childTnLst>
                                    <p:set>
                                      <p:cBhvr>
                                        <p:cTn id="386" dur="1" fill="hold">
                                          <p:stCondLst>
                                            <p:cond delay="0"/>
                                          </p:stCondLst>
                                        </p:cTn>
                                        <p:tgtEl>
                                          <p:spTgt spid="130"/>
                                        </p:tgtEl>
                                        <p:attrNameLst>
                                          <p:attrName>style.visibility</p:attrName>
                                        </p:attrNameLst>
                                      </p:cBhvr>
                                      <p:to>
                                        <p:strVal val="visible"/>
                                      </p:to>
                                    </p:set>
                                    <p:animEffect transition="in" filter="blinds(horizontal)">
                                      <p:cBhvr>
                                        <p:cTn id="387" dur="500"/>
                                        <p:tgtEl>
                                          <p:spTgt spid="130"/>
                                        </p:tgtEl>
                                      </p:cBhvr>
                                    </p:animEffect>
                                  </p:childTnLst>
                                </p:cTn>
                              </p:par>
                              <p:par>
                                <p:cTn id="388" presetID="3" presetClass="entr" presetSubtype="10" fill="hold" grpId="0" nodeType="withEffect">
                                  <p:stCondLst>
                                    <p:cond delay="0"/>
                                  </p:stCondLst>
                                  <p:childTnLst>
                                    <p:set>
                                      <p:cBhvr>
                                        <p:cTn id="389" dur="1" fill="hold">
                                          <p:stCondLst>
                                            <p:cond delay="0"/>
                                          </p:stCondLst>
                                        </p:cTn>
                                        <p:tgtEl>
                                          <p:spTgt spid="131"/>
                                        </p:tgtEl>
                                        <p:attrNameLst>
                                          <p:attrName>style.visibility</p:attrName>
                                        </p:attrNameLst>
                                      </p:cBhvr>
                                      <p:to>
                                        <p:strVal val="visible"/>
                                      </p:to>
                                    </p:set>
                                    <p:animEffect transition="in" filter="blinds(horizontal)">
                                      <p:cBhvr>
                                        <p:cTn id="390" dur="500"/>
                                        <p:tgtEl>
                                          <p:spTgt spid="131"/>
                                        </p:tgtEl>
                                      </p:cBhvr>
                                    </p:animEffect>
                                  </p:childTnLst>
                                </p:cTn>
                              </p:par>
                              <p:par>
                                <p:cTn id="391" presetID="3" presetClass="entr" presetSubtype="10" fill="hold" grpId="0" nodeType="withEffect">
                                  <p:stCondLst>
                                    <p:cond delay="0"/>
                                  </p:stCondLst>
                                  <p:childTnLst>
                                    <p:set>
                                      <p:cBhvr>
                                        <p:cTn id="392" dur="1" fill="hold">
                                          <p:stCondLst>
                                            <p:cond delay="0"/>
                                          </p:stCondLst>
                                        </p:cTn>
                                        <p:tgtEl>
                                          <p:spTgt spid="132"/>
                                        </p:tgtEl>
                                        <p:attrNameLst>
                                          <p:attrName>style.visibility</p:attrName>
                                        </p:attrNameLst>
                                      </p:cBhvr>
                                      <p:to>
                                        <p:strVal val="visible"/>
                                      </p:to>
                                    </p:set>
                                    <p:animEffect transition="in" filter="blinds(horizontal)">
                                      <p:cBhvr>
                                        <p:cTn id="393" dur="500"/>
                                        <p:tgtEl>
                                          <p:spTgt spid="132"/>
                                        </p:tgtEl>
                                      </p:cBhvr>
                                    </p:animEffect>
                                  </p:childTnLst>
                                </p:cTn>
                              </p:par>
                              <p:par>
                                <p:cTn id="394" presetID="3" presetClass="entr" presetSubtype="10" fill="hold" grpId="0" nodeType="withEffect">
                                  <p:stCondLst>
                                    <p:cond delay="0"/>
                                  </p:stCondLst>
                                  <p:childTnLst>
                                    <p:set>
                                      <p:cBhvr>
                                        <p:cTn id="395" dur="1" fill="hold">
                                          <p:stCondLst>
                                            <p:cond delay="0"/>
                                          </p:stCondLst>
                                        </p:cTn>
                                        <p:tgtEl>
                                          <p:spTgt spid="133"/>
                                        </p:tgtEl>
                                        <p:attrNameLst>
                                          <p:attrName>style.visibility</p:attrName>
                                        </p:attrNameLst>
                                      </p:cBhvr>
                                      <p:to>
                                        <p:strVal val="visible"/>
                                      </p:to>
                                    </p:set>
                                    <p:animEffect transition="in" filter="blinds(horizontal)">
                                      <p:cBhvr>
                                        <p:cTn id="396" dur="500"/>
                                        <p:tgtEl>
                                          <p:spTgt spid="133"/>
                                        </p:tgtEl>
                                      </p:cBhvr>
                                    </p:animEffect>
                                  </p:childTnLst>
                                </p:cTn>
                              </p:par>
                              <p:par>
                                <p:cTn id="397" presetID="3" presetClass="entr" presetSubtype="10" fill="hold" grpId="0" nodeType="withEffect">
                                  <p:stCondLst>
                                    <p:cond delay="0"/>
                                  </p:stCondLst>
                                  <p:childTnLst>
                                    <p:set>
                                      <p:cBhvr>
                                        <p:cTn id="398" dur="1" fill="hold">
                                          <p:stCondLst>
                                            <p:cond delay="0"/>
                                          </p:stCondLst>
                                        </p:cTn>
                                        <p:tgtEl>
                                          <p:spTgt spid="134"/>
                                        </p:tgtEl>
                                        <p:attrNameLst>
                                          <p:attrName>style.visibility</p:attrName>
                                        </p:attrNameLst>
                                      </p:cBhvr>
                                      <p:to>
                                        <p:strVal val="visible"/>
                                      </p:to>
                                    </p:set>
                                    <p:animEffect transition="in" filter="blinds(horizontal)">
                                      <p:cBhvr>
                                        <p:cTn id="399" dur="500"/>
                                        <p:tgtEl>
                                          <p:spTgt spid="134"/>
                                        </p:tgtEl>
                                      </p:cBhvr>
                                    </p:animEffect>
                                  </p:childTnLst>
                                </p:cTn>
                              </p:par>
                              <p:par>
                                <p:cTn id="400" presetID="3" presetClass="entr" presetSubtype="10" fill="hold" grpId="0" nodeType="withEffect">
                                  <p:stCondLst>
                                    <p:cond delay="0"/>
                                  </p:stCondLst>
                                  <p:childTnLst>
                                    <p:set>
                                      <p:cBhvr>
                                        <p:cTn id="401" dur="1" fill="hold">
                                          <p:stCondLst>
                                            <p:cond delay="0"/>
                                          </p:stCondLst>
                                        </p:cTn>
                                        <p:tgtEl>
                                          <p:spTgt spid="135"/>
                                        </p:tgtEl>
                                        <p:attrNameLst>
                                          <p:attrName>style.visibility</p:attrName>
                                        </p:attrNameLst>
                                      </p:cBhvr>
                                      <p:to>
                                        <p:strVal val="visible"/>
                                      </p:to>
                                    </p:set>
                                    <p:animEffect transition="in" filter="blinds(horizontal)">
                                      <p:cBhvr>
                                        <p:cTn id="402" dur="500"/>
                                        <p:tgtEl>
                                          <p:spTgt spid="135"/>
                                        </p:tgtEl>
                                      </p:cBhvr>
                                    </p:animEffect>
                                  </p:childTnLst>
                                </p:cTn>
                              </p:par>
                              <p:par>
                                <p:cTn id="403" presetID="3" presetClass="entr" presetSubtype="10" fill="hold" grpId="0" nodeType="withEffect">
                                  <p:stCondLst>
                                    <p:cond delay="0"/>
                                  </p:stCondLst>
                                  <p:childTnLst>
                                    <p:set>
                                      <p:cBhvr>
                                        <p:cTn id="404" dur="1" fill="hold">
                                          <p:stCondLst>
                                            <p:cond delay="0"/>
                                          </p:stCondLst>
                                        </p:cTn>
                                        <p:tgtEl>
                                          <p:spTgt spid="136"/>
                                        </p:tgtEl>
                                        <p:attrNameLst>
                                          <p:attrName>style.visibility</p:attrName>
                                        </p:attrNameLst>
                                      </p:cBhvr>
                                      <p:to>
                                        <p:strVal val="visible"/>
                                      </p:to>
                                    </p:set>
                                    <p:animEffect transition="in" filter="blinds(horizontal)">
                                      <p:cBhvr>
                                        <p:cTn id="405" dur="500"/>
                                        <p:tgtEl>
                                          <p:spTgt spid="136"/>
                                        </p:tgtEl>
                                      </p:cBhvr>
                                    </p:animEffect>
                                  </p:childTnLst>
                                </p:cTn>
                              </p:par>
                              <p:par>
                                <p:cTn id="406" presetID="3" presetClass="entr" presetSubtype="10" fill="hold" grpId="0" nodeType="withEffect">
                                  <p:stCondLst>
                                    <p:cond delay="0"/>
                                  </p:stCondLst>
                                  <p:childTnLst>
                                    <p:set>
                                      <p:cBhvr>
                                        <p:cTn id="407" dur="1" fill="hold">
                                          <p:stCondLst>
                                            <p:cond delay="0"/>
                                          </p:stCondLst>
                                        </p:cTn>
                                        <p:tgtEl>
                                          <p:spTgt spid="137"/>
                                        </p:tgtEl>
                                        <p:attrNameLst>
                                          <p:attrName>style.visibility</p:attrName>
                                        </p:attrNameLst>
                                      </p:cBhvr>
                                      <p:to>
                                        <p:strVal val="visible"/>
                                      </p:to>
                                    </p:set>
                                    <p:animEffect transition="in" filter="blinds(horizontal)">
                                      <p:cBhvr>
                                        <p:cTn id="408" dur="500"/>
                                        <p:tgtEl>
                                          <p:spTgt spid="137"/>
                                        </p:tgtEl>
                                      </p:cBhvr>
                                    </p:animEffect>
                                  </p:childTnLst>
                                </p:cTn>
                              </p:par>
                              <p:par>
                                <p:cTn id="409" presetID="3" presetClass="entr" presetSubtype="10" fill="hold" grpId="0" nodeType="withEffect">
                                  <p:stCondLst>
                                    <p:cond delay="0"/>
                                  </p:stCondLst>
                                  <p:childTnLst>
                                    <p:set>
                                      <p:cBhvr>
                                        <p:cTn id="410" dur="1" fill="hold">
                                          <p:stCondLst>
                                            <p:cond delay="0"/>
                                          </p:stCondLst>
                                        </p:cTn>
                                        <p:tgtEl>
                                          <p:spTgt spid="138"/>
                                        </p:tgtEl>
                                        <p:attrNameLst>
                                          <p:attrName>style.visibility</p:attrName>
                                        </p:attrNameLst>
                                      </p:cBhvr>
                                      <p:to>
                                        <p:strVal val="visible"/>
                                      </p:to>
                                    </p:set>
                                    <p:animEffect transition="in" filter="blinds(horizontal)">
                                      <p:cBhvr>
                                        <p:cTn id="411" dur="500"/>
                                        <p:tgtEl>
                                          <p:spTgt spid="138"/>
                                        </p:tgtEl>
                                      </p:cBhvr>
                                    </p:animEffect>
                                  </p:childTnLst>
                                </p:cTn>
                              </p:par>
                              <p:par>
                                <p:cTn id="412" presetID="3" presetClass="entr" presetSubtype="10" fill="hold" grpId="0" nodeType="withEffect">
                                  <p:stCondLst>
                                    <p:cond delay="0"/>
                                  </p:stCondLst>
                                  <p:childTnLst>
                                    <p:set>
                                      <p:cBhvr>
                                        <p:cTn id="413" dur="1" fill="hold">
                                          <p:stCondLst>
                                            <p:cond delay="0"/>
                                          </p:stCondLst>
                                        </p:cTn>
                                        <p:tgtEl>
                                          <p:spTgt spid="139"/>
                                        </p:tgtEl>
                                        <p:attrNameLst>
                                          <p:attrName>style.visibility</p:attrName>
                                        </p:attrNameLst>
                                      </p:cBhvr>
                                      <p:to>
                                        <p:strVal val="visible"/>
                                      </p:to>
                                    </p:set>
                                    <p:animEffect transition="in" filter="blinds(horizontal)">
                                      <p:cBhvr>
                                        <p:cTn id="414" dur="500"/>
                                        <p:tgtEl>
                                          <p:spTgt spid="139"/>
                                        </p:tgtEl>
                                      </p:cBhvr>
                                    </p:animEffect>
                                  </p:childTnLst>
                                </p:cTn>
                              </p:par>
                              <p:par>
                                <p:cTn id="415" presetID="3" presetClass="entr" presetSubtype="10" fill="hold" grpId="0" nodeType="withEffect">
                                  <p:stCondLst>
                                    <p:cond delay="0"/>
                                  </p:stCondLst>
                                  <p:childTnLst>
                                    <p:set>
                                      <p:cBhvr>
                                        <p:cTn id="416" dur="1" fill="hold">
                                          <p:stCondLst>
                                            <p:cond delay="0"/>
                                          </p:stCondLst>
                                        </p:cTn>
                                        <p:tgtEl>
                                          <p:spTgt spid="140"/>
                                        </p:tgtEl>
                                        <p:attrNameLst>
                                          <p:attrName>style.visibility</p:attrName>
                                        </p:attrNameLst>
                                      </p:cBhvr>
                                      <p:to>
                                        <p:strVal val="visible"/>
                                      </p:to>
                                    </p:set>
                                    <p:animEffect transition="in" filter="blinds(horizontal)">
                                      <p:cBhvr>
                                        <p:cTn id="417" dur="500"/>
                                        <p:tgtEl>
                                          <p:spTgt spid="140"/>
                                        </p:tgtEl>
                                      </p:cBhvr>
                                    </p:animEffect>
                                  </p:childTnLst>
                                </p:cTn>
                              </p:par>
                              <p:par>
                                <p:cTn id="418" presetID="3" presetClass="entr" presetSubtype="10" fill="hold" grpId="0" nodeType="withEffect">
                                  <p:stCondLst>
                                    <p:cond delay="0"/>
                                  </p:stCondLst>
                                  <p:childTnLst>
                                    <p:set>
                                      <p:cBhvr>
                                        <p:cTn id="419" dur="1" fill="hold">
                                          <p:stCondLst>
                                            <p:cond delay="0"/>
                                          </p:stCondLst>
                                        </p:cTn>
                                        <p:tgtEl>
                                          <p:spTgt spid="141"/>
                                        </p:tgtEl>
                                        <p:attrNameLst>
                                          <p:attrName>style.visibility</p:attrName>
                                        </p:attrNameLst>
                                      </p:cBhvr>
                                      <p:to>
                                        <p:strVal val="visible"/>
                                      </p:to>
                                    </p:set>
                                    <p:animEffect transition="in" filter="blinds(horizontal)">
                                      <p:cBhvr>
                                        <p:cTn id="420" dur="500"/>
                                        <p:tgtEl>
                                          <p:spTgt spid="141"/>
                                        </p:tgtEl>
                                      </p:cBhvr>
                                    </p:animEffect>
                                  </p:childTnLst>
                                </p:cTn>
                              </p:par>
                              <p:par>
                                <p:cTn id="421" presetID="3" presetClass="entr" presetSubtype="10" fill="hold" grpId="0" nodeType="withEffect">
                                  <p:stCondLst>
                                    <p:cond delay="0"/>
                                  </p:stCondLst>
                                  <p:childTnLst>
                                    <p:set>
                                      <p:cBhvr>
                                        <p:cTn id="422" dur="1" fill="hold">
                                          <p:stCondLst>
                                            <p:cond delay="0"/>
                                          </p:stCondLst>
                                        </p:cTn>
                                        <p:tgtEl>
                                          <p:spTgt spid="142"/>
                                        </p:tgtEl>
                                        <p:attrNameLst>
                                          <p:attrName>style.visibility</p:attrName>
                                        </p:attrNameLst>
                                      </p:cBhvr>
                                      <p:to>
                                        <p:strVal val="visible"/>
                                      </p:to>
                                    </p:set>
                                    <p:animEffect transition="in" filter="blinds(horizontal)">
                                      <p:cBhvr>
                                        <p:cTn id="423" dur="500"/>
                                        <p:tgtEl>
                                          <p:spTgt spid="142"/>
                                        </p:tgtEl>
                                      </p:cBhvr>
                                    </p:animEffect>
                                  </p:childTnLst>
                                </p:cTn>
                              </p:par>
                              <p:par>
                                <p:cTn id="424" presetID="3" presetClass="entr" presetSubtype="10" fill="hold" grpId="0" nodeType="withEffect">
                                  <p:stCondLst>
                                    <p:cond delay="0"/>
                                  </p:stCondLst>
                                  <p:childTnLst>
                                    <p:set>
                                      <p:cBhvr>
                                        <p:cTn id="425" dur="1" fill="hold">
                                          <p:stCondLst>
                                            <p:cond delay="0"/>
                                          </p:stCondLst>
                                        </p:cTn>
                                        <p:tgtEl>
                                          <p:spTgt spid="143"/>
                                        </p:tgtEl>
                                        <p:attrNameLst>
                                          <p:attrName>style.visibility</p:attrName>
                                        </p:attrNameLst>
                                      </p:cBhvr>
                                      <p:to>
                                        <p:strVal val="visible"/>
                                      </p:to>
                                    </p:set>
                                    <p:animEffect transition="in" filter="blinds(horizontal)">
                                      <p:cBhvr>
                                        <p:cTn id="426" dur="500"/>
                                        <p:tgtEl>
                                          <p:spTgt spid="143"/>
                                        </p:tgtEl>
                                      </p:cBhvr>
                                    </p:animEffect>
                                  </p:childTnLst>
                                </p:cTn>
                              </p:par>
                              <p:par>
                                <p:cTn id="427" presetID="3" presetClass="entr" presetSubtype="10" fill="hold" grpId="0" nodeType="withEffect">
                                  <p:stCondLst>
                                    <p:cond delay="0"/>
                                  </p:stCondLst>
                                  <p:childTnLst>
                                    <p:set>
                                      <p:cBhvr>
                                        <p:cTn id="428" dur="1" fill="hold">
                                          <p:stCondLst>
                                            <p:cond delay="0"/>
                                          </p:stCondLst>
                                        </p:cTn>
                                        <p:tgtEl>
                                          <p:spTgt spid="144"/>
                                        </p:tgtEl>
                                        <p:attrNameLst>
                                          <p:attrName>style.visibility</p:attrName>
                                        </p:attrNameLst>
                                      </p:cBhvr>
                                      <p:to>
                                        <p:strVal val="visible"/>
                                      </p:to>
                                    </p:set>
                                    <p:animEffect transition="in" filter="blinds(horizontal)">
                                      <p:cBhvr>
                                        <p:cTn id="429" dur="500"/>
                                        <p:tgtEl>
                                          <p:spTgt spid="144"/>
                                        </p:tgtEl>
                                      </p:cBhvr>
                                    </p:animEffect>
                                  </p:childTnLst>
                                </p:cTn>
                              </p:par>
                              <p:par>
                                <p:cTn id="430" presetID="3" presetClass="entr" presetSubtype="10" fill="hold" grpId="0" nodeType="withEffect">
                                  <p:stCondLst>
                                    <p:cond delay="0"/>
                                  </p:stCondLst>
                                  <p:childTnLst>
                                    <p:set>
                                      <p:cBhvr>
                                        <p:cTn id="431" dur="1" fill="hold">
                                          <p:stCondLst>
                                            <p:cond delay="0"/>
                                          </p:stCondLst>
                                        </p:cTn>
                                        <p:tgtEl>
                                          <p:spTgt spid="145"/>
                                        </p:tgtEl>
                                        <p:attrNameLst>
                                          <p:attrName>style.visibility</p:attrName>
                                        </p:attrNameLst>
                                      </p:cBhvr>
                                      <p:to>
                                        <p:strVal val="visible"/>
                                      </p:to>
                                    </p:set>
                                    <p:animEffect transition="in" filter="blinds(horizontal)">
                                      <p:cBhvr>
                                        <p:cTn id="432" dur="500"/>
                                        <p:tgtEl>
                                          <p:spTgt spid="145"/>
                                        </p:tgtEl>
                                      </p:cBhvr>
                                    </p:animEffect>
                                  </p:childTnLst>
                                </p:cTn>
                              </p:par>
                              <p:par>
                                <p:cTn id="433" presetID="3" presetClass="entr" presetSubtype="10" fill="hold" grpId="0" nodeType="withEffect">
                                  <p:stCondLst>
                                    <p:cond delay="0"/>
                                  </p:stCondLst>
                                  <p:childTnLst>
                                    <p:set>
                                      <p:cBhvr>
                                        <p:cTn id="434" dur="1" fill="hold">
                                          <p:stCondLst>
                                            <p:cond delay="0"/>
                                          </p:stCondLst>
                                        </p:cTn>
                                        <p:tgtEl>
                                          <p:spTgt spid="146"/>
                                        </p:tgtEl>
                                        <p:attrNameLst>
                                          <p:attrName>style.visibility</p:attrName>
                                        </p:attrNameLst>
                                      </p:cBhvr>
                                      <p:to>
                                        <p:strVal val="visible"/>
                                      </p:to>
                                    </p:set>
                                    <p:animEffect transition="in" filter="blinds(horizontal)">
                                      <p:cBhvr>
                                        <p:cTn id="435" dur="500"/>
                                        <p:tgtEl>
                                          <p:spTgt spid="146"/>
                                        </p:tgtEl>
                                      </p:cBhvr>
                                    </p:animEffect>
                                  </p:childTnLst>
                                </p:cTn>
                              </p:par>
                              <p:par>
                                <p:cTn id="436" presetID="3" presetClass="entr" presetSubtype="10" fill="hold" grpId="0" nodeType="withEffect">
                                  <p:stCondLst>
                                    <p:cond delay="0"/>
                                  </p:stCondLst>
                                  <p:childTnLst>
                                    <p:set>
                                      <p:cBhvr>
                                        <p:cTn id="437" dur="1" fill="hold">
                                          <p:stCondLst>
                                            <p:cond delay="0"/>
                                          </p:stCondLst>
                                        </p:cTn>
                                        <p:tgtEl>
                                          <p:spTgt spid="147"/>
                                        </p:tgtEl>
                                        <p:attrNameLst>
                                          <p:attrName>style.visibility</p:attrName>
                                        </p:attrNameLst>
                                      </p:cBhvr>
                                      <p:to>
                                        <p:strVal val="visible"/>
                                      </p:to>
                                    </p:set>
                                    <p:animEffect transition="in" filter="blinds(horizontal)">
                                      <p:cBhvr>
                                        <p:cTn id="438" dur="500"/>
                                        <p:tgtEl>
                                          <p:spTgt spid="147"/>
                                        </p:tgtEl>
                                      </p:cBhvr>
                                    </p:animEffect>
                                  </p:childTnLst>
                                </p:cTn>
                              </p:par>
                              <p:par>
                                <p:cTn id="439" presetID="3" presetClass="entr" presetSubtype="10" fill="hold" grpId="0" nodeType="withEffect">
                                  <p:stCondLst>
                                    <p:cond delay="0"/>
                                  </p:stCondLst>
                                  <p:childTnLst>
                                    <p:set>
                                      <p:cBhvr>
                                        <p:cTn id="440" dur="1" fill="hold">
                                          <p:stCondLst>
                                            <p:cond delay="0"/>
                                          </p:stCondLst>
                                        </p:cTn>
                                        <p:tgtEl>
                                          <p:spTgt spid="148"/>
                                        </p:tgtEl>
                                        <p:attrNameLst>
                                          <p:attrName>style.visibility</p:attrName>
                                        </p:attrNameLst>
                                      </p:cBhvr>
                                      <p:to>
                                        <p:strVal val="visible"/>
                                      </p:to>
                                    </p:set>
                                    <p:animEffect transition="in" filter="blinds(horizontal)">
                                      <p:cBhvr>
                                        <p:cTn id="441" dur="500"/>
                                        <p:tgtEl>
                                          <p:spTgt spid="148"/>
                                        </p:tgtEl>
                                      </p:cBhvr>
                                    </p:animEffect>
                                  </p:childTnLst>
                                </p:cTn>
                              </p:par>
                              <p:par>
                                <p:cTn id="442" presetID="3" presetClass="entr" presetSubtype="10" fill="hold" grpId="0" nodeType="withEffect">
                                  <p:stCondLst>
                                    <p:cond delay="0"/>
                                  </p:stCondLst>
                                  <p:childTnLst>
                                    <p:set>
                                      <p:cBhvr>
                                        <p:cTn id="443" dur="1" fill="hold">
                                          <p:stCondLst>
                                            <p:cond delay="0"/>
                                          </p:stCondLst>
                                        </p:cTn>
                                        <p:tgtEl>
                                          <p:spTgt spid="149"/>
                                        </p:tgtEl>
                                        <p:attrNameLst>
                                          <p:attrName>style.visibility</p:attrName>
                                        </p:attrNameLst>
                                      </p:cBhvr>
                                      <p:to>
                                        <p:strVal val="visible"/>
                                      </p:to>
                                    </p:set>
                                    <p:animEffect transition="in" filter="blinds(horizontal)">
                                      <p:cBhvr>
                                        <p:cTn id="444" dur="500"/>
                                        <p:tgtEl>
                                          <p:spTgt spid="149"/>
                                        </p:tgtEl>
                                      </p:cBhvr>
                                    </p:animEffect>
                                  </p:childTnLst>
                                </p:cTn>
                              </p:par>
                              <p:par>
                                <p:cTn id="445" presetID="3" presetClass="entr" presetSubtype="10" fill="hold" grpId="0" nodeType="withEffect">
                                  <p:stCondLst>
                                    <p:cond delay="0"/>
                                  </p:stCondLst>
                                  <p:childTnLst>
                                    <p:set>
                                      <p:cBhvr>
                                        <p:cTn id="446" dur="1" fill="hold">
                                          <p:stCondLst>
                                            <p:cond delay="0"/>
                                          </p:stCondLst>
                                        </p:cTn>
                                        <p:tgtEl>
                                          <p:spTgt spid="150"/>
                                        </p:tgtEl>
                                        <p:attrNameLst>
                                          <p:attrName>style.visibility</p:attrName>
                                        </p:attrNameLst>
                                      </p:cBhvr>
                                      <p:to>
                                        <p:strVal val="visible"/>
                                      </p:to>
                                    </p:set>
                                    <p:animEffect transition="in" filter="blinds(horizontal)">
                                      <p:cBhvr>
                                        <p:cTn id="447" dur="500"/>
                                        <p:tgtEl>
                                          <p:spTgt spid="150"/>
                                        </p:tgtEl>
                                      </p:cBhvr>
                                    </p:animEffect>
                                  </p:childTnLst>
                                </p:cTn>
                              </p:par>
                              <p:par>
                                <p:cTn id="448" presetID="3" presetClass="entr" presetSubtype="10" fill="hold" grpId="0" nodeType="withEffect">
                                  <p:stCondLst>
                                    <p:cond delay="0"/>
                                  </p:stCondLst>
                                  <p:childTnLst>
                                    <p:set>
                                      <p:cBhvr>
                                        <p:cTn id="449" dur="1" fill="hold">
                                          <p:stCondLst>
                                            <p:cond delay="0"/>
                                          </p:stCondLst>
                                        </p:cTn>
                                        <p:tgtEl>
                                          <p:spTgt spid="151"/>
                                        </p:tgtEl>
                                        <p:attrNameLst>
                                          <p:attrName>style.visibility</p:attrName>
                                        </p:attrNameLst>
                                      </p:cBhvr>
                                      <p:to>
                                        <p:strVal val="visible"/>
                                      </p:to>
                                    </p:set>
                                    <p:animEffect transition="in" filter="blinds(horizontal)">
                                      <p:cBhvr>
                                        <p:cTn id="450" dur="500"/>
                                        <p:tgtEl>
                                          <p:spTgt spid="151"/>
                                        </p:tgtEl>
                                      </p:cBhvr>
                                    </p:animEffect>
                                  </p:childTnLst>
                                </p:cTn>
                              </p:par>
                              <p:par>
                                <p:cTn id="451" presetID="3" presetClass="entr" presetSubtype="10" fill="hold" grpId="0" nodeType="withEffect">
                                  <p:stCondLst>
                                    <p:cond delay="0"/>
                                  </p:stCondLst>
                                  <p:childTnLst>
                                    <p:set>
                                      <p:cBhvr>
                                        <p:cTn id="452" dur="1" fill="hold">
                                          <p:stCondLst>
                                            <p:cond delay="0"/>
                                          </p:stCondLst>
                                        </p:cTn>
                                        <p:tgtEl>
                                          <p:spTgt spid="152"/>
                                        </p:tgtEl>
                                        <p:attrNameLst>
                                          <p:attrName>style.visibility</p:attrName>
                                        </p:attrNameLst>
                                      </p:cBhvr>
                                      <p:to>
                                        <p:strVal val="visible"/>
                                      </p:to>
                                    </p:set>
                                    <p:animEffect transition="in" filter="blinds(horizontal)">
                                      <p:cBhvr>
                                        <p:cTn id="453" dur="500"/>
                                        <p:tgtEl>
                                          <p:spTgt spid="152"/>
                                        </p:tgtEl>
                                      </p:cBhvr>
                                    </p:animEffect>
                                  </p:childTnLst>
                                </p:cTn>
                              </p:par>
                              <p:par>
                                <p:cTn id="454" presetID="3" presetClass="entr" presetSubtype="10" fill="hold" grpId="0" nodeType="withEffect">
                                  <p:stCondLst>
                                    <p:cond delay="0"/>
                                  </p:stCondLst>
                                  <p:childTnLst>
                                    <p:set>
                                      <p:cBhvr>
                                        <p:cTn id="455" dur="1" fill="hold">
                                          <p:stCondLst>
                                            <p:cond delay="0"/>
                                          </p:stCondLst>
                                        </p:cTn>
                                        <p:tgtEl>
                                          <p:spTgt spid="153"/>
                                        </p:tgtEl>
                                        <p:attrNameLst>
                                          <p:attrName>style.visibility</p:attrName>
                                        </p:attrNameLst>
                                      </p:cBhvr>
                                      <p:to>
                                        <p:strVal val="visible"/>
                                      </p:to>
                                    </p:set>
                                    <p:animEffect transition="in" filter="blinds(horizontal)">
                                      <p:cBhvr>
                                        <p:cTn id="456" dur="500"/>
                                        <p:tgtEl>
                                          <p:spTgt spid="153"/>
                                        </p:tgtEl>
                                      </p:cBhvr>
                                    </p:animEffect>
                                  </p:childTnLst>
                                </p:cTn>
                              </p:par>
                              <p:par>
                                <p:cTn id="457" presetID="3" presetClass="entr" presetSubtype="10" fill="hold" grpId="0" nodeType="withEffect">
                                  <p:stCondLst>
                                    <p:cond delay="0"/>
                                  </p:stCondLst>
                                  <p:childTnLst>
                                    <p:set>
                                      <p:cBhvr>
                                        <p:cTn id="458" dur="1" fill="hold">
                                          <p:stCondLst>
                                            <p:cond delay="0"/>
                                          </p:stCondLst>
                                        </p:cTn>
                                        <p:tgtEl>
                                          <p:spTgt spid="154"/>
                                        </p:tgtEl>
                                        <p:attrNameLst>
                                          <p:attrName>style.visibility</p:attrName>
                                        </p:attrNameLst>
                                      </p:cBhvr>
                                      <p:to>
                                        <p:strVal val="visible"/>
                                      </p:to>
                                    </p:set>
                                    <p:animEffect transition="in" filter="blinds(horizontal)">
                                      <p:cBhvr>
                                        <p:cTn id="459" dur="500"/>
                                        <p:tgtEl>
                                          <p:spTgt spid="154"/>
                                        </p:tgtEl>
                                      </p:cBhvr>
                                    </p:animEffect>
                                  </p:childTnLst>
                                </p:cTn>
                              </p:par>
                              <p:par>
                                <p:cTn id="460" presetID="3" presetClass="entr" presetSubtype="10" fill="hold" grpId="0" nodeType="withEffect">
                                  <p:stCondLst>
                                    <p:cond delay="0"/>
                                  </p:stCondLst>
                                  <p:childTnLst>
                                    <p:set>
                                      <p:cBhvr>
                                        <p:cTn id="461" dur="1" fill="hold">
                                          <p:stCondLst>
                                            <p:cond delay="0"/>
                                          </p:stCondLst>
                                        </p:cTn>
                                        <p:tgtEl>
                                          <p:spTgt spid="155"/>
                                        </p:tgtEl>
                                        <p:attrNameLst>
                                          <p:attrName>style.visibility</p:attrName>
                                        </p:attrNameLst>
                                      </p:cBhvr>
                                      <p:to>
                                        <p:strVal val="visible"/>
                                      </p:to>
                                    </p:set>
                                    <p:animEffect transition="in" filter="blinds(horizontal)">
                                      <p:cBhvr>
                                        <p:cTn id="462" dur="500"/>
                                        <p:tgtEl>
                                          <p:spTgt spid="155"/>
                                        </p:tgtEl>
                                      </p:cBhvr>
                                    </p:animEffect>
                                  </p:childTnLst>
                                </p:cTn>
                              </p:par>
                              <p:par>
                                <p:cTn id="463" presetID="3" presetClass="entr" presetSubtype="10" fill="hold" grpId="0" nodeType="withEffect">
                                  <p:stCondLst>
                                    <p:cond delay="0"/>
                                  </p:stCondLst>
                                  <p:childTnLst>
                                    <p:set>
                                      <p:cBhvr>
                                        <p:cTn id="464" dur="1" fill="hold">
                                          <p:stCondLst>
                                            <p:cond delay="0"/>
                                          </p:stCondLst>
                                        </p:cTn>
                                        <p:tgtEl>
                                          <p:spTgt spid="156"/>
                                        </p:tgtEl>
                                        <p:attrNameLst>
                                          <p:attrName>style.visibility</p:attrName>
                                        </p:attrNameLst>
                                      </p:cBhvr>
                                      <p:to>
                                        <p:strVal val="visible"/>
                                      </p:to>
                                    </p:set>
                                    <p:animEffect transition="in" filter="blinds(horizontal)">
                                      <p:cBhvr>
                                        <p:cTn id="465" dur="500"/>
                                        <p:tgtEl>
                                          <p:spTgt spid="156"/>
                                        </p:tgtEl>
                                      </p:cBhvr>
                                    </p:animEffect>
                                  </p:childTnLst>
                                </p:cTn>
                              </p:par>
                              <p:par>
                                <p:cTn id="466" presetID="3" presetClass="entr" presetSubtype="10" fill="hold" grpId="0" nodeType="withEffect">
                                  <p:stCondLst>
                                    <p:cond delay="0"/>
                                  </p:stCondLst>
                                  <p:childTnLst>
                                    <p:set>
                                      <p:cBhvr>
                                        <p:cTn id="467" dur="1" fill="hold">
                                          <p:stCondLst>
                                            <p:cond delay="0"/>
                                          </p:stCondLst>
                                        </p:cTn>
                                        <p:tgtEl>
                                          <p:spTgt spid="157"/>
                                        </p:tgtEl>
                                        <p:attrNameLst>
                                          <p:attrName>style.visibility</p:attrName>
                                        </p:attrNameLst>
                                      </p:cBhvr>
                                      <p:to>
                                        <p:strVal val="visible"/>
                                      </p:to>
                                    </p:set>
                                    <p:animEffect transition="in" filter="blinds(horizontal)">
                                      <p:cBhvr>
                                        <p:cTn id="468" dur="500"/>
                                        <p:tgtEl>
                                          <p:spTgt spid="157"/>
                                        </p:tgtEl>
                                      </p:cBhvr>
                                    </p:animEffect>
                                  </p:childTnLst>
                                </p:cTn>
                              </p:par>
                              <p:par>
                                <p:cTn id="469" presetID="3" presetClass="entr" presetSubtype="10" fill="hold" grpId="0" nodeType="withEffect">
                                  <p:stCondLst>
                                    <p:cond delay="0"/>
                                  </p:stCondLst>
                                  <p:childTnLst>
                                    <p:set>
                                      <p:cBhvr>
                                        <p:cTn id="470" dur="1" fill="hold">
                                          <p:stCondLst>
                                            <p:cond delay="0"/>
                                          </p:stCondLst>
                                        </p:cTn>
                                        <p:tgtEl>
                                          <p:spTgt spid="158"/>
                                        </p:tgtEl>
                                        <p:attrNameLst>
                                          <p:attrName>style.visibility</p:attrName>
                                        </p:attrNameLst>
                                      </p:cBhvr>
                                      <p:to>
                                        <p:strVal val="visible"/>
                                      </p:to>
                                    </p:set>
                                    <p:animEffect transition="in" filter="blinds(horizontal)">
                                      <p:cBhvr>
                                        <p:cTn id="471" dur="500"/>
                                        <p:tgtEl>
                                          <p:spTgt spid="158"/>
                                        </p:tgtEl>
                                      </p:cBhvr>
                                    </p:animEffect>
                                  </p:childTnLst>
                                </p:cTn>
                              </p:par>
                              <p:par>
                                <p:cTn id="472" presetID="3" presetClass="entr" presetSubtype="10" fill="hold" grpId="0" nodeType="withEffect">
                                  <p:stCondLst>
                                    <p:cond delay="0"/>
                                  </p:stCondLst>
                                  <p:childTnLst>
                                    <p:set>
                                      <p:cBhvr>
                                        <p:cTn id="473" dur="1" fill="hold">
                                          <p:stCondLst>
                                            <p:cond delay="0"/>
                                          </p:stCondLst>
                                        </p:cTn>
                                        <p:tgtEl>
                                          <p:spTgt spid="159"/>
                                        </p:tgtEl>
                                        <p:attrNameLst>
                                          <p:attrName>style.visibility</p:attrName>
                                        </p:attrNameLst>
                                      </p:cBhvr>
                                      <p:to>
                                        <p:strVal val="visible"/>
                                      </p:to>
                                    </p:set>
                                    <p:animEffect transition="in" filter="blinds(horizontal)">
                                      <p:cBhvr>
                                        <p:cTn id="474" dur="500"/>
                                        <p:tgtEl>
                                          <p:spTgt spid="159"/>
                                        </p:tgtEl>
                                      </p:cBhvr>
                                    </p:animEffect>
                                  </p:childTnLst>
                                </p:cTn>
                              </p:par>
                              <p:par>
                                <p:cTn id="475" presetID="3" presetClass="entr" presetSubtype="10" fill="hold" grpId="0" nodeType="withEffect">
                                  <p:stCondLst>
                                    <p:cond delay="0"/>
                                  </p:stCondLst>
                                  <p:childTnLst>
                                    <p:set>
                                      <p:cBhvr>
                                        <p:cTn id="476" dur="1" fill="hold">
                                          <p:stCondLst>
                                            <p:cond delay="0"/>
                                          </p:stCondLst>
                                        </p:cTn>
                                        <p:tgtEl>
                                          <p:spTgt spid="160"/>
                                        </p:tgtEl>
                                        <p:attrNameLst>
                                          <p:attrName>style.visibility</p:attrName>
                                        </p:attrNameLst>
                                      </p:cBhvr>
                                      <p:to>
                                        <p:strVal val="visible"/>
                                      </p:to>
                                    </p:set>
                                    <p:animEffect transition="in" filter="blinds(horizontal)">
                                      <p:cBhvr>
                                        <p:cTn id="477" dur="500"/>
                                        <p:tgtEl>
                                          <p:spTgt spid="160"/>
                                        </p:tgtEl>
                                      </p:cBhvr>
                                    </p:animEffect>
                                  </p:childTnLst>
                                </p:cTn>
                              </p:par>
                              <p:par>
                                <p:cTn id="478" presetID="3" presetClass="entr" presetSubtype="10" fill="hold" grpId="0" nodeType="withEffect">
                                  <p:stCondLst>
                                    <p:cond delay="0"/>
                                  </p:stCondLst>
                                  <p:childTnLst>
                                    <p:set>
                                      <p:cBhvr>
                                        <p:cTn id="479" dur="1" fill="hold">
                                          <p:stCondLst>
                                            <p:cond delay="0"/>
                                          </p:stCondLst>
                                        </p:cTn>
                                        <p:tgtEl>
                                          <p:spTgt spid="161"/>
                                        </p:tgtEl>
                                        <p:attrNameLst>
                                          <p:attrName>style.visibility</p:attrName>
                                        </p:attrNameLst>
                                      </p:cBhvr>
                                      <p:to>
                                        <p:strVal val="visible"/>
                                      </p:to>
                                    </p:set>
                                    <p:animEffect transition="in" filter="blinds(horizontal)">
                                      <p:cBhvr>
                                        <p:cTn id="480" dur="500"/>
                                        <p:tgtEl>
                                          <p:spTgt spid="161"/>
                                        </p:tgtEl>
                                      </p:cBhvr>
                                    </p:animEffect>
                                  </p:childTnLst>
                                </p:cTn>
                              </p:par>
                              <p:par>
                                <p:cTn id="481" presetID="3" presetClass="entr" presetSubtype="10" fill="hold" grpId="0" nodeType="withEffect">
                                  <p:stCondLst>
                                    <p:cond delay="0"/>
                                  </p:stCondLst>
                                  <p:childTnLst>
                                    <p:set>
                                      <p:cBhvr>
                                        <p:cTn id="482" dur="1" fill="hold">
                                          <p:stCondLst>
                                            <p:cond delay="0"/>
                                          </p:stCondLst>
                                        </p:cTn>
                                        <p:tgtEl>
                                          <p:spTgt spid="162"/>
                                        </p:tgtEl>
                                        <p:attrNameLst>
                                          <p:attrName>style.visibility</p:attrName>
                                        </p:attrNameLst>
                                      </p:cBhvr>
                                      <p:to>
                                        <p:strVal val="visible"/>
                                      </p:to>
                                    </p:set>
                                    <p:animEffect transition="in" filter="blinds(horizontal)">
                                      <p:cBhvr>
                                        <p:cTn id="483" dur="500"/>
                                        <p:tgtEl>
                                          <p:spTgt spid="162"/>
                                        </p:tgtEl>
                                      </p:cBhvr>
                                    </p:animEffect>
                                  </p:childTnLst>
                                </p:cTn>
                              </p:par>
                              <p:par>
                                <p:cTn id="484" presetID="3" presetClass="entr" presetSubtype="10" fill="hold" grpId="0" nodeType="withEffect">
                                  <p:stCondLst>
                                    <p:cond delay="0"/>
                                  </p:stCondLst>
                                  <p:childTnLst>
                                    <p:set>
                                      <p:cBhvr>
                                        <p:cTn id="485" dur="1" fill="hold">
                                          <p:stCondLst>
                                            <p:cond delay="0"/>
                                          </p:stCondLst>
                                        </p:cTn>
                                        <p:tgtEl>
                                          <p:spTgt spid="163"/>
                                        </p:tgtEl>
                                        <p:attrNameLst>
                                          <p:attrName>style.visibility</p:attrName>
                                        </p:attrNameLst>
                                      </p:cBhvr>
                                      <p:to>
                                        <p:strVal val="visible"/>
                                      </p:to>
                                    </p:set>
                                    <p:animEffect transition="in" filter="blinds(horizontal)">
                                      <p:cBhvr>
                                        <p:cTn id="486" dur="500"/>
                                        <p:tgtEl>
                                          <p:spTgt spid="163"/>
                                        </p:tgtEl>
                                      </p:cBhvr>
                                    </p:animEffect>
                                  </p:childTnLst>
                                </p:cTn>
                              </p:par>
                              <p:par>
                                <p:cTn id="487" presetID="3" presetClass="entr" presetSubtype="10" fill="hold" grpId="0" nodeType="withEffect">
                                  <p:stCondLst>
                                    <p:cond delay="0"/>
                                  </p:stCondLst>
                                  <p:childTnLst>
                                    <p:set>
                                      <p:cBhvr>
                                        <p:cTn id="488" dur="1" fill="hold">
                                          <p:stCondLst>
                                            <p:cond delay="0"/>
                                          </p:stCondLst>
                                        </p:cTn>
                                        <p:tgtEl>
                                          <p:spTgt spid="164"/>
                                        </p:tgtEl>
                                        <p:attrNameLst>
                                          <p:attrName>style.visibility</p:attrName>
                                        </p:attrNameLst>
                                      </p:cBhvr>
                                      <p:to>
                                        <p:strVal val="visible"/>
                                      </p:to>
                                    </p:set>
                                    <p:animEffect transition="in" filter="blinds(horizontal)">
                                      <p:cBhvr>
                                        <p:cTn id="489" dur="500"/>
                                        <p:tgtEl>
                                          <p:spTgt spid="164"/>
                                        </p:tgtEl>
                                      </p:cBhvr>
                                    </p:animEffect>
                                  </p:childTnLst>
                                </p:cTn>
                              </p:par>
                              <p:par>
                                <p:cTn id="490" presetID="3" presetClass="entr" presetSubtype="10" fill="hold" grpId="0" nodeType="withEffect">
                                  <p:stCondLst>
                                    <p:cond delay="0"/>
                                  </p:stCondLst>
                                  <p:childTnLst>
                                    <p:set>
                                      <p:cBhvr>
                                        <p:cTn id="491" dur="1" fill="hold">
                                          <p:stCondLst>
                                            <p:cond delay="0"/>
                                          </p:stCondLst>
                                        </p:cTn>
                                        <p:tgtEl>
                                          <p:spTgt spid="165"/>
                                        </p:tgtEl>
                                        <p:attrNameLst>
                                          <p:attrName>style.visibility</p:attrName>
                                        </p:attrNameLst>
                                      </p:cBhvr>
                                      <p:to>
                                        <p:strVal val="visible"/>
                                      </p:to>
                                    </p:set>
                                    <p:animEffect transition="in" filter="blinds(horizontal)">
                                      <p:cBhvr>
                                        <p:cTn id="492" dur="500"/>
                                        <p:tgtEl>
                                          <p:spTgt spid="165"/>
                                        </p:tgtEl>
                                      </p:cBhvr>
                                    </p:animEffect>
                                  </p:childTnLst>
                                </p:cTn>
                              </p:par>
                              <p:par>
                                <p:cTn id="493" presetID="3" presetClass="entr" presetSubtype="10" fill="hold" grpId="0" nodeType="withEffect">
                                  <p:stCondLst>
                                    <p:cond delay="0"/>
                                  </p:stCondLst>
                                  <p:childTnLst>
                                    <p:set>
                                      <p:cBhvr>
                                        <p:cTn id="494" dur="1" fill="hold">
                                          <p:stCondLst>
                                            <p:cond delay="0"/>
                                          </p:stCondLst>
                                        </p:cTn>
                                        <p:tgtEl>
                                          <p:spTgt spid="166"/>
                                        </p:tgtEl>
                                        <p:attrNameLst>
                                          <p:attrName>style.visibility</p:attrName>
                                        </p:attrNameLst>
                                      </p:cBhvr>
                                      <p:to>
                                        <p:strVal val="visible"/>
                                      </p:to>
                                    </p:set>
                                    <p:animEffect transition="in" filter="blinds(horizontal)">
                                      <p:cBhvr>
                                        <p:cTn id="495" dur="500"/>
                                        <p:tgtEl>
                                          <p:spTgt spid="166"/>
                                        </p:tgtEl>
                                      </p:cBhvr>
                                    </p:animEffect>
                                  </p:childTnLst>
                                </p:cTn>
                              </p:par>
                              <p:par>
                                <p:cTn id="496" presetID="3" presetClass="entr" presetSubtype="10" fill="hold" grpId="0" nodeType="withEffect">
                                  <p:stCondLst>
                                    <p:cond delay="0"/>
                                  </p:stCondLst>
                                  <p:childTnLst>
                                    <p:set>
                                      <p:cBhvr>
                                        <p:cTn id="497" dur="1" fill="hold">
                                          <p:stCondLst>
                                            <p:cond delay="0"/>
                                          </p:stCondLst>
                                        </p:cTn>
                                        <p:tgtEl>
                                          <p:spTgt spid="167"/>
                                        </p:tgtEl>
                                        <p:attrNameLst>
                                          <p:attrName>style.visibility</p:attrName>
                                        </p:attrNameLst>
                                      </p:cBhvr>
                                      <p:to>
                                        <p:strVal val="visible"/>
                                      </p:to>
                                    </p:set>
                                    <p:animEffect transition="in" filter="blinds(horizontal)">
                                      <p:cBhvr>
                                        <p:cTn id="498" dur="500"/>
                                        <p:tgtEl>
                                          <p:spTgt spid="167"/>
                                        </p:tgtEl>
                                      </p:cBhvr>
                                    </p:animEffect>
                                  </p:childTnLst>
                                </p:cTn>
                              </p:par>
                              <p:par>
                                <p:cTn id="499" presetID="3" presetClass="entr" presetSubtype="10" fill="hold" grpId="0" nodeType="withEffect">
                                  <p:stCondLst>
                                    <p:cond delay="0"/>
                                  </p:stCondLst>
                                  <p:childTnLst>
                                    <p:set>
                                      <p:cBhvr>
                                        <p:cTn id="500" dur="1" fill="hold">
                                          <p:stCondLst>
                                            <p:cond delay="0"/>
                                          </p:stCondLst>
                                        </p:cTn>
                                        <p:tgtEl>
                                          <p:spTgt spid="168"/>
                                        </p:tgtEl>
                                        <p:attrNameLst>
                                          <p:attrName>style.visibility</p:attrName>
                                        </p:attrNameLst>
                                      </p:cBhvr>
                                      <p:to>
                                        <p:strVal val="visible"/>
                                      </p:to>
                                    </p:set>
                                    <p:animEffect transition="in" filter="blinds(horizontal)">
                                      <p:cBhvr>
                                        <p:cTn id="501" dur="500"/>
                                        <p:tgtEl>
                                          <p:spTgt spid="168"/>
                                        </p:tgtEl>
                                      </p:cBhvr>
                                    </p:animEffect>
                                  </p:childTnLst>
                                </p:cTn>
                              </p:par>
                              <p:par>
                                <p:cTn id="502" presetID="3" presetClass="entr" presetSubtype="10" fill="hold" grpId="0" nodeType="withEffect">
                                  <p:stCondLst>
                                    <p:cond delay="0"/>
                                  </p:stCondLst>
                                  <p:childTnLst>
                                    <p:set>
                                      <p:cBhvr>
                                        <p:cTn id="503" dur="1" fill="hold">
                                          <p:stCondLst>
                                            <p:cond delay="0"/>
                                          </p:stCondLst>
                                        </p:cTn>
                                        <p:tgtEl>
                                          <p:spTgt spid="169"/>
                                        </p:tgtEl>
                                        <p:attrNameLst>
                                          <p:attrName>style.visibility</p:attrName>
                                        </p:attrNameLst>
                                      </p:cBhvr>
                                      <p:to>
                                        <p:strVal val="visible"/>
                                      </p:to>
                                    </p:set>
                                    <p:animEffect transition="in" filter="blinds(horizontal)">
                                      <p:cBhvr>
                                        <p:cTn id="504" dur="500"/>
                                        <p:tgtEl>
                                          <p:spTgt spid="169"/>
                                        </p:tgtEl>
                                      </p:cBhvr>
                                    </p:animEffect>
                                  </p:childTnLst>
                                </p:cTn>
                              </p:par>
                              <p:par>
                                <p:cTn id="505" presetID="3" presetClass="entr" presetSubtype="10" fill="hold" grpId="0" nodeType="withEffect">
                                  <p:stCondLst>
                                    <p:cond delay="0"/>
                                  </p:stCondLst>
                                  <p:childTnLst>
                                    <p:set>
                                      <p:cBhvr>
                                        <p:cTn id="506" dur="1" fill="hold">
                                          <p:stCondLst>
                                            <p:cond delay="0"/>
                                          </p:stCondLst>
                                        </p:cTn>
                                        <p:tgtEl>
                                          <p:spTgt spid="170"/>
                                        </p:tgtEl>
                                        <p:attrNameLst>
                                          <p:attrName>style.visibility</p:attrName>
                                        </p:attrNameLst>
                                      </p:cBhvr>
                                      <p:to>
                                        <p:strVal val="visible"/>
                                      </p:to>
                                    </p:set>
                                    <p:animEffect transition="in" filter="blinds(horizontal)">
                                      <p:cBhvr>
                                        <p:cTn id="507" dur="500"/>
                                        <p:tgtEl>
                                          <p:spTgt spid="170"/>
                                        </p:tgtEl>
                                      </p:cBhvr>
                                    </p:animEffect>
                                  </p:childTnLst>
                                </p:cTn>
                              </p:par>
                              <p:par>
                                <p:cTn id="508" presetID="3" presetClass="entr" presetSubtype="10" fill="hold" grpId="0" nodeType="withEffect">
                                  <p:stCondLst>
                                    <p:cond delay="0"/>
                                  </p:stCondLst>
                                  <p:childTnLst>
                                    <p:set>
                                      <p:cBhvr>
                                        <p:cTn id="509" dur="1" fill="hold">
                                          <p:stCondLst>
                                            <p:cond delay="0"/>
                                          </p:stCondLst>
                                        </p:cTn>
                                        <p:tgtEl>
                                          <p:spTgt spid="171"/>
                                        </p:tgtEl>
                                        <p:attrNameLst>
                                          <p:attrName>style.visibility</p:attrName>
                                        </p:attrNameLst>
                                      </p:cBhvr>
                                      <p:to>
                                        <p:strVal val="visible"/>
                                      </p:to>
                                    </p:set>
                                    <p:animEffect transition="in" filter="blinds(horizontal)">
                                      <p:cBhvr>
                                        <p:cTn id="510" dur="500"/>
                                        <p:tgtEl>
                                          <p:spTgt spid="171"/>
                                        </p:tgtEl>
                                      </p:cBhvr>
                                    </p:animEffect>
                                  </p:childTnLst>
                                </p:cTn>
                              </p:par>
                              <p:par>
                                <p:cTn id="511" presetID="3" presetClass="entr" presetSubtype="10" fill="hold" grpId="0" nodeType="withEffect">
                                  <p:stCondLst>
                                    <p:cond delay="0"/>
                                  </p:stCondLst>
                                  <p:childTnLst>
                                    <p:set>
                                      <p:cBhvr>
                                        <p:cTn id="512" dur="1" fill="hold">
                                          <p:stCondLst>
                                            <p:cond delay="0"/>
                                          </p:stCondLst>
                                        </p:cTn>
                                        <p:tgtEl>
                                          <p:spTgt spid="172"/>
                                        </p:tgtEl>
                                        <p:attrNameLst>
                                          <p:attrName>style.visibility</p:attrName>
                                        </p:attrNameLst>
                                      </p:cBhvr>
                                      <p:to>
                                        <p:strVal val="visible"/>
                                      </p:to>
                                    </p:set>
                                    <p:animEffect transition="in" filter="blinds(horizontal)">
                                      <p:cBhvr>
                                        <p:cTn id="513" dur="500"/>
                                        <p:tgtEl>
                                          <p:spTgt spid="172"/>
                                        </p:tgtEl>
                                      </p:cBhvr>
                                    </p:animEffect>
                                  </p:childTnLst>
                                </p:cTn>
                              </p:par>
                              <p:par>
                                <p:cTn id="514" presetID="3" presetClass="entr" presetSubtype="10" fill="hold" grpId="0" nodeType="withEffect">
                                  <p:stCondLst>
                                    <p:cond delay="0"/>
                                  </p:stCondLst>
                                  <p:childTnLst>
                                    <p:set>
                                      <p:cBhvr>
                                        <p:cTn id="515" dur="1" fill="hold">
                                          <p:stCondLst>
                                            <p:cond delay="0"/>
                                          </p:stCondLst>
                                        </p:cTn>
                                        <p:tgtEl>
                                          <p:spTgt spid="173"/>
                                        </p:tgtEl>
                                        <p:attrNameLst>
                                          <p:attrName>style.visibility</p:attrName>
                                        </p:attrNameLst>
                                      </p:cBhvr>
                                      <p:to>
                                        <p:strVal val="visible"/>
                                      </p:to>
                                    </p:set>
                                    <p:animEffect transition="in" filter="blinds(horizontal)">
                                      <p:cBhvr>
                                        <p:cTn id="516" dur="500"/>
                                        <p:tgtEl>
                                          <p:spTgt spid="173"/>
                                        </p:tgtEl>
                                      </p:cBhvr>
                                    </p:animEffect>
                                  </p:childTnLst>
                                </p:cTn>
                              </p:par>
                              <p:par>
                                <p:cTn id="517" presetID="3" presetClass="entr" presetSubtype="10" fill="hold" grpId="0" nodeType="withEffect">
                                  <p:stCondLst>
                                    <p:cond delay="0"/>
                                  </p:stCondLst>
                                  <p:childTnLst>
                                    <p:set>
                                      <p:cBhvr>
                                        <p:cTn id="518" dur="1" fill="hold">
                                          <p:stCondLst>
                                            <p:cond delay="0"/>
                                          </p:stCondLst>
                                        </p:cTn>
                                        <p:tgtEl>
                                          <p:spTgt spid="174"/>
                                        </p:tgtEl>
                                        <p:attrNameLst>
                                          <p:attrName>style.visibility</p:attrName>
                                        </p:attrNameLst>
                                      </p:cBhvr>
                                      <p:to>
                                        <p:strVal val="visible"/>
                                      </p:to>
                                    </p:set>
                                    <p:animEffect transition="in" filter="blinds(horizontal)">
                                      <p:cBhvr>
                                        <p:cTn id="519" dur="500"/>
                                        <p:tgtEl>
                                          <p:spTgt spid="174"/>
                                        </p:tgtEl>
                                      </p:cBhvr>
                                    </p:animEffect>
                                  </p:childTnLst>
                                </p:cTn>
                              </p:par>
                              <p:par>
                                <p:cTn id="520" presetID="3" presetClass="entr" presetSubtype="10" fill="hold" grpId="0" nodeType="withEffect">
                                  <p:stCondLst>
                                    <p:cond delay="0"/>
                                  </p:stCondLst>
                                  <p:childTnLst>
                                    <p:set>
                                      <p:cBhvr>
                                        <p:cTn id="521" dur="1" fill="hold">
                                          <p:stCondLst>
                                            <p:cond delay="0"/>
                                          </p:stCondLst>
                                        </p:cTn>
                                        <p:tgtEl>
                                          <p:spTgt spid="175"/>
                                        </p:tgtEl>
                                        <p:attrNameLst>
                                          <p:attrName>style.visibility</p:attrName>
                                        </p:attrNameLst>
                                      </p:cBhvr>
                                      <p:to>
                                        <p:strVal val="visible"/>
                                      </p:to>
                                    </p:set>
                                    <p:animEffect transition="in" filter="blinds(horizontal)">
                                      <p:cBhvr>
                                        <p:cTn id="522" dur="500"/>
                                        <p:tgtEl>
                                          <p:spTgt spid="175"/>
                                        </p:tgtEl>
                                      </p:cBhvr>
                                    </p:animEffect>
                                  </p:childTnLst>
                                </p:cTn>
                              </p:par>
                              <p:par>
                                <p:cTn id="523" presetID="3" presetClass="entr" presetSubtype="10" fill="hold" grpId="0" nodeType="withEffect">
                                  <p:stCondLst>
                                    <p:cond delay="0"/>
                                  </p:stCondLst>
                                  <p:childTnLst>
                                    <p:set>
                                      <p:cBhvr>
                                        <p:cTn id="524" dur="1" fill="hold">
                                          <p:stCondLst>
                                            <p:cond delay="0"/>
                                          </p:stCondLst>
                                        </p:cTn>
                                        <p:tgtEl>
                                          <p:spTgt spid="176"/>
                                        </p:tgtEl>
                                        <p:attrNameLst>
                                          <p:attrName>style.visibility</p:attrName>
                                        </p:attrNameLst>
                                      </p:cBhvr>
                                      <p:to>
                                        <p:strVal val="visible"/>
                                      </p:to>
                                    </p:set>
                                    <p:animEffect transition="in" filter="blinds(horizontal)">
                                      <p:cBhvr>
                                        <p:cTn id="525" dur="500"/>
                                        <p:tgtEl>
                                          <p:spTgt spid="176"/>
                                        </p:tgtEl>
                                      </p:cBhvr>
                                    </p:animEffect>
                                  </p:childTnLst>
                                </p:cTn>
                              </p:par>
                              <p:par>
                                <p:cTn id="526" presetID="3" presetClass="entr" presetSubtype="10" fill="hold" grpId="0" nodeType="withEffect">
                                  <p:stCondLst>
                                    <p:cond delay="0"/>
                                  </p:stCondLst>
                                  <p:childTnLst>
                                    <p:set>
                                      <p:cBhvr>
                                        <p:cTn id="527" dur="1" fill="hold">
                                          <p:stCondLst>
                                            <p:cond delay="0"/>
                                          </p:stCondLst>
                                        </p:cTn>
                                        <p:tgtEl>
                                          <p:spTgt spid="177"/>
                                        </p:tgtEl>
                                        <p:attrNameLst>
                                          <p:attrName>style.visibility</p:attrName>
                                        </p:attrNameLst>
                                      </p:cBhvr>
                                      <p:to>
                                        <p:strVal val="visible"/>
                                      </p:to>
                                    </p:set>
                                    <p:animEffect transition="in" filter="blinds(horizontal)">
                                      <p:cBhvr>
                                        <p:cTn id="528" dur="500"/>
                                        <p:tgtEl>
                                          <p:spTgt spid="177"/>
                                        </p:tgtEl>
                                      </p:cBhvr>
                                    </p:animEffect>
                                  </p:childTnLst>
                                </p:cTn>
                              </p:par>
                              <p:par>
                                <p:cTn id="529" presetID="3" presetClass="entr" presetSubtype="10" fill="hold" grpId="0" nodeType="withEffect">
                                  <p:stCondLst>
                                    <p:cond delay="0"/>
                                  </p:stCondLst>
                                  <p:childTnLst>
                                    <p:set>
                                      <p:cBhvr>
                                        <p:cTn id="530" dur="1" fill="hold">
                                          <p:stCondLst>
                                            <p:cond delay="0"/>
                                          </p:stCondLst>
                                        </p:cTn>
                                        <p:tgtEl>
                                          <p:spTgt spid="178"/>
                                        </p:tgtEl>
                                        <p:attrNameLst>
                                          <p:attrName>style.visibility</p:attrName>
                                        </p:attrNameLst>
                                      </p:cBhvr>
                                      <p:to>
                                        <p:strVal val="visible"/>
                                      </p:to>
                                    </p:set>
                                    <p:animEffect transition="in" filter="blinds(horizontal)">
                                      <p:cBhvr>
                                        <p:cTn id="531" dur="500"/>
                                        <p:tgtEl>
                                          <p:spTgt spid="178"/>
                                        </p:tgtEl>
                                      </p:cBhvr>
                                    </p:animEffect>
                                  </p:childTnLst>
                                </p:cTn>
                              </p:par>
                              <p:par>
                                <p:cTn id="532" presetID="3" presetClass="entr" presetSubtype="10" fill="hold" grpId="0" nodeType="withEffect">
                                  <p:stCondLst>
                                    <p:cond delay="0"/>
                                  </p:stCondLst>
                                  <p:childTnLst>
                                    <p:set>
                                      <p:cBhvr>
                                        <p:cTn id="533" dur="1" fill="hold">
                                          <p:stCondLst>
                                            <p:cond delay="0"/>
                                          </p:stCondLst>
                                        </p:cTn>
                                        <p:tgtEl>
                                          <p:spTgt spid="179"/>
                                        </p:tgtEl>
                                        <p:attrNameLst>
                                          <p:attrName>style.visibility</p:attrName>
                                        </p:attrNameLst>
                                      </p:cBhvr>
                                      <p:to>
                                        <p:strVal val="visible"/>
                                      </p:to>
                                    </p:set>
                                    <p:animEffect transition="in" filter="blinds(horizontal)">
                                      <p:cBhvr>
                                        <p:cTn id="534" dur="500"/>
                                        <p:tgtEl>
                                          <p:spTgt spid="179"/>
                                        </p:tgtEl>
                                      </p:cBhvr>
                                    </p:animEffect>
                                  </p:childTnLst>
                                </p:cTn>
                              </p:par>
                              <p:par>
                                <p:cTn id="535" presetID="3" presetClass="entr" presetSubtype="10" fill="hold" grpId="0" nodeType="withEffect">
                                  <p:stCondLst>
                                    <p:cond delay="0"/>
                                  </p:stCondLst>
                                  <p:childTnLst>
                                    <p:set>
                                      <p:cBhvr>
                                        <p:cTn id="536" dur="1" fill="hold">
                                          <p:stCondLst>
                                            <p:cond delay="0"/>
                                          </p:stCondLst>
                                        </p:cTn>
                                        <p:tgtEl>
                                          <p:spTgt spid="180"/>
                                        </p:tgtEl>
                                        <p:attrNameLst>
                                          <p:attrName>style.visibility</p:attrName>
                                        </p:attrNameLst>
                                      </p:cBhvr>
                                      <p:to>
                                        <p:strVal val="visible"/>
                                      </p:to>
                                    </p:set>
                                    <p:animEffect transition="in" filter="blinds(horizontal)">
                                      <p:cBhvr>
                                        <p:cTn id="537" dur="500"/>
                                        <p:tgtEl>
                                          <p:spTgt spid="180"/>
                                        </p:tgtEl>
                                      </p:cBhvr>
                                    </p:animEffect>
                                  </p:childTnLst>
                                </p:cTn>
                              </p:par>
                              <p:par>
                                <p:cTn id="538" presetID="3" presetClass="entr" presetSubtype="10" fill="hold" grpId="0" nodeType="withEffect">
                                  <p:stCondLst>
                                    <p:cond delay="0"/>
                                  </p:stCondLst>
                                  <p:childTnLst>
                                    <p:set>
                                      <p:cBhvr>
                                        <p:cTn id="539" dur="1" fill="hold">
                                          <p:stCondLst>
                                            <p:cond delay="0"/>
                                          </p:stCondLst>
                                        </p:cTn>
                                        <p:tgtEl>
                                          <p:spTgt spid="181"/>
                                        </p:tgtEl>
                                        <p:attrNameLst>
                                          <p:attrName>style.visibility</p:attrName>
                                        </p:attrNameLst>
                                      </p:cBhvr>
                                      <p:to>
                                        <p:strVal val="visible"/>
                                      </p:to>
                                    </p:set>
                                    <p:animEffect transition="in" filter="blinds(horizontal)">
                                      <p:cBhvr>
                                        <p:cTn id="540" dur="500"/>
                                        <p:tgtEl>
                                          <p:spTgt spid="181"/>
                                        </p:tgtEl>
                                      </p:cBhvr>
                                    </p:animEffect>
                                  </p:childTnLst>
                                </p:cTn>
                              </p:par>
                              <p:par>
                                <p:cTn id="541" presetID="3" presetClass="entr" presetSubtype="10" fill="hold" grpId="0" nodeType="withEffect">
                                  <p:stCondLst>
                                    <p:cond delay="0"/>
                                  </p:stCondLst>
                                  <p:childTnLst>
                                    <p:set>
                                      <p:cBhvr>
                                        <p:cTn id="542" dur="1" fill="hold">
                                          <p:stCondLst>
                                            <p:cond delay="0"/>
                                          </p:stCondLst>
                                        </p:cTn>
                                        <p:tgtEl>
                                          <p:spTgt spid="182"/>
                                        </p:tgtEl>
                                        <p:attrNameLst>
                                          <p:attrName>style.visibility</p:attrName>
                                        </p:attrNameLst>
                                      </p:cBhvr>
                                      <p:to>
                                        <p:strVal val="visible"/>
                                      </p:to>
                                    </p:set>
                                    <p:animEffect transition="in" filter="blinds(horizontal)">
                                      <p:cBhvr>
                                        <p:cTn id="543" dur="500"/>
                                        <p:tgtEl>
                                          <p:spTgt spid="182"/>
                                        </p:tgtEl>
                                      </p:cBhvr>
                                    </p:animEffect>
                                  </p:childTnLst>
                                </p:cTn>
                              </p:par>
                              <p:par>
                                <p:cTn id="544" presetID="3" presetClass="entr" presetSubtype="10" fill="hold" grpId="0" nodeType="withEffect">
                                  <p:stCondLst>
                                    <p:cond delay="0"/>
                                  </p:stCondLst>
                                  <p:childTnLst>
                                    <p:set>
                                      <p:cBhvr>
                                        <p:cTn id="545" dur="1" fill="hold">
                                          <p:stCondLst>
                                            <p:cond delay="0"/>
                                          </p:stCondLst>
                                        </p:cTn>
                                        <p:tgtEl>
                                          <p:spTgt spid="183"/>
                                        </p:tgtEl>
                                        <p:attrNameLst>
                                          <p:attrName>style.visibility</p:attrName>
                                        </p:attrNameLst>
                                      </p:cBhvr>
                                      <p:to>
                                        <p:strVal val="visible"/>
                                      </p:to>
                                    </p:set>
                                    <p:animEffect transition="in" filter="blinds(horizontal)">
                                      <p:cBhvr>
                                        <p:cTn id="546" dur="500"/>
                                        <p:tgtEl>
                                          <p:spTgt spid="183"/>
                                        </p:tgtEl>
                                      </p:cBhvr>
                                    </p:animEffect>
                                  </p:childTnLst>
                                </p:cTn>
                              </p:par>
                              <p:par>
                                <p:cTn id="547" presetID="3" presetClass="entr" presetSubtype="10" fill="hold" grpId="0" nodeType="withEffect">
                                  <p:stCondLst>
                                    <p:cond delay="0"/>
                                  </p:stCondLst>
                                  <p:childTnLst>
                                    <p:set>
                                      <p:cBhvr>
                                        <p:cTn id="548" dur="1" fill="hold">
                                          <p:stCondLst>
                                            <p:cond delay="0"/>
                                          </p:stCondLst>
                                        </p:cTn>
                                        <p:tgtEl>
                                          <p:spTgt spid="184"/>
                                        </p:tgtEl>
                                        <p:attrNameLst>
                                          <p:attrName>style.visibility</p:attrName>
                                        </p:attrNameLst>
                                      </p:cBhvr>
                                      <p:to>
                                        <p:strVal val="visible"/>
                                      </p:to>
                                    </p:set>
                                    <p:animEffect transition="in" filter="blinds(horizontal)">
                                      <p:cBhvr>
                                        <p:cTn id="549" dur="500"/>
                                        <p:tgtEl>
                                          <p:spTgt spid="184"/>
                                        </p:tgtEl>
                                      </p:cBhvr>
                                    </p:animEffect>
                                  </p:childTnLst>
                                </p:cTn>
                              </p:par>
                              <p:par>
                                <p:cTn id="550" presetID="3" presetClass="entr" presetSubtype="10" fill="hold" grpId="0" nodeType="withEffect">
                                  <p:stCondLst>
                                    <p:cond delay="0"/>
                                  </p:stCondLst>
                                  <p:childTnLst>
                                    <p:set>
                                      <p:cBhvr>
                                        <p:cTn id="551" dur="1" fill="hold">
                                          <p:stCondLst>
                                            <p:cond delay="0"/>
                                          </p:stCondLst>
                                        </p:cTn>
                                        <p:tgtEl>
                                          <p:spTgt spid="185"/>
                                        </p:tgtEl>
                                        <p:attrNameLst>
                                          <p:attrName>style.visibility</p:attrName>
                                        </p:attrNameLst>
                                      </p:cBhvr>
                                      <p:to>
                                        <p:strVal val="visible"/>
                                      </p:to>
                                    </p:set>
                                    <p:animEffect transition="in" filter="blinds(horizontal)">
                                      <p:cBhvr>
                                        <p:cTn id="552" dur="500"/>
                                        <p:tgtEl>
                                          <p:spTgt spid="185"/>
                                        </p:tgtEl>
                                      </p:cBhvr>
                                    </p:animEffect>
                                  </p:childTnLst>
                                </p:cTn>
                              </p:par>
                              <p:par>
                                <p:cTn id="553" presetID="3" presetClass="entr" presetSubtype="10" fill="hold" grpId="0" nodeType="withEffect">
                                  <p:stCondLst>
                                    <p:cond delay="0"/>
                                  </p:stCondLst>
                                  <p:childTnLst>
                                    <p:set>
                                      <p:cBhvr>
                                        <p:cTn id="554" dur="1" fill="hold">
                                          <p:stCondLst>
                                            <p:cond delay="0"/>
                                          </p:stCondLst>
                                        </p:cTn>
                                        <p:tgtEl>
                                          <p:spTgt spid="186"/>
                                        </p:tgtEl>
                                        <p:attrNameLst>
                                          <p:attrName>style.visibility</p:attrName>
                                        </p:attrNameLst>
                                      </p:cBhvr>
                                      <p:to>
                                        <p:strVal val="visible"/>
                                      </p:to>
                                    </p:set>
                                    <p:animEffect transition="in" filter="blinds(horizontal)">
                                      <p:cBhvr>
                                        <p:cTn id="555" dur="500"/>
                                        <p:tgtEl>
                                          <p:spTgt spid="186"/>
                                        </p:tgtEl>
                                      </p:cBhvr>
                                    </p:animEffect>
                                  </p:childTnLst>
                                </p:cTn>
                              </p:par>
                              <p:par>
                                <p:cTn id="556" presetID="3" presetClass="entr" presetSubtype="10" fill="hold" grpId="0" nodeType="withEffect">
                                  <p:stCondLst>
                                    <p:cond delay="0"/>
                                  </p:stCondLst>
                                  <p:childTnLst>
                                    <p:set>
                                      <p:cBhvr>
                                        <p:cTn id="557" dur="1" fill="hold">
                                          <p:stCondLst>
                                            <p:cond delay="0"/>
                                          </p:stCondLst>
                                        </p:cTn>
                                        <p:tgtEl>
                                          <p:spTgt spid="187"/>
                                        </p:tgtEl>
                                        <p:attrNameLst>
                                          <p:attrName>style.visibility</p:attrName>
                                        </p:attrNameLst>
                                      </p:cBhvr>
                                      <p:to>
                                        <p:strVal val="visible"/>
                                      </p:to>
                                    </p:set>
                                    <p:animEffect transition="in" filter="blinds(horizontal)">
                                      <p:cBhvr>
                                        <p:cTn id="558" dur="500"/>
                                        <p:tgtEl>
                                          <p:spTgt spid="187"/>
                                        </p:tgtEl>
                                      </p:cBhvr>
                                    </p:animEffect>
                                  </p:childTnLst>
                                </p:cTn>
                              </p:par>
                              <p:par>
                                <p:cTn id="559" presetID="3" presetClass="entr" presetSubtype="10" fill="hold" grpId="0" nodeType="withEffect">
                                  <p:stCondLst>
                                    <p:cond delay="0"/>
                                  </p:stCondLst>
                                  <p:childTnLst>
                                    <p:set>
                                      <p:cBhvr>
                                        <p:cTn id="560" dur="1" fill="hold">
                                          <p:stCondLst>
                                            <p:cond delay="0"/>
                                          </p:stCondLst>
                                        </p:cTn>
                                        <p:tgtEl>
                                          <p:spTgt spid="188"/>
                                        </p:tgtEl>
                                        <p:attrNameLst>
                                          <p:attrName>style.visibility</p:attrName>
                                        </p:attrNameLst>
                                      </p:cBhvr>
                                      <p:to>
                                        <p:strVal val="visible"/>
                                      </p:to>
                                    </p:set>
                                    <p:animEffect transition="in" filter="blinds(horizontal)">
                                      <p:cBhvr>
                                        <p:cTn id="561" dur="500"/>
                                        <p:tgtEl>
                                          <p:spTgt spid="188"/>
                                        </p:tgtEl>
                                      </p:cBhvr>
                                    </p:animEffect>
                                  </p:childTnLst>
                                </p:cTn>
                              </p:par>
                              <p:par>
                                <p:cTn id="562" presetID="3" presetClass="entr" presetSubtype="10" fill="hold" grpId="0" nodeType="withEffect">
                                  <p:stCondLst>
                                    <p:cond delay="0"/>
                                  </p:stCondLst>
                                  <p:childTnLst>
                                    <p:set>
                                      <p:cBhvr>
                                        <p:cTn id="563" dur="1" fill="hold">
                                          <p:stCondLst>
                                            <p:cond delay="0"/>
                                          </p:stCondLst>
                                        </p:cTn>
                                        <p:tgtEl>
                                          <p:spTgt spid="189"/>
                                        </p:tgtEl>
                                        <p:attrNameLst>
                                          <p:attrName>style.visibility</p:attrName>
                                        </p:attrNameLst>
                                      </p:cBhvr>
                                      <p:to>
                                        <p:strVal val="visible"/>
                                      </p:to>
                                    </p:set>
                                    <p:animEffect transition="in" filter="blinds(horizontal)">
                                      <p:cBhvr>
                                        <p:cTn id="564" dur="500"/>
                                        <p:tgtEl>
                                          <p:spTgt spid="189"/>
                                        </p:tgtEl>
                                      </p:cBhvr>
                                    </p:animEffect>
                                  </p:childTnLst>
                                </p:cTn>
                              </p:par>
                              <p:par>
                                <p:cTn id="565" presetID="3" presetClass="entr" presetSubtype="10" fill="hold" grpId="0" nodeType="withEffect">
                                  <p:stCondLst>
                                    <p:cond delay="0"/>
                                  </p:stCondLst>
                                  <p:childTnLst>
                                    <p:set>
                                      <p:cBhvr>
                                        <p:cTn id="566" dur="1" fill="hold">
                                          <p:stCondLst>
                                            <p:cond delay="0"/>
                                          </p:stCondLst>
                                        </p:cTn>
                                        <p:tgtEl>
                                          <p:spTgt spid="190"/>
                                        </p:tgtEl>
                                        <p:attrNameLst>
                                          <p:attrName>style.visibility</p:attrName>
                                        </p:attrNameLst>
                                      </p:cBhvr>
                                      <p:to>
                                        <p:strVal val="visible"/>
                                      </p:to>
                                    </p:set>
                                    <p:animEffect transition="in" filter="blinds(horizontal)">
                                      <p:cBhvr>
                                        <p:cTn id="567" dur="500"/>
                                        <p:tgtEl>
                                          <p:spTgt spid="190"/>
                                        </p:tgtEl>
                                      </p:cBhvr>
                                    </p:animEffect>
                                  </p:childTnLst>
                                </p:cTn>
                              </p:par>
                              <p:par>
                                <p:cTn id="568" presetID="3" presetClass="entr" presetSubtype="10" fill="hold" grpId="0" nodeType="withEffect">
                                  <p:stCondLst>
                                    <p:cond delay="0"/>
                                  </p:stCondLst>
                                  <p:childTnLst>
                                    <p:set>
                                      <p:cBhvr>
                                        <p:cTn id="569" dur="1" fill="hold">
                                          <p:stCondLst>
                                            <p:cond delay="0"/>
                                          </p:stCondLst>
                                        </p:cTn>
                                        <p:tgtEl>
                                          <p:spTgt spid="191"/>
                                        </p:tgtEl>
                                        <p:attrNameLst>
                                          <p:attrName>style.visibility</p:attrName>
                                        </p:attrNameLst>
                                      </p:cBhvr>
                                      <p:to>
                                        <p:strVal val="visible"/>
                                      </p:to>
                                    </p:set>
                                    <p:animEffect transition="in" filter="blinds(horizontal)">
                                      <p:cBhvr>
                                        <p:cTn id="570" dur="500"/>
                                        <p:tgtEl>
                                          <p:spTgt spid="191"/>
                                        </p:tgtEl>
                                      </p:cBhvr>
                                    </p:animEffect>
                                  </p:childTnLst>
                                </p:cTn>
                              </p:par>
                              <p:par>
                                <p:cTn id="571" presetID="3" presetClass="entr" presetSubtype="10" fill="hold" grpId="0" nodeType="withEffect">
                                  <p:stCondLst>
                                    <p:cond delay="0"/>
                                  </p:stCondLst>
                                  <p:childTnLst>
                                    <p:set>
                                      <p:cBhvr>
                                        <p:cTn id="572" dur="1" fill="hold">
                                          <p:stCondLst>
                                            <p:cond delay="0"/>
                                          </p:stCondLst>
                                        </p:cTn>
                                        <p:tgtEl>
                                          <p:spTgt spid="192"/>
                                        </p:tgtEl>
                                        <p:attrNameLst>
                                          <p:attrName>style.visibility</p:attrName>
                                        </p:attrNameLst>
                                      </p:cBhvr>
                                      <p:to>
                                        <p:strVal val="visible"/>
                                      </p:to>
                                    </p:set>
                                    <p:animEffect transition="in" filter="blinds(horizontal)">
                                      <p:cBhvr>
                                        <p:cTn id="573" dur="500"/>
                                        <p:tgtEl>
                                          <p:spTgt spid="192"/>
                                        </p:tgtEl>
                                      </p:cBhvr>
                                    </p:animEffect>
                                  </p:childTnLst>
                                </p:cTn>
                              </p:par>
                              <p:par>
                                <p:cTn id="574" presetID="3" presetClass="entr" presetSubtype="10" fill="hold" grpId="0" nodeType="withEffect">
                                  <p:stCondLst>
                                    <p:cond delay="0"/>
                                  </p:stCondLst>
                                  <p:childTnLst>
                                    <p:set>
                                      <p:cBhvr>
                                        <p:cTn id="575" dur="1" fill="hold">
                                          <p:stCondLst>
                                            <p:cond delay="0"/>
                                          </p:stCondLst>
                                        </p:cTn>
                                        <p:tgtEl>
                                          <p:spTgt spid="193"/>
                                        </p:tgtEl>
                                        <p:attrNameLst>
                                          <p:attrName>style.visibility</p:attrName>
                                        </p:attrNameLst>
                                      </p:cBhvr>
                                      <p:to>
                                        <p:strVal val="visible"/>
                                      </p:to>
                                    </p:set>
                                    <p:animEffect transition="in" filter="blinds(horizontal)">
                                      <p:cBhvr>
                                        <p:cTn id="576" dur="500"/>
                                        <p:tgtEl>
                                          <p:spTgt spid="193"/>
                                        </p:tgtEl>
                                      </p:cBhvr>
                                    </p:animEffect>
                                  </p:childTnLst>
                                </p:cTn>
                              </p:par>
                              <p:par>
                                <p:cTn id="577" presetID="3" presetClass="entr" presetSubtype="10" fill="hold" grpId="0" nodeType="withEffect">
                                  <p:stCondLst>
                                    <p:cond delay="0"/>
                                  </p:stCondLst>
                                  <p:childTnLst>
                                    <p:set>
                                      <p:cBhvr>
                                        <p:cTn id="578" dur="1" fill="hold">
                                          <p:stCondLst>
                                            <p:cond delay="0"/>
                                          </p:stCondLst>
                                        </p:cTn>
                                        <p:tgtEl>
                                          <p:spTgt spid="194"/>
                                        </p:tgtEl>
                                        <p:attrNameLst>
                                          <p:attrName>style.visibility</p:attrName>
                                        </p:attrNameLst>
                                      </p:cBhvr>
                                      <p:to>
                                        <p:strVal val="visible"/>
                                      </p:to>
                                    </p:set>
                                    <p:animEffect transition="in" filter="blinds(horizontal)">
                                      <p:cBhvr>
                                        <p:cTn id="579" dur="500"/>
                                        <p:tgtEl>
                                          <p:spTgt spid="194"/>
                                        </p:tgtEl>
                                      </p:cBhvr>
                                    </p:animEffect>
                                  </p:childTnLst>
                                </p:cTn>
                              </p:par>
                              <p:par>
                                <p:cTn id="580" presetID="3" presetClass="entr" presetSubtype="10" fill="hold" grpId="0" nodeType="withEffect">
                                  <p:stCondLst>
                                    <p:cond delay="0"/>
                                  </p:stCondLst>
                                  <p:childTnLst>
                                    <p:set>
                                      <p:cBhvr>
                                        <p:cTn id="581" dur="1" fill="hold">
                                          <p:stCondLst>
                                            <p:cond delay="0"/>
                                          </p:stCondLst>
                                        </p:cTn>
                                        <p:tgtEl>
                                          <p:spTgt spid="195"/>
                                        </p:tgtEl>
                                        <p:attrNameLst>
                                          <p:attrName>style.visibility</p:attrName>
                                        </p:attrNameLst>
                                      </p:cBhvr>
                                      <p:to>
                                        <p:strVal val="visible"/>
                                      </p:to>
                                    </p:set>
                                    <p:animEffect transition="in" filter="blinds(horizontal)">
                                      <p:cBhvr>
                                        <p:cTn id="582" dur="500"/>
                                        <p:tgtEl>
                                          <p:spTgt spid="195"/>
                                        </p:tgtEl>
                                      </p:cBhvr>
                                    </p:animEffect>
                                  </p:childTnLst>
                                </p:cTn>
                              </p:par>
                              <p:par>
                                <p:cTn id="583" presetID="3" presetClass="entr" presetSubtype="10" fill="hold" grpId="0" nodeType="withEffect">
                                  <p:stCondLst>
                                    <p:cond delay="0"/>
                                  </p:stCondLst>
                                  <p:childTnLst>
                                    <p:set>
                                      <p:cBhvr>
                                        <p:cTn id="584" dur="1" fill="hold">
                                          <p:stCondLst>
                                            <p:cond delay="0"/>
                                          </p:stCondLst>
                                        </p:cTn>
                                        <p:tgtEl>
                                          <p:spTgt spid="196"/>
                                        </p:tgtEl>
                                        <p:attrNameLst>
                                          <p:attrName>style.visibility</p:attrName>
                                        </p:attrNameLst>
                                      </p:cBhvr>
                                      <p:to>
                                        <p:strVal val="visible"/>
                                      </p:to>
                                    </p:set>
                                    <p:animEffect transition="in" filter="blinds(horizontal)">
                                      <p:cBhvr>
                                        <p:cTn id="585" dur="500"/>
                                        <p:tgtEl>
                                          <p:spTgt spid="196"/>
                                        </p:tgtEl>
                                      </p:cBhvr>
                                    </p:animEffect>
                                  </p:childTnLst>
                                </p:cTn>
                              </p:par>
                              <p:par>
                                <p:cTn id="586" presetID="3" presetClass="entr" presetSubtype="10" fill="hold" grpId="0" nodeType="withEffect">
                                  <p:stCondLst>
                                    <p:cond delay="0"/>
                                  </p:stCondLst>
                                  <p:childTnLst>
                                    <p:set>
                                      <p:cBhvr>
                                        <p:cTn id="587" dur="1" fill="hold">
                                          <p:stCondLst>
                                            <p:cond delay="0"/>
                                          </p:stCondLst>
                                        </p:cTn>
                                        <p:tgtEl>
                                          <p:spTgt spid="197"/>
                                        </p:tgtEl>
                                        <p:attrNameLst>
                                          <p:attrName>style.visibility</p:attrName>
                                        </p:attrNameLst>
                                      </p:cBhvr>
                                      <p:to>
                                        <p:strVal val="visible"/>
                                      </p:to>
                                    </p:set>
                                    <p:animEffect transition="in" filter="blinds(horizontal)">
                                      <p:cBhvr>
                                        <p:cTn id="588" dur="500"/>
                                        <p:tgtEl>
                                          <p:spTgt spid="197"/>
                                        </p:tgtEl>
                                      </p:cBhvr>
                                    </p:animEffect>
                                  </p:childTnLst>
                                </p:cTn>
                              </p:par>
                              <p:par>
                                <p:cTn id="589" presetID="3" presetClass="entr" presetSubtype="10" fill="hold" grpId="0" nodeType="withEffect">
                                  <p:stCondLst>
                                    <p:cond delay="0"/>
                                  </p:stCondLst>
                                  <p:childTnLst>
                                    <p:set>
                                      <p:cBhvr>
                                        <p:cTn id="590" dur="1" fill="hold">
                                          <p:stCondLst>
                                            <p:cond delay="0"/>
                                          </p:stCondLst>
                                        </p:cTn>
                                        <p:tgtEl>
                                          <p:spTgt spid="198"/>
                                        </p:tgtEl>
                                        <p:attrNameLst>
                                          <p:attrName>style.visibility</p:attrName>
                                        </p:attrNameLst>
                                      </p:cBhvr>
                                      <p:to>
                                        <p:strVal val="visible"/>
                                      </p:to>
                                    </p:set>
                                    <p:animEffect transition="in" filter="blinds(horizontal)">
                                      <p:cBhvr>
                                        <p:cTn id="591" dur="500"/>
                                        <p:tgtEl>
                                          <p:spTgt spid="198"/>
                                        </p:tgtEl>
                                      </p:cBhvr>
                                    </p:animEffect>
                                  </p:childTnLst>
                                </p:cTn>
                              </p:par>
                              <p:par>
                                <p:cTn id="592" presetID="3" presetClass="entr" presetSubtype="10" fill="hold" grpId="0" nodeType="withEffect">
                                  <p:stCondLst>
                                    <p:cond delay="0"/>
                                  </p:stCondLst>
                                  <p:childTnLst>
                                    <p:set>
                                      <p:cBhvr>
                                        <p:cTn id="593" dur="1" fill="hold">
                                          <p:stCondLst>
                                            <p:cond delay="0"/>
                                          </p:stCondLst>
                                        </p:cTn>
                                        <p:tgtEl>
                                          <p:spTgt spid="199"/>
                                        </p:tgtEl>
                                        <p:attrNameLst>
                                          <p:attrName>style.visibility</p:attrName>
                                        </p:attrNameLst>
                                      </p:cBhvr>
                                      <p:to>
                                        <p:strVal val="visible"/>
                                      </p:to>
                                    </p:set>
                                    <p:animEffect transition="in" filter="blinds(horizontal)">
                                      <p:cBhvr>
                                        <p:cTn id="594" dur="500"/>
                                        <p:tgtEl>
                                          <p:spTgt spid="199"/>
                                        </p:tgtEl>
                                      </p:cBhvr>
                                    </p:animEffect>
                                  </p:childTnLst>
                                </p:cTn>
                              </p:par>
                              <p:par>
                                <p:cTn id="595" presetID="3" presetClass="entr" presetSubtype="10" fill="hold" grpId="0" nodeType="withEffect">
                                  <p:stCondLst>
                                    <p:cond delay="0"/>
                                  </p:stCondLst>
                                  <p:childTnLst>
                                    <p:set>
                                      <p:cBhvr>
                                        <p:cTn id="596" dur="1" fill="hold">
                                          <p:stCondLst>
                                            <p:cond delay="0"/>
                                          </p:stCondLst>
                                        </p:cTn>
                                        <p:tgtEl>
                                          <p:spTgt spid="200"/>
                                        </p:tgtEl>
                                        <p:attrNameLst>
                                          <p:attrName>style.visibility</p:attrName>
                                        </p:attrNameLst>
                                      </p:cBhvr>
                                      <p:to>
                                        <p:strVal val="visible"/>
                                      </p:to>
                                    </p:set>
                                    <p:animEffect transition="in" filter="blinds(horizontal)">
                                      <p:cBhvr>
                                        <p:cTn id="597" dur="500"/>
                                        <p:tgtEl>
                                          <p:spTgt spid="200"/>
                                        </p:tgtEl>
                                      </p:cBhvr>
                                    </p:animEffect>
                                  </p:childTnLst>
                                </p:cTn>
                              </p:par>
                              <p:par>
                                <p:cTn id="598" presetID="3" presetClass="entr" presetSubtype="10" fill="hold" grpId="0" nodeType="withEffect">
                                  <p:stCondLst>
                                    <p:cond delay="0"/>
                                  </p:stCondLst>
                                  <p:childTnLst>
                                    <p:set>
                                      <p:cBhvr>
                                        <p:cTn id="599" dur="1" fill="hold">
                                          <p:stCondLst>
                                            <p:cond delay="0"/>
                                          </p:stCondLst>
                                        </p:cTn>
                                        <p:tgtEl>
                                          <p:spTgt spid="201"/>
                                        </p:tgtEl>
                                        <p:attrNameLst>
                                          <p:attrName>style.visibility</p:attrName>
                                        </p:attrNameLst>
                                      </p:cBhvr>
                                      <p:to>
                                        <p:strVal val="visible"/>
                                      </p:to>
                                    </p:set>
                                    <p:animEffect transition="in" filter="blinds(horizontal)">
                                      <p:cBhvr>
                                        <p:cTn id="600" dur="500"/>
                                        <p:tgtEl>
                                          <p:spTgt spid="201"/>
                                        </p:tgtEl>
                                      </p:cBhvr>
                                    </p:animEffect>
                                  </p:childTnLst>
                                </p:cTn>
                              </p:par>
                              <p:par>
                                <p:cTn id="601" presetID="3" presetClass="entr" presetSubtype="10" fill="hold" grpId="0" nodeType="withEffect">
                                  <p:stCondLst>
                                    <p:cond delay="0"/>
                                  </p:stCondLst>
                                  <p:childTnLst>
                                    <p:set>
                                      <p:cBhvr>
                                        <p:cTn id="602" dur="1" fill="hold">
                                          <p:stCondLst>
                                            <p:cond delay="0"/>
                                          </p:stCondLst>
                                        </p:cTn>
                                        <p:tgtEl>
                                          <p:spTgt spid="202"/>
                                        </p:tgtEl>
                                        <p:attrNameLst>
                                          <p:attrName>style.visibility</p:attrName>
                                        </p:attrNameLst>
                                      </p:cBhvr>
                                      <p:to>
                                        <p:strVal val="visible"/>
                                      </p:to>
                                    </p:set>
                                    <p:animEffect transition="in" filter="blinds(horizontal)">
                                      <p:cBhvr>
                                        <p:cTn id="603" dur="500"/>
                                        <p:tgtEl>
                                          <p:spTgt spid="202"/>
                                        </p:tgtEl>
                                      </p:cBhvr>
                                    </p:animEffect>
                                  </p:childTnLst>
                                </p:cTn>
                              </p:par>
                              <p:par>
                                <p:cTn id="604" presetID="3" presetClass="entr" presetSubtype="10" fill="hold" grpId="0" nodeType="withEffect">
                                  <p:stCondLst>
                                    <p:cond delay="0"/>
                                  </p:stCondLst>
                                  <p:childTnLst>
                                    <p:set>
                                      <p:cBhvr>
                                        <p:cTn id="605" dur="1" fill="hold">
                                          <p:stCondLst>
                                            <p:cond delay="0"/>
                                          </p:stCondLst>
                                        </p:cTn>
                                        <p:tgtEl>
                                          <p:spTgt spid="203"/>
                                        </p:tgtEl>
                                        <p:attrNameLst>
                                          <p:attrName>style.visibility</p:attrName>
                                        </p:attrNameLst>
                                      </p:cBhvr>
                                      <p:to>
                                        <p:strVal val="visible"/>
                                      </p:to>
                                    </p:set>
                                    <p:animEffect transition="in" filter="blinds(horizontal)">
                                      <p:cBhvr>
                                        <p:cTn id="606" dur="500"/>
                                        <p:tgtEl>
                                          <p:spTgt spid="203"/>
                                        </p:tgtEl>
                                      </p:cBhvr>
                                    </p:animEffect>
                                  </p:childTnLst>
                                </p:cTn>
                              </p:par>
                              <p:par>
                                <p:cTn id="607" presetID="3" presetClass="entr" presetSubtype="10" fill="hold" grpId="0" nodeType="withEffect">
                                  <p:stCondLst>
                                    <p:cond delay="0"/>
                                  </p:stCondLst>
                                  <p:childTnLst>
                                    <p:set>
                                      <p:cBhvr>
                                        <p:cTn id="608" dur="1" fill="hold">
                                          <p:stCondLst>
                                            <p:cond delay="0"/>
                                          </p:stCondLst>
                                        </p:cTn>
                                        <p:tgtEl>
                                          <p:spTgt spid="204"/>
                                        </p:tgtEl>
                                        <p:attrNameLst>
                                          <p:attrName>style.visibility</p:attrName>
                                        </p:attrNameLst>
                                      </p:cBhvr>
                                      <p:to>
                                        <p:strVal val="visible"/>
                                      </p:to>
                                    </p:set>
                                    <p:animEffect transition="in" filter="blinds(horizontal)">
                                      <p:cBhvr>
                                        <p:cTn id="609" dur="500"/>
                                        <p:tgtEl>
                                          <p:spTgt spid="204"/>
                                        </p:tgtEl>
                                      </p:cBhvr>
                                    </p:animEffect>
                                  </p:childTnLst>
                                </p:cTn>
                              </p:par>
                              <p:par>
                                <p:cTn id="610" presetID="3" presetClass="entr" presetSubtype="10" fill="hold" grpId="0" nodeType="withEffect">
                                  <p:stCondLst>
                                    <p:cond delay="0"/>
                                  </p:stCondLst>
                                  <p:childTnLst>
                                    <p:set>
                                      <p:cBhvr>
                                        <p:cTn id="611" dur="1" fill="hold">
                                          <p:stCondLst>
                                            <p:cond delay="0"/>
                                          </p:stCondLst>
                                        </p:cTn>
                                        <p:tgtEl>
                                          <p:spTgt spid="205"/>
                                        </p:tgtEl>
                                        <p:attrNameLst>
                                          <p:attrName>style.visibility</p:attrName>
                                        </p:attrNameLst>
                                      </p:cBhvr>
                                      <p:to>
                                        <p:strVal val="visible"/>
                                      </p:to>
                                    </p:set>
                                    <p:animEffect transition="in" filter="blinds(horizontal)">
                                      <p:cBhvr>
                                        <p:cTn id="612" dur="500"/>
                                        <p:tgtEl>
                                          <p:spTgt spid="205"/>
                                        </p:tgtEl>
                                      </p:cBhvr>
                                    </p:animEffect>
                                  </p:childTnLst>
                                </p:cTn>
                              </p:par>
                              <p:par>
                                <p:cTn id="613" presetID="3" presetClass="entr" presetSubtype="10" fill="hold" grpId="0" nodeType="withEffect">
                                  <p:stCondLst>
                                    <p:cond delay="0"/>
                                  </p:stCondLst>
                                  <p:childTnLst>
                                    <p:set>
                                      <p:cBhvr>
                                        <p:cTn id="614" dur="1" fill="hold">
                                          <p:stCondLst>
                                            <p:cond delay="0"/>
                                          </p:stCondLst>
                                        </p:cTn>
                                        <p:tgtEl>
                                          <p:spTgt spid="206"/>
                                        </p:tgtEl>
                                        <p:attrNameLst>
                                          <p:attrName>style.visibility</p:attrName>
                                        </p:attrNameLst>
                                      </p:cBhvr>
                                      <p:to>
                                        <p:strVal val="visible"/>
                                      </p:to>
                                    </p:set>
                                    <p:animEffect transition="in" filter="blinds(horizontal)">
                                      <p:cBhvr>
                                        <p:cTn id="615" dur="500"/>
                                        <p:tgtEl>
                                          <p:spTgt spid="206"/>
                                        </p:tgtEl>
                                      </p:cBhvr>
                                    </p:animEffect>
                                  </p:childTnLst>
                                </p:cTn>
                              </p:par>
                              <p:par>
                                <p:cTn id="616" presetID="3" presetClass="entr" presetSubtype="10" fill="hold" grpId="0" nodeType="withEffect">
                                  <p:stCondLst>
                                    <p:cond delay="0"/>
                                  </p:stCondLst>
                                  <p:childTnLst>
                                    <p:set>
                                      <p:cBhvr>
                                        <p:cTn id="617" dur="1" fill="hold">
                                          <p:stCondLst>
                                            <p:cond delay="0"/>
                                          </p:stCondLst>
                                        </p:cTn>
                                        <p:tgtEl>
                                          <p:spTgt spid="207"/>
                                        </p:tgtEl>
                                        <p:attrNameLst>
                                          <p:attrName>style.visibility</p:attrName>
                                        </p:attrNameLst>
                                      </p:cBhvr>
                                      <p:to>
                                        <p:strVal val="visible"/>
                                      </p:to>
                                    </p:set>
                                    <p:animEffect transition="in" filter="blinds(horizontal)">
                                      <p:cBhvr>
                                        <p:cTn id="618" dur="500"/>
                                        <p:tgtEl>
                                          <p:spTgt spid="207"/>
                                        </p:tgtEl>
                                      </p:cBhvr>
                                    </p:animEffect>
                                  </p:childTnLst>
                                </p:cTn>
                              </p:par>
                              <p:par>
                                <p:cTn id="619" presetID="3" presetClass="entr" presetSubtype="10" fill="hold" grpId="0" nodeType="withEffect">
                                  <p:stCondLst>
                                    <p:cond delay="0"/>
                                  </p:stCondLst>
                                  <p:childTnLst>
                                    <p:set>
                                      <p:cBhvr>
                                        <p:cTn id="620" dur="1" fill="hold">
                                          <p:stCondLst>
                                            <p:cond delay="0"/>
                                          </p:stCondLst>
                                        </p:cTn>
                                        <p:tgtEl>
                                          <p:spTgt spid="208"/>
                                        </p:tgtEl>
                                        <p:attrNameLst>
                                          <p:attrName>style.visibility</p:attrName>
                                        </p:attrNameLst>
                                      </p:cBhvr>
                                      <p:to>
                                        <p:strVal val="visible"/>
                                      </p:to>
                                    </p:set>
                                    <p:animEffect transition="in" filter="blinds(horizontal)">
                                      <p:cBhvr>
                                        <p:cTn id="621" dur="500"/>
                                        <p:tgtEl>
                                          <p:spTgt spid="208"/>
                                        </p:tgtEl>
                                      </p:cBhvr>
                                    </p:animEffect>
                                  </p:childTnLst>
                                </p:cTn>
                              </p:par>
                              <p:par>
                                <p:cTn id="622" presetID="3" presetClass="entr" presetSubtype="10" fill="hold" grpId="0" nodeType="withEffect">
                                  <p:stCondLst>
                                    <p:cond delay="0"/>
                                  </p:stCondLst>
                                  <p:childTnLst>
                                    <p:set>
                                      <p:cBhvr>
                                        <p:cTn id="623" dur="1" fill="hold">
                                          <p:stCondLst>
                                            <p:cond delay="0"/>
                                          </p:stCondLst>
                                        </p:cTn>
                                        <p:tgtEl>
                                          <p:spTgt spid="209"/>
                                        </p:tgtEl>
                                        <p:attrNameLst>
                                          <p:attrName>style.visibility</p:attrName>
                                        </p:attrNameLst>
                                      </p:cBhvr>
                                      <p:to>
                                        <p:strVal val="visible"/>
                                      </p:to>
                                    </p:set>
                                    <p:animEffect transition="in" filter="blinds(horizontal)">
                                      <p:cBhvr>
                                        <p:cTn id="624" dur="500"/>
                                        <p:tgtEl>
                                          <p:spTgt spid="209"/>
                                        </p:tgtEl>
                                      </p:cBhvr>
                                    </p:animEffect>
                                  </p:childTnLst>
                                </p:cTn>
                              </p:par>
                              <p:par>
                                <p:cTn id="625" presetID="3" presetClass="entr" presetSubtype="10" fill="hold" grpId="0" nodeType="withEffect">
                                  <p:stCondLst>
                                    <p:cond delay="0"/>
                                  </p:stCondLst>
                                  <p:childTnLst>
                                    <p:set>
                                      <p:cBhvr>
                                        <p:cTn id="626" dur="1" fill="hold">
                                          <p:stCondLst>
                                            <p:cond delay="0"/>
                                          </p:stCondLst>
                                        </p:cTn>
                                        <p:tgtEl>
                                          <p:spTgt spid="210"/>
                                        </p:tgtEl>
                                        <p:attrNameLst>
                                          <p:attrName>style.visibility</p:attrName>
                                        </p:attrNameLst>
                                      </p:cBhvr>
                                      <p:to>
                                        <p:strVal val="visible"/>
                                      </p:to>
                                    </p:set>
                                    <p:animEffect transition="in" filter="blinds(horizontal)">
                                      <p:cBhvr>
                                        <p:cTn id="627" dur="500"/>
                                        <p:tgtEl>
                                          <p:spTgt spid="210"/>
                                        </p:tgtEl>
                                      </p:cBhvr>
                                    </p:animEffect>
                                  </p:childTnLst>
                                </p:cTn>
                              </p:par>
                              <p:par>
                                <p:cTn id="628" presetID="3" presetClass="entr" presetSubtype="10" fill="hold" grpId="0" nodeType="withEffect">
                                  <p:stCondLst>
                                    <p:cond delay="0"/>
                                  </p:stCondLst>
                                  <p:childTnLst>
                                    <p:set>
                                      <p:cBhvr>
                                        <p:cTn id="629" dur="1" fill="hold">
                                          <p:stCondLst>
                                            <p:cond delay="0"/>
                                          </p:stCondLst>
                                        </p:cTn>
                                        <p:tgtEl>
                                          <p:spTgt spid="211"/>
                                        </p:tgtEl>
                                        <p:attrNameLst>
                                          <p:attrName>style.visibility</p:attrName>
                                        </p:attrNameLst>
                                      </p:cBhvr>
                                      <p:to>
                                        <p:strVal val="visible"/>
                                      </p:to>
                                    </p:set>
                                    <p:animEffect transition="in" filter="blinds(horizontal)">
                                      <p:cBhvr>
                                        <p:cTn id="630" dur="500"/>
                                        <p:tgtEl>
                                          <p:spTgt spid="211"/>
                                        </p:tgtEl>
                                      </p:cBhvr>
                                    </p:animEffect>
                                  </p:childTnLst>
                                </p:cTn>
                              </p:par>
                              <p:par>
                                <p:cTn id="631" presetID="3" presetClass="entr" presetSubtype="10" fill="hold" grpId="0" nodeType="withEffect">
                                  <p:stCondLst>
                                    <p:cond delay="0"/>
                                  </p:stCondLst>
                                  <p:childTnLst>
                                    <p:set>
                                      <p:cBhvr>
                                        <p:cTn id="632" dur="1" fill="hold">
                                          <p:stCondLst>
                                            <p:cond delay="0"/>
                                          </p:stCondLst>
                                        </p:cTn>
                                        <p:tgtEl>
                                          <p:spTgt spid="212"/>
                                        </p:tgtEl>
                                        <p:attrNameLst>
                                          <p:attrName>style.visibility</p:attrName>
                                        </p:attrNameLst>
                                      </p:cBhvr>
                                      <p:to>
                                        <p:strVal val="visible"/>
                                      </p:to>
                                    </p:set>
                                    <p:animEffect transition="in" filter="blinds(horizontal)">
                                      <p:cBhvr>
                                        <p:cTn id="633" dur="500"/>
                                        <p:tgtEl>
                                          <p:spTgt spid="212"/>
                                        </p:tgtEl>
                                      </p:cBhvr>
                                    </p:animEffect>
                                  </p:childTnLst>
                                </p:cTn>
                              </p:par>
                              <p:par>
                                <p:cTn id="634" presetID="3" presetClass="entr" presetSubtype="10" fill="hold" grpId="0" nodeType="withEffect">
                                  <p:stCondLst>
                                    <p:cond delay="0"/>
                                  </p:stCondLst>
                                  <p:childTnLst>
                                    <p:set>
                                      <p:cBhvr>
                                        <p:cTn id="635" dur="1" fill="hold">
                                          <p:stCondLst>
                                            <p:cond delay="0"/>
                                          </p:stCondLst>
                                        </p:cTn>
                                        <p:tgtEl>
                                          <p:spTgt spid="213"/>
                                        </p:tgtEl>
                                        <p:attrNameLst>
                                          <p:attrName>style.visibility</p:attrName>
                                        </p:attrNameLst>
                                      </p:cBhvr>
                                      <p:to>
                                        <p:strVal val="visible"/>
                                      </p:to>
                                    </p:set>
                                    <p:animEffect transition="in" filter="blinds(horizontal)">
                                      <p:cBhvr>
                                        <p:cTn id="636" dur="500"/>
                                        <p:tgtEl>
                                          <p:spTgt spid="213"/>
                                        </p:tgtEl>
                                      </p:cBhvr>
                                    </p:animEffect>
                                  </p:childTnLst>
                                </p:cTn>
                              </p:par>
                              <p:par>
                                <p:cTn id="637" presetID="3" presetClass="entr" presetSubtype="10" fill="hold" grpId="0" nodeType="withEffect">
                                  <p:stCondLst>
                                    <p:cond delay="0"/>
                                  </p:stCondLst>
                                  <p:childTnLst>
                                    <p:set>
                                      <p:cBhvr>
                                        <p:cTn id="638" dur="1" fill="hold">
                                          <p:stCondLst>
                                            <p:cond delay="0"/>
                                          </p:stCondLst>
                                        </p:cTn>
                                        <p:tgtEl>
                                          <p:spTgt spid="214"/>
                                        </p:tgtEl>
                                        <p:attrNameLst>
                                          <p:attrName>style.visibility</p:attrName>
                                        </p:attrNameLst>
                                      </p:cBhvr>
                                      <p:to>
                                        <p:strVal val="visible"/>
                                      </p:to>
                                    </p:set>
                                    <p:animEffect transition="in" filter="blinds(horizontal)">
                                      <p:cBhvr>
                                        <p:cTn id="639" dur="500"/>
                                        <p:tgtEl>
                                          <p:spTgt spid="214"/>
                                        </p:tgtEl>
                                      </p:cBhvr>
                                    </p:animEffect>
                                  </p:childTnLst>
                                </p:cTn>
                              </p:par>
                              <p:par>
                                <p:cTn id="640" presetID="3" presetClass="entr" presetSubtype="10" fill="hold" grpId="0" nodeType="withEffect">
                                  <p:stCondLst>
                                    <p:cond delay="0"/>
                                  </p:stCondLst>
                                  <p:childTnLst>
                                    <p:set>
                                      <p:cBhvr>
                                        <p:cTn id="641" dur="1" fill="hold">
                                          <p:stCondLst>
                                            <p:cond delay="0"/>
                                          </p:stCondLst>
                                        </p:cTn>
                                        <p:tgtEl>
                                          <p:spTgt spid="215"/>
                                        </p:tgtEl>
                                        <p:attrNameLst>
                                          <p:attrName>style.visibility</p:attrName>
                                        </p:attrNameLst>
                                      </p:cBhvr>
                                      <p:to>
                                        <p:strVal val="visible"/>
                                      </p:to>
                                    </p:set>
                                    <p:animEffect transition="in" filter="blinds(horizontal)">
                                      <p:cBhvr>
                                        <p:cTn id="642"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0" y="228600"/>
            <a:ext cx="9144000" cy="914400"/>
          </a:xfrm>
        </p:spPr>
        <p:txBody>
          <a:bodyPr/>
          <a:lstStyle/>
          <a:p>
            <a:pPr lvl="0"/>
            <a:r>
              <a:rPr lang="en-US" sz="2800" b="1" u="sng" dirty="0" smtClean="0"/>
              <a:t>V.   Aromatic Hydrocarbons</a:t>
            </a:r>
            <a:r>
              <a:rPr lang="en-US" sz="2800" dirty="0" smtClean="0"/>
              <a:t/>
            </a:r>
            <a:br>
              <a:rPr lang="en-US" sz="2800" dirty="0" smtClean="0"/>
            </a:br>
            <a:r>
              <a:rPr lang="en-US" sz="2800" dirty="0" smtClean="0"/>
              <a:t> </a:t>
            </a:r>
            <a:endParaRPr lang="en-US" sz="2800" dirty="0"/>
          </a:p>
        </p:txBody>
      </p:sp>
      <p:sp>
        <p:nvSpPr>
          <p:cNvPr id="4" name="Content Placeholder 3"/>
          <p:cNvSpPr>
            <a:spLocks noGrp="1"/>
          </p:cNvSpPr>
          <p:nvPr>
            <p:ph idx="1"/>
          </p:nvPr>
        </p:nvSpPr>
        <p:spPr>
          <a:xfrm>
            <a:off x="0" y="914400"/>
            <a:ext cx="9144000" cy="2362200"/>
          </a:xfrm>
        </p:spPr>
        <p:txBody>
          <a:bodyPr/>
          <a:lstStyle/>
          <a:p>
            <a:pPr lvl="0" algn="l"/>
            <a:r>
              <a:rPr lang="en-US" sz="2400" dirty="0" smtClean="0"/>
              <a:t>Hydrocarbons that are </a:t>
            </a:r>
            <a:r>
              <a:rPr lang="en-US" sz="2400" u="sng" dirty="0" smtClean="0"/>
              <a:t>____________________</a:t>
            </a:r>
            <a:r>
              <a:rPr lang="en-US" sz="2400" dirty="0" smtClean="0"/>
              <a:t> and exhibit </a:t>
            </a:r>
            <a:r>
              <a:rPr lang="en-US" sz="2400" u="sng" dirty="0" smtClean="0"/>
              <a:t>______________</a:t>
            </a:r>
            <a:endParaRPr lang="en-US" sz="2400" dirty="0" smtClean="0"/>
          </a:p>
          <a:p>
            <a:pPr algn="l"/>
            <a:endParaRPr lang="en-US" sz="2400" dirty="0" smtClean="0"/>
          </a:p>
          <a:p>
            <a:pPr lvl="0" algn="l"/>
            <a:r>
              <a:rPr lang="en-US" sz="2400" b="1" dirty="0" smtClean="0"/>
              <a:t>Resonance</a:t>
            </a:r>
            <a:r>
              <a:rPr lang="en-US" sz="2400" dirty="0" smtClean="0"/>
              <a:t>: Double bonds that move through the molecule</a:t>
            </a:r>
          </a:p>
          <a:p>
            <a:pPr algn="l"/>
            <a:endParaRPr lang="en-US" sz="2400" dirty="0" smtClean="0"/>
          </a:p>
          <a:p>
            <a:pPr lvl="0" algn="l"/>
            <a:r>
              <a:rPr lang="en-US" sz="2400" b="1" dirty="0" smtClean="0"/>
              <a:t>Example</a:t>
            </a:r>
            <a:r>
              <a:rPr lang="en-US" sz="2400" dirty="0" smtClean="0"/>
              <a:t>: Benzene – </a:t>
            </a:r>
          </a:p>
          <a:p>
            <a:pPr marL="457200" lvl="0" indent="-457200" algn="l">
              <a:buNone/>
            </a:pPr>
            <a:endParaRPr lang="en-US" sz="2400" dirty="0" smtClean="0"/>
          </a:p>
        </p:txBody>
      </p:sp>
      <p:sp>
        <p:nvSpPr>
          <p:cNvPr id="3075" name="Rectangle 3"/>
          <p:cNvSpPr>
            <a:spLocks noChangeArrowheads="1"/>
          </p:cNvSpPr>
          <p:nvPr/>
        </p:nvSpPr>
        <p:spPr bwMode="auto">
          <a:xfrm>
            <a:off x="4572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 name="TextBox 5"/>
          <p:cNvSpPr txBox="1"/>
          <p:nvPr/>
        </p:nvSpPr>
        <p:spPr>
          <a:xfrm>
            <a:off x="3200400" y="914400"/>
            <a:ext cx="3352800" cy="430887"/>
          </a:xfrm>
          <a:prstGeom prst="rect">
            <a:avLst/>
          </a:prstGeom>
          <a:noFill/>
        </p:spPr>
        <p:txBody>
          <a:bodyPr wrap="square" rtlCol="0">
            <a:spAutoFit/>
          </a:bodyPr>
          <a:lstStyle/>
          <a:p>
            <a:r>
              <a:rPr lang="en-US" sz="2200" dirty="0" smtClean="0">
                <a:solidFill>
                  <a:srgbClr val="FF0000"/>
                </a:solidFill>
              </a:rPr>
              <a:t>cyclic (ring of carbons)</a:t>
            </a:r>
            <a:endParaRPr lang="en-US" sz="2200" baseline="30000" dirty="0">
              <a:solidFill>
                <a:srgbClr val="FF0000"/>
              </a:solidFill>
            </a:endParaRPr>
          </a:p>
        </p:txBody>
      </p:sp>
      <p:sp>
        <p:nvSpPr>
          <p:cNvPr id="7" name="TextBox 6"/>
          <p:cNvSpPr txBox="1"/>
          <p:nvPr/>
        </p:nvSpPr>
        <p:spPr>
          <a:xfrm>
            <a:off x="609600" y="1295400"/>
            <a:ext cx="1905000" cy="430887"/>
          </a:xfrm>
          <a:prstGeom prst="rect">
            <a:avLst/>
          </a:prstGeom>
          <a:noFill/>
        </p:spPr>
        <p:txBody>
          <a:bodyPr wrap="square" rtlCol="0">
            <a:spAutoFit/>
          </a:bodyPr>
          <a:lstStyle/>
          <a:p>
            <a:r>
              <a:rPr lang="en-US" sz="2200" dirty="0" smtClean="0">
                <a:solidFill>
                  <a:srgbClr val="FF0000"/>
                </a:solidFill>
              </a:rPr>
              <a:t>resonance </a:t>
            </a:r>
            <a:endParaRPr lang="en-US" sz="2200" baseline="30000" dirty="0">
              <a:solidFill>
                <a:srgbClr val="FF0000"/>
              </a:solidFill>
            </a:endParaRPr>
          </a:p>
        </p:txBody>
      </p:sp>
      <p:sp>
        <p:nvSpPr>
          <p:cNvPr id="8" name="SMARTInkAnnotation737"/>
          <p:cNvSpPr/>
          <p:nvPr/>
        </p:nvSpPr>
        <p:spPr bwMode="auto">
          <a:xfrm>
            <a:off x="1170311" y="4832320"/>
            <a:ext cx="142354" cy="248636"/>
          </a:xfrm>
          <a:custGeom>
            <a:avLst/>
            <a:gdLst/>
            <a:ahLst/>
            <a:cxnLst/>
            <a:rect l="0" t="0" r="0" b="0"/>
            <a:pathLst>
              <a:path w="142354" h="248636">
                <a:moveTo>
                  <a:pt x="133423" y="25430"/>
                </a:moveTo>
                <a:lnTo>
                  <a:pt x="128682" y="20689"/>
                </a:lnTo>
                <a:lnTo>
                  <a:pt x="126294" y="19293"/>
                </a:lnTo>
                <a:lnTo>
                  <a:pt x="123709" y="18361"/>
                </a:lnTo>
                <a:lnTo>
                  <a:pt x="120994" y="17741"/>
                </a:lnTo>
                <a:lnTo>
                  <a:pt x="119184" y="16335"/>
                </a:lnTo>
                <a:lnTo>
                  <a:pt x="117977" y="14405"/>
                </a:lnTo>
                <a:lnTo>
                  <a:pt x="117173" y="12127"/>
                </a:lnTo>
                <a:lnTo>
                  <a:pt x="115644" y="10608"/>
                </a:lnTo>
                <a:lnTo>
                  <a:pt x="113633" y="9596"/>
                </a:lnTo>
                <a:lnTo>
                  <a:pt x="111300" y="8920"/>
                </a:lnTo>
                <a:lnTo>
                  <a:pt x="108752" y="7478"/>
                </a:lnTo>
                <a:lnTo>
                  <a:pt x="106062" y="5524"/>
                </a:lnTo>
                <a:lnTo>
                  <a:pt x="103276" y="3230"/>
                </a:lnTo>
                <a:lnTo>
                  <a:pt x="100426" y="1700"/>
                </a:lnTo>
                <a:lnTo>
                  <a:pt x="97535" y="680"/>
                </a:lnTo>
                <a:lnTo>
                  <a:pt x="94615" y="0"/>
                </a:lnTo>
                <a:lnTo>
                  <a:pt x="90684" y="540"/>
                </a:lnTo>
                <a:lnTo>
                  <a:pt x="86078" y="1891"/>
                </a:lnTo>
                <a:lnTo>
                  <a:pt x="81024" y="3784"/>
                </a:lnTo>
                <a:lnTo>
                  <a:pt x="76662" y="6038"/>
                </a:lnTo>
                <a:lnTo>
                  <a:pt x="72762" y="8533"/>
                </a:lnTo>
                <a:lnTo>
                  <a:pt x="69170" y="11189"/>
                </a:lnTo>
                <a:lnTo>
                  <a:pt x="65783" y="13951"/>
                </a:lnTo>
                <a:lnTo>
                  <a:pt x="62533" y="16785"/>
                </a:lnTo>
                <a:lnTo>
                  <a:pt x="59374" y="19666"/>
                </a:lnTo>
                <a:lnTo>
                  <a:pt x="53218" y="25515"/>
                </a:lnTo>
                <a:lnTo>
                  <a:pt x="50187" y="28463"/>
                </a:lnTo>
                <a:lnTo>
                  <a:pt x="47175" y="32412"/>
                </a:lnTo>
                <a:lnTo>
                  <a:pt x="44174" y="37030"/>
                </a:lnTo>
                <a:lnTo>
                  <a:pt x="41182" y="42093"/>
                </a:lnTo>
                <a:lnTo>
                  <a:pt x="38194" y="47452"/>
                </a:lnTo>
                <a:lnTo>
                  <a:pt x="32229" y="58699"/>
                </a:lnTo>
                <a:lnTo>
                  <a:pt x="29250" y="65469"/>
                </a:lnTo>
                <a:lnTo>
                  <a:pt x="26271" y="72958"/>
                </a:lnTo>
                <a:lnTo>
                  <a:pt x="23293" y="80928"/>
                </a:lnTo>
                <a:lnTo>
                  <a:pt x="20316" y="88225"/>
                </a:lnTo>
                <a:lnTo>
                  <a:pt x="17338" y="95074"/>
                </a:lnTo>
                <a:lnTo>
                  <a:pt x="14361" y="101625"/>
                </a:lnTo>
                <a:lnTo>
                  <a:pt x="11384" y="108969"/>
                </a:lnTo>
                <a:lnTo>
                  <a:pt x="8408" y="116841"/>
                </a:lnTo>
                <a:lnTo>
                  <a:pt x="5431" y="125066"/>
                </a:lnTo>
                <a:lnTo>
                  <a:pt x="3447" y="133526"/>
                </a:lnTo>
                <a:lnTo>
                  <a:pt x="2124" y="142141"/>
                </a:lnTo>
                <a:lnTo>
                  <a:pt x="1242" y="150863"/>
                </a:lnTo>
                <a:lnTo>
                  <a:pt x="654" y="158661"/>
                </a:lnTo>
                <a:lnTo>
                  <a:pt x="262" y="165844"/>
                </a:lnTo>
                <a:lnTo>
                  <a:pt x="0" y="172617"/>
                </a:lnTo>
                <a:lnTo>
                  <a:pt x="818" y="179117"/>
                </a:lnTo>
                <a:lnTo>
                  <a:pt x="2356" y="185435"/>
                </a:lnTo>
                <a:lnTo>
                  <a:pt x="4373" y="191631"/>
                </a:lnTo>
                <a:lnTo>
                  <a:pt x="6710" y="197747"/>
                </a:lnTo>
                <a:lnTo>
                  <a:pt x="9260" y="203808"/>
                </a:lnTo>
                <a:lnTo>
                  <a:pt x="11952" y="209832"/>
                </a:lnTo>
                <a:lnTo>
                  <a:pt x="15732" y="214842"/>
                </a:lnTo>
                <a:lnTo>
                  <a:pt x="20236" y="219173"/>
                </a:lnTo>
                <a:lnTo>
                  <a:pt x="25223" y="223053"/>
                </a:lnTo>
                <a:lnTo>
                  <a:pt x="29539" y="226632"/>
                </a:lnTo>
                <a:lnTo>
                  <a:pt x="33409" y="230009"/>
                </a:lnTo>
                <a:lnTo>
                  <a:pt x="36982" y="233254"/>
                </a:lnTo>
                <a:lnTo>
                  <a:pt x="41347" y="235417"/>
                </a:lnTo>
                <a:lnTo>
                  <a:pt x="46242" y="236858"/>
                </a:lnTo>
                <a:lnTo>
                  <a:pt x="51490" y="237820"/>
                </a:lnTo>
                <a:lnTo>
                  <a:pt x="57965" y="239452"/>
                </a:lnTo>
                <a:lnTo>
                  <a:pt x="65258" y="241533"/>
                </a:lnTo>
                <a:lnTo>
                  <a:pt x="73097" y="243913"/>
                </a:lnTo>
                <a:lnTo>
                  <a:pt x="79315" y="245499"/>
                </a:lnTo>
                <a:lnTo>
                  <a:pt x="84453" y="246556"/>
                </a:lnTo>
                <a:lnTo>
                  <a:pt x="88870" y="247262"/>
                </a:lnTo>
                <a:lnTo>
                  <a:pt x="93799" y="247731"/>
                </a:lnTo>
                <a:lnTo>
                  <a:pt x="99069" y="248045"/>
                </a:lnTo>
                <a:lnTo>
                  <a:pt x="109225" y="248393"/>
                </a:lnTo>
                <a:lnTo>
                  <a:pt x="120521" y="248590"/>
                </a:lnTo>
                <a:lnTo>
                  <a:pt x="127027" y="248635"/>
                </a:lnTo>
                <a:lnTo>
                  <a:pt x="130151" y="247655"/>
                </a:lnTo>
                <a:lnTo>
                  <a:pt x="133226" y="246010"/>
                </a:lnTo>
                <a:lnTo>
                  <a:pt x="141818" y="240109"/>
                </a:lnTo>
                <a:lnTo>
                  <a:pt x="142115" y="237259"/>
                </a:lnTo>
                <a:lnTo>
                  <a:pt x="142353" y="23081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 name="SMARTInkAnnotation738"/>
          <p:cNvSpPr/>
          <p:nvPr/>
        </p:nvSpPr>
        <p:spPr bwMode="auto">
          <a:xfrm>
            <a:off x="1401970" y="5143510"/>
            <a:ext cx="151639" cy="150399"/>
          </a:xfrm>
          <a:custGeom>
            <a:avLst/>
            <a:gdLst/>
            <a:ahLst/>
            <a:cxnLst/>
            <a:rect l="0" t="0" r="0" b="0"/>
            <a:pathLst>
              <a:path w="151639" h="150399">
                <a:moveTo>
                  <a:pt x="8920" y="8919"/>
                </a:moveTo>
                <a:lnTo>
                  <a:pt x="23" y="22"/>
                </a:lnTo>
                <a:lnTo>
                  <a:pt x="0" y="0"/>
                </a:lnTo>
                <a:lnTo>
                  <a:pt x="4734" y="4733"/>
                </a:lnTo>
                <a:lnTo>
                  <a:pt x="6129" y="8113"/>
                </a:lnTo>
                <a:lnTo>
                  <a:pt x="7060" y="12350"/>
                </a:lnTo>
                <a:lnTo>
                  <a:pt x="7680" y="17159"/>
                </a:lnTo>
                <a:lnTo>
                  <a:pt x="10078" y="22350"/>
                </a:lnTo>
                <a:lnTo>
                  <a:pt x="13661" y="27795"/>
                </a:lnTo>
                <a:lnTo>
                  <a:pt x="18034" y="33410"/>
                </a:lnTo>
                <a:lnTo>
                  <a:pt x="21941" y="39137"/>
                </a:lnTo>
                <a:lnTo>
                  <a:pt x="25538" y="44939"/>
                </a:lnTo>
                <a:lnTo>
                  <a:pt x="28929" y="50792"/>
                </a:lnTo>
                <a:lnTo>
                  <a:pt x="33173" y="56678"/>
                </a:lnTo>
                <a:lnTo>
                  <a:pt x="37987" y="62587"/>
                </a:lnTo>
                <a:lnTo>
                  <a:pt x="43181" y="68510"/>
                </a:lnTo>
                <a:lnTo>
                  <a:pt x="48628" y="74443"/>
                </a:lnTo>
                <a:lnTo>
                  <a:pt x="59972" y="86328"/>
                </a:lnTo>
                <a:lnTo>
                  <a:pt x="65775" y="91283"/>
                </a:lnTo>
                <a:lnTo>
                  <a:pt x="71628" y="95578"/>
                </a:lnTo>
                <a:lnTo>
                  <a:pt x="77514" y="99435"/>
                </a:lnTo>
                <a:lnTo>
                  <a:pt x="84415" y="102997"/>
                </a:lnTo>
                <a:lnTo>
                  <a:pt x="91992" y="106364"/>
                </a:lnTo>
                <a:lnTo>
                  <a:pt x="100020" y="109601"/>
                </a:lnTo>
                <a:lnTo>
                  <a:pt x="106364" y="112752"/>
                </a:lnTo>
                <a:lnTo>
                  <a:pt x="111586" y="115844"/>
                </a:lnTo>
                <a:lnTo>
                  <a:pt x="116059" y="118898"/>
                </a:lnTo>
                <a:lnTo>
                  <a:pt x="120034" y="121926"/>
                </a:lnTo>
                <a:lnTo>
                  <a:pt x="123676" y="124937"/>
                </a:lnTo>
                <a:lnTo>
                  <a:pt x="127095" y="127936"/>
                </a:lnTo>
                <a:lnTo>
                  <a:pt x="130368" y="130928"/>
                </a:lnTo>
                <a:lnTo>
                  <a:pt x="136649" y="136898"/>
                </a:lnTo>
                <a:lnTo>
                  <a:pt x="139713" y="138887"/>
                </a:lnTo>
                <a:lnTo>
                  <a:pt x="142748" y="140213"/>
                </a:lnTo>
                <a:lnTo>
                  <a:pt x="145764" y="141097"/>
                </a:lnTo>
                <a:lnTo>
                  <a:pt x="147774" y="142678"/>
                </a:lnTo>
                <a:lnTo>
                  <a:pt x="149114" y="144724"/>
                </a:lnTo>
                <a:lnTo>
                  <a:pt x="151265" y="150398"/>
                </a:lnTo>
                <a:lnTo>
                  <a:pt x="151442" y="149871"/>
                </a:lnTo>
                <a:lnTo>
                  <a:pt x="151638" y="146640"/>
                </a:lnTo>
                <a:lnTo>
                  <a:pt x="150698" y="144389"/>
                </a:lnTo>
                <a:lnTo>
                  <a:pt x="149079" y="141897"/>
                </a:lnTo>
                <a:lnTo>
                  <a:pt x="144093" y="135508"/>
                </a:lnTo>
                <a:lnTo>
                  <a:pt x="140765" y="131988"/>
                </a:lnTo>
                <a:lnTo>
                  <a:pt x="133936" y="12500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 name="SMARTInkAnnotation739"/>
          <p:cNvSpPr/>
          <p:nvPr/>
        </p:nvSpPr>
        <p:spPr bwMode="auto">
          <a:xfrm>
            <a:off x="1688998" y="5259704"/>
            <a:ext cx="140067" cy="169546"/>
          </a:xfrm>
          <a:custGeom>
            <a:avLst/>
            <a:gdLst/>
            <a:ahLst/>
            <a:cxnLst/>
            <a:rect l="0" t="0" r="0" b="0"/>
            <a:pathLst>
              <a:path w="140067" h="169546">
                <a:moveTo>
                  <a:pt x="79080" y="17741"/>
                </a:moveTo>
                <a:lnTo>
                  <a:pt x="79080" y="13001"/>
                </a:lnTo>
                <a:lnTo>
                  <a:pt x="78087" y="11604"/>
                </a:lnTo>
                <a:lnTo>
                  <a:pt x="76434" y="10673"/>
                </a:lnTo>
                <a:lnTo>
                  <a:pt x="74339" y="10053"/>
                </a:lnTo>
                <a:lnTo>
                  <a:pt x="71951" y="8647"/>
                </a:lnTo>
                <a:lnTo>
                  <a:pt x="69366" y="6717"/>
                </a:lnTo>
                <a:lnTo>
                  <a:pt x="62829" y="1232"/>
                </a:lnTo>
                <a:lnTo>
                  <a:pt x="59289" y="481"/>
                </a:lnTo>
                <a:lnTo>
                  <a:pt x="56957" y="281"/>
                </a:lnTo>
                <a:lnTo>
                  <a:pt x="54409" y="148"/>
                </a:lnTo>
                <a:lnTo>
                  <a:pt x="48933" y="0"/>
                </a:lnTo>
                <a:lnTo>
                  <a:pt x="46083" y="953"/>
                </a:lnTo>
                <a:lnTo>
                  <a:pt x="43192" y="2580"/>
                </a:lnTo>
                <a:lnTo>
                  <a:pt x="40272" y="4657"/>
                </a:lnTo>
                <a:lnTo>
                  <a:pt x="37332" y="7034"/>
                </a:lnTo>
                <a:lnTo>
                  <a:pt x="34381" y="9611"/>
                </a:lnTo>
                <a:lnTo>
                  <a:pt x="31421" y="12321"/>
                </a:lnTo>
                <a:lnTo>
                  <a:pt x="28456" y="16112"/>
                </a:lnTo>
                <a:lnTo>
                  <a:pt x="25487" y="20624"/>
                </a:lnTo>
                <a:lnTo>
                  <a:pt x="22515" y="25616"/>
                </a:lnTo>
                <a:lnTo>
                  <a:pt x="19542" y="29936"/>
                </a:lnTo>
                <a:lnTo>
                  <a:pt x="16568" y="33809"/>
                </a:lnTo>
                <a:lnTo>
                  <a:pt x="13592" y="37383"/>
                </a:lnTo>
                <a:lnTo>
                  <a:pt x="11609" y="40757"/>
                </a:lnTo>
                <a:lnTo>
                  <a:pt x="10287" y="43999"/>
                </a:lnTo>
                <a:lnTo>
                  <a:pt x="9405" y="47153"/>
                </a:lnTo>
                <a:lnTo>
                  <a:pt x="8817" y="51239"/>
                </a:lnTo>
                <a:lnTo>
                  <a:pt x="8426" y="55948"/>
                </a:lnTo>
                <a:lnTo>
                  <a:pt x="8164" y="61072"/>
                </a:lnTo>
                <a:lnTo>
                  <a:pt x="6998" y="67464"/>
                </a:lnTo>
                <a:lnTo>
                  <a:pt x="5229" y="74702"/>
                </a:lnTo>
                <a:lnTo>
                  <a:pt x="3056" y="82504"/>
                </a:lnTo>
                <a:lnTo>
                  <a:pt x="1609" y="88698"/>
                </a:lnTo>
                <a:lnTo>
                  <a:pt x="643" y="93819"/>
                </a:lnTo>
                <a:lnTo>
                  <a:pt x="0" y="98225"/>
                </a:lnTo>
                <a:lnTo>
                  <a:pt x="563" y="103147"/>
                </a:lnTo>
                <a:lnTo>
                  <a:pt x="1930" y="108413"/>
                </a:lnTo>
                <a:lnTo>
                  <a:pt x="3834" y="113907"/>
                </a:lnTo>
                <a:lnTo>
                  <a:pt x="6096" y="119556"/>
                </a:lnTo>
                <a:lnTo>
                  <a:pt x="8596" y="125305"/>
                </a:lnTo>
                <a:lnTo>
                  <a:pt x="11254" y="131122"/>
                </a:lnTo>
                <a:lnTo>
                  <a:pt x="14019" y="135992"/>
                </a:lnTo>
                <a:lnTo>
                  <a:pt x="16854" y="140231"/>
                </a:lnTo>
                <a:lnTo>
                  <a:pt x="19737" y="144050"/>
                </a:lnTo>
                <a:lnTo>
                  <a:pt x="23643" y="147588"/>
                </a:lnTo>
                <a:lnTo>
                  <a:pt x="28231" y="150938"/>
                </a:lnTo>
                <a:lnTo>
                  <a:pt x="33274" y="154164"/>
                </a:lnTo>
                <a:lnTo>
                  <a:pt x="38621" y="157307"/>
                </a:lnTo>
                <a:lnTo>
                  <a:pt x="44170" y="160395"/>
                </a:lnTo>
                <a:lnTo>
                  <a:pt x="49853" y="163445"/>
                </a:lnTo>
                <a:lnTo>
                  <a:pt x="56619" y="165479"/>
                </a:lnTo>
                <a:lnTo>
                  <a:pt x="64106" y="166834"/>
                </a:lnTo>
                <a:lnTo>
                  <a:pt x="72074" y="167738"/>
                </a:lnTo>
                <a:lnTo>
                  <a:pt x="79370" y="168341"/>
                </a:lnTo>
                <a:lnTo>
                  <a:pt x="86219" y="168742"/>
                </a:lnTo>
                <a:lnTo>
                  <a:pt x="98127" y="169189"/>
                </a:lnTo>
                <a:lnTo>
                  <a:pt x="106728" y="169387"/>
                </a:lnTo>
                <a:lnTo>
                  <a:pt x="140066" y="169545"/>
                </a:lnTo>
                <a:lnTo>
                  <a:pt x="139581" y="168553"/>
                </a:lnTo>
                <a:lnTo>
                  <a:pt x="136396" y="164804"/>
                </a:lnTo>
                <a:lnTo>
                  <a:pt x="133765" y="161857"/>
                </a:lnTo>
                <a:lnTo>
                  <a:pt x="133150" y="158522"/>
                </a:lnTo>
                <a:lnTo>
                  <a:pt x="132877" y="153732"/>
                </a:lnTo>
                <a:lnTo>
                  <a:pt x="132658" y="1427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 name="SMARTInkAnnotation740"/>
          <p:cNvSpPr/>
          <p:nvPr/>
        </p:nvSpPr>
        <p:spPr bwMode="auto">
          <a:xfrm>
            <a:off x="1870089" y="5116715"/>
            <a:ext cx="183740" cy="160731"/>
          </a:xfrm>
          <a:custGeom>
            <a:avLst/>
            <a:gdLst/>
            <a:ahLst/>
            <a:cxnLst/>
            <a:rect l="0" t="0" r="0" b="0"/>
            <a:pathLst>
              <a:path w="183740" h="160731">
                <a:moveTo>
                  <a:pt x="5145" y="160730"/>
                </a:moveTo>
                <a:lnTo>
                  <a:pt x="405" y="160730"/>
                </a:lnTo>
                <a:lnTo>
                  <a:pt x="0" y="159738"/>
                </a:lnTo>
                <a:lnTo>
                  <a:pt x="723" y="158084"/>
                </a:lnTo>
                <a:lnTo>
                  <a:pt x="2197" y="155989"/>
                </a:lnTo>
                <a:lnTo>
                  <a:pt x="5164" y="153601"/>
                </a:lnTo>
                <a:lnTo>
                  <a:pt x="9126" y="151016"/>
                </a:lnTo>
                <a:lnTo>
                  <a:pt x="13752" y="148301"/>
                </a:lnTo>
                <a:lnTo>
                  <a:pt x="18821" y="145499"/>
                </a:lnTo>
                <a:lnTo>
                  <a:pt x="29744" y="139739"/>
                </a:lnTo>
                <a:lnTo>
                  <a:pt x="36427" y="134830"/>
                </a:lnTo>
                <a:lnTo>
                  <a:pt x="43859" y="128580"/>
                </a:lnTo>
                <a:lnTo>
                  <a:pt x="51790" y="121437"/>
                </a:lnTo>
                <a:lnTo>
                  <a:pt x="60054" y="114691"/>
                </a:lnTo>
                <a:lnTo>
                  <a:pt x="68540" y="108209"/>
                </a:lnTo>
                <a:lnTo>
                  <a:pt x="77174" y="101904"/>
                </a:lnTo>
                <a:lnTo>
                  <a:pt x="85907" y="94723"/>
                </a:lnTo>
                <a:lnTo>
                  <a:pt x="94705" y="86960"/>
                </a:lnTo>
                <a:lnTo>
                  <a:pt x="112418" y="70397"/>
                </a:lnTo>
                <a:lnTo>
                  <a:pt x="157768" y="25885"/>
                </a:lnTo>
                <a:lnTo>
                  <a:pt x="183687" y="47"/>
                </a:lnTo>
                <a:lnTo>
                  <a:pt x="183734" y="0"/>
                </a:lnTo>
                <a:lnTo>
                  <a:pt x="183739" y="892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 name="SMARTInkAnnotation741"/>
          <p:cNvSpPr/>
          <p:nvPr/>
        </p:nvSpPr>
        <p:spPr bwMode="auto">
          <a:xfrm>
            <a:off x="2055710" y="4841273"/>
            <a:ext cx="123134" cy="157943"/>
          </a:xfrm>
          <a:custGeom>
            <a:avLst/>
            <a:gdLst/>
            <a:ahLst/>
            <a:cxnLst/>
            <a:rect l="0" t="0" r="0" b="0"/>
            <a:pathLst>
              <a:path w="123134" h="157943">
                <a:moveTo>
                  <a:pt x="96344" y="25406"/>
                </a:moveTo>
                <a:lnTo>
                  <a:pt x="96344" y="12977"/>
                </a:lnTo>
                <a:lnTo>
                  <a:pt x="95352" y="11168"/>
                </a:lnTo>
                <a:lnTo>
                  <a:pt x="93698" y="9960"/>
                </a:lnTo>
                <a:lnTo>
                  <a:pt x="91604" y="9156"/>
                </a:lnTo>
                <a:lnTo>
                  <a:pt x="89215" y="7627"/>
                </a:lnTo>
                <a:lnTo>
                  <a:pt x="86631" y="5616"/>
                </a:lnTo>
                <a:lnTo>
                  <a:pt x="83915" y="3283"/>
                </a:lnTo>
                <a:lnTo>
                  <a:pt x="81113" y="1728"/>
                </a:lnTo>
                <a:lnTo>
                  <a:pt x="78253" y="691"/>
                </a:lnTo>
                <a:lnTo>
                  <a:pt x="75353" y="0"/>
                </a:lnTo>
                <a:lnTo>
                  <a:pt x="72428" y="531"/>
                </a:lnTo>
                <a:lnTo>
                  <a:pt x="69486" y="1877"/>
                </a:lnTo>
                <a:lnTo>
                  <a:pt x="66533" y="3767"/>
                </a:lnTo>
                <a:lnTo>
                  <a:pt x="62579" y="5027"/>
                </a:lnTo>
                <a:lnTo>
                  <a:pt x="57959" y="5867"/>
                </a:lnTo>
                <a:lnTo>
                  <a:pt x="52895" y="6427"/>
                </a:lnTo>
                <a:lnTo>
                  <a:pt x="48527" y="8785"/>
                </a:lnTo>
                <a:lnTo>
                  <a:pt x="44622" y="12341"/>
                </a:lnTo>
                <a:lnTo>
                  <a:pt x="41026" y="16696"/>
                </a:lnTo>
                <a:lnTo>
                  <a:pt x="36646" y="21583"/>
                </a:lnTo>
                <a:lnTo>
                  <a:pt x="26486" y="32306"/>
                </a:lnTo>
                <a:lnTo>
                  <a:pt x="21991" y="37944"/>
                </a:lnTo>
                <a:lnTo>
                  <a:pt x="18002" y="43686"/>
                </a:lnTo>
                <a:lnTo>
                  <a:pt x="14350" y="49500"/>
                </a:lnTo>
                <a:lnTo>
                  <a:pt x="10924" y="55359"/>
                </a:lnTo>
                <a:lnTo>
                  <a:pt x="7647" y="61249"/>
                </a:lnTo>
                <a:lnTo>
                  <a:pt x="4471" y="67161"/>
                </a:lnTo>
                <a:lnTo>
                  <a:pt x="2353" y="73087"/>
                </a:lnTo>
                <a:lnTo>
                  <a:pt x="941" y="79021"/>
                </a:lnTo>
                <a:lnTo>
                  <a:pt x="0" y="84962"/>
                </a:lnTo>
                <a:lnTo>
                  <a:pt x="365" y="90907"/>
                </a:lnTo>
                <a:lnTo>
                  <a:pt x="1600" y="96855"/>
                </a:lnTo>
                <a:lnTo>
                  <a:pt x="3416" y="102804"/>
                </a:lnTo>
                <a:lnTo>
                  <a:pt x="5619" y="108755"/>
                </a:lnTo>
                <a:lnTo>
                  <a:pt x="8079" y="114706"/>
                </a:lnTo>
                <a:lnTo>
                  <a:pt x="10712" y="120659"/>
                </a:lnTo>
                <a:lnTo>
                  <a:pt x="14451" y="125619"/>
                </a:lnTo>
                <a:lnTo>
                  <a:pt x="18929" y="129918"/>
                </a:lnTo>
                <a:lnTo>
                  <a:pt x="23898" y="133776"/>
                </a:lnTo>
                <a:lnTo>
                  <a:pt x="29195" y="137340"/>
                </a:lnTo>
                <a:lnTo>
                  <a:pt x="34711" y="140709"/>
                </a:lnTo>
                <a:lnTo>
                  <a:pt x="40373" y="143947"/>
                </a:lnTo>
                <a:lnTo>
                  <a:pt x="46131" y="146105"/>
                </a:lnTo>
                <a:lnTo>
                  <a:pt x="51955" y="147544"/>
                </a:lnTo>
                <a:lnTo>
                  <a:pt x="57822" y="148503"/>
                </a:lnTo>
                <a:lnTo>
                  <a:pt x="62725" y="150135"/>
                </a:lnTo>
                <a:lnTo>
                  <a:pt x="66986" y="152215"/>
                </a:lnTo>
                <a:lnTo>
                  <a:pt x="70819" y="154594"/>
                </a:lnTo>
                <a:lnTo>
                  <a:pt x="75358" y="156179"/>
                </a:lnTo>
                <a:lnTo>
                  <a:pt x="80369" y="157237"/>
                </a:lnTo>
                <a:lnTo>
                  <a:pt x="85694" y="157942"/>
                </a:lnTo>
                <a:lnTo>
                  <a:pt x="90237" y="157419"/>
                </a:lnTo>
                <a:lnTo>
                  <a:pt x="94257" y="156079"/>
                </a:lnTo>
                <a:lnTo>
                  <a:pt x="103097" y="151539"/>
                </a:lnTo>
                <a:lnTo>
                  <a:pt x="104815" y="150174"/>
                </a:lnTo>
                <a:lnTo>
                  <a:pt x="106952" y="148273"/>
                </a:lnTo>
                <a:lnTo>
                  <a:pt x="109370" y="146012"/>
                </a:lnTo>
                <a:lnTo>
                  <a:pt x="110981" y="143513"/>
                </a:lnTo>
                <a:lnTo>
                  <a:pt x="112055" y="140855"/>
                </a:lnTo>
                <a:lnTo>
                  <a:pt x="112771" y="138091"/>
                </a:lnTo>
                <a:lnTo>
                  <a:pt x="114241" y="135256"/>
                </a:lnTo>
                <a:lnTo>
                  <a:pt x="116213" y="132374"/>
                </a:lnTo>
                <a:lnTo>
                  <a:pt x="118520" y="129460"/>
                </a:lnTo>
                <a:lnTo>
                  <a:pt x="120058" y="125533"/>
                </a:lnTo>
                <a:lnTo>
                  <a:pt x="121083" y="120931"/>
                </a:lnTo>
                <a:lnTo>
                  <a:pt x="121766" y="115878"/>
                </a:lnTo>
                <a:lnTo>
                  <a:pt x="122222" y="111518"/>
                </a:lnTo>
                <a:lnTo>
                  <a:pt x="122526" y="107619"/>
                </a:lnTo>
                <a:lnTo>
                  <a:pt x="123133" y="9684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 name="SMARTInkAnnotation742"/>
          <p:cNvSpPr/>
          <p:nvPr/>
        </p:nvSpPr>
        <p:spPr bwMode="auto">
          <a:xfrm>
            <a:off x="2155839" y="4604925"/>
            <a:ext cx="21654" cy="154599"/>
          </a:xfrm>
          <a:custGeom>
            <a:avLst/>
            <a:gdLst/>
            <a:ahLst/>
            <a:cxnLst/>
            <a:rect l="0" t="0" r="0" b="0"/>
            <a:pathLst>
              <a:path w="21654" h="154599">
                <a:moveTo>
                  <a:pt x="5145" y="154598"/>
                </a:moveTo>
                <a:lnTo>
                  <a:pt x="404" y="149858"/>
                </a:lnTo>
                <a:lnTo>
                  <a:pt x="0" y="148461"/>
                </a:lnTo>
                <a:lnTo>
                  <a:pt x="723" y="147530"/>
                </a:lnTo>
                <a:lnTo>
                  <a:pt x="2197" y="146909"/>
                </a:lnTo>
                <a:lnTo>
                  <a:pt x="3180" y="145504"/>
                </a:lnTo>
                <a:lnTo>
                  <a:pt x="3835" y="143573"/>
                </a:lnTo>
                <a:lnTo>
                  <a:pt x="4271" y="141296"/>
                </a:lnTo>
                <a:lnTo>
                  <a:pt x="4563" y="137792"/>
                </a:lnTo>
                <a:lnTo>
                  <a:pt x="4757" y="133472"/>
                </a:lnTo>
                <a:lnTo>
                  <a:pt x="5030" y="120557"/>
                </a:lnTo>
                <a:lnTo>
                  <a:pt x="5068" y="117021"/>
                </a:lnTo>
                <a:lnTo>
                  <a:pt x="6086" y="112680"/>
                </a:lnTo>
                <a:lnTo>
                  <a:pt x="7757" y="107801"/>
                </a:lnTo>
                <a:lnTo>
                  <a:pt x="9863" y="102564"/>
                </a:lnTo>
                <a:lnTo>
                  <a:pt x="11267" y="96096"/>
                </a:lnTo>
                <a:lnTo>
                  <a:pt x="12202" y="88808"/>
                </a:lnTo>
                <a:lnTo>
                  <a:pt x="12827" y="80972"/>
                </a:lnTo>
                <a:lnTo>
                  <a:pt x="14235" y="72772"/>
                </a:lnTo>
                <a:lnTo>
                  <a:pt x="16166" y="64329"/>
                </a:lnTo>
                <a:lnTo>
                  <a:pt x="18445" y="55723"/>
                </a:lnTo>
                <a:lnTo>
                  <a:pt x="19965" y="48002"/>
                </a:lnTo>
                <a:lnTo>
                  <a:pt x="20978" y="40870"/>
                </a:lnTo>
                <a:lnTo>
                  <a:pt x="21653" y="34130"/>
                </a:lnTo>
                <a:lnTo>
                  <a:pt x="21111" y="27653"/>
                </a:lnTo>
                <a:lnTo>
                  <a:pt x="19758" y="21351"/>
                </a:lnTo>
                <a:lnTo>
                  <a:pt x="17864" y="15165"/>
                </a:lnTo>
                <a:lnTo>
                  <a:pt x="16601" y="10049"/>
                </a:lnTo>
                <a:lnTo>
                  <a:pt x="15759" y="5647"/>
                </a:lnTo>
                <a:lnTo>
                  <a:pt x="15197" y="1719"/>
                </a:lnTo>
                <a:lnTo>
                  <a:pt x="13831" y="93"/>
                </a:lnTo>
                <a:lnTo>
                  <a:pt x="11928" y="0"/>
                </a:lnTo>
                <a:lnTo>
                  <a:pt x="6485" y="2241"/>
                </a:lnTo>
                <a:lnTo>
                  <a:pt x="6038" y="4409"/>
                </a:lnTo>
                <a:lnTo>
                  <a:pt x="5740" y="7840"/>
                </a:lnTo>
                <a:lnTo>
                  <a:pt x="5145" y="2065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 name="SMARTInkAnnotation743"/>
          <p:cNvSpPr/>
          <p:nvPr/>
        </p:nvSpPr>
        <p:spPr bwMode="auto">
          <a:xfrm>
            <a:off x="2099009" y="4287491"/>
            <a:ext cx="131227" cy="159328"/>
          </a:xfrm>
          <a:custGeom>
            <a:avLst/>
            <a:gdLst/>
            <a:ahLst/>
            <a:cxnLst/>
            <a:rect l="0" t="0" r="0" b="0"/>
            <a:pathLst>
              <a:path w="131227" h="159328">
                <a:moveTo>
                  <a:pt x="88764" y="7688"/>
                </a:moveTo>
                <a:lnTo>
                  <a:pt x="88764" y="2948"/>
                </a:lnTo>
                <a:lnTo>
                  <a:pt x="87772" y="1552"/>
                </a:lnTo>
                <a:lnTo>
                  <a:pt x="86118" y="620"/>
                </a:lnTo>
                <a:lnTo>
                  <a:pt x="84024" y="0"/>
                </a:lnTo>
                <a:lnTo>
                  <a:pt x="81635" y="578"/>
                </a:lnTo>
                <a:lnTo>
                  <a:pt x="79050" y="1956"/>
                </a:lnTo>
                <a:lnTo>
                  <a:pt x="76335" y="3867"/>
                </a:lnTo>
                <a:lnTo>
                  <a:pt x="72541" y="5141"/>
                </a:lnTo>
                <a:lnTo>
                  <a:pt x="68027" y="5989"/>
                </a:lnTo>
                <a:lnTo>
                  <a:pt x="63033" y="6556"/>
                </a:lnTo>
                <a:lnTo>
                  <a:pt x="58712" y="8918"/>
                </a:lnTo>
                <a:lnTo>
                  <a:pt x="54838" y="12477"/>
                </a:lnTo>
                <a:lnTo>
                  <a:pt x="51264" y="16834"/>
                </a:lnTo>
                <a:lnTo>
                  <a:pt x="46897" y="20730"/>
                </a:lnTo>
                <a:lnTo>
                  <a:pt x="42001" y="24321"/>
                </a:lnTo>
                <a:lnTo>
                  <a:pt x="36753" y="27706"/>
                </a:lnTo>
                <a:lnTo>
                  <a:pt x="32262" y="31948"/>
                </a:lnTo>
                <a:lnTo>
                  <a:pt x="28275" y="36760"/>
                </a:lnTo>
                <a:lnTo>
                  <a:pt x="24626" y="41952"/>
                </a:lnTo>
                <a:lnTo>
                  <a:pt x="21201" y="47398"/>
                </a:lnTo>
                <a:lnTo>
                  <a:pt x="17925" y="53013"/>
                </a:lnTo>
                <a:lnTo>
                  <a:pt x="14749" y="58741"/>
                </a:lnTo>
                <a:lnTo>
                  <a:pt x="11639" y="63551"/>
                </a:lnTo>
                <a:lnTo>
                  <a:pt x="8574" y="67751"/>
                </a:lnTo>
                <a:lnTo>
                  <a:pt x="5539" y="71542"/>
                </a:lnTo>
                <a:lnTo>
                  <a:pt x="3515" y="76054"/>
                </a:lnTo>
                <a:lnTo>
                  <a:pt x="2166" y="81047"/>
                </a:lnTo>
                <a:lnTo>
                  <a:pt x="1266" y="86360"/>
                </a:lnTo>
                <a:lnTo>
                  <a:pt x="667" y="91886"/>
                </a:lnTo>
                <a:lnTo>
                  <a:pt x="267" y="97554"/>
                </a:lnTo>
                <a:lnTo>
                  <a:pt x="0" y="103318"/>
                </a:lnTo>
                <a:lnTo>
                  <a:pt x="815" y="108152"/>
                </a:lnTo>
                <a:lnTo>
                  <a:pt x="2350" y="112367"/>
                </a:lnTo>
                <a:lnTo>
                  <a:pt x="6702" y="120689"/>
                </a:lnTo>
                <a:lnTo>
                  <a:pt x="11943" y="131002"/>
                </a:lnTo>
                <a:lnTo>
                  <a:pt x="15722" y="135538"/>
                </a:lnTo>
                <a:lnTo>
                  <a:pt x="20225" y="139554"/>
                </a:lnTo>
                <a:lnTo>
                  <a:pt x="25212" y="143224"/>
                </a:lnTo>
                <a:lnTo>
                  <a:pt x="30521" y="146662"/>
                </a:lnTo>
                <a:lnTo>
                  <a:pt x="36045" y="149947"/>
                </a:lnTo>
                <a:lnTo>
                  <a:pt x="41712" y="153129"/>
                </a:lnTo>
                <a:lnTo>
                  <a:pt x="48466" y="155250"/>
                </a:lnTo>
                <a:lnTo>
                  <a:pt x="55946" y="156665"/>
                </a:lnTo>
                <a:lnTo>
                  <a:pt x="63908" y="157607"/>
                </a:lnTo>
                <a:lnTo>
                  <a:pt x="71201" y="158236"/>
                </a:lnTo>
                <a:lnTo>
                  <a:pt x="78048" y="158655"/>
                </a:lnTo>
                <a:lnTo>
                  <a:pt x="89954" y="159120"/>
                </a:lnTo>
                <a:lnTo>
                  <a:pt x="98553" y="159327"/>
                </a:lnTo>
                <a:lnTo>
                  <a:pt x="103228" y="158390"/>
                </a:lnTo>
                <a:lnTo>
                  <a:pt x="108328" y="156774"/>
                </a:lnTo>
                <a:lnTo>
                  <a:pt x="113713" y="154704"/>
                </a:lnTo>
                <a:lnTo>
                  <a:pt x="118295" y="153323"/>
                </a:lnTo>
                <a:lnTo>
                  <a:pt x="122342" y="152403"/>
                </a:lnTo>
                <a:lnTo>
                  <a:pt x="131226" y="150926"/>
                </a:lnTo>
                <a:lnTo>
                  <a:pt x="130962" y="150805"/>
                </a:lnTo>
                <a:lnTo>
                  <a:pt x="128024" y="150671"/>
                </a:lnTo>
                <a:lnTo>
                  <a:pt x="124483" y="15056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 name="SMARTInkAnnotation744"/>
          <p:cNvSpPr/>
          <p:nvPr/>
        </p:nvSpPr>
        <p:spPr bwMode="auto">
          <a:xfrm>
            <a:off x="1904427" y="4091228"/>
            <a:ext cx="158331" cy="114655"/>
          </a:xfrm>
          <a:custGeom>
            <a:avLst/>
            <a:gdLst/>
            <a:ahLst/>
            <a:cxnLst/>
            <a:rect l="0" t="0" r="0" b="0"/>
            <a:pathLst>
              <a:path w="158331" h="114655">
                <a:moveTo>
                  <a:pt x="158330" y="114654"/>
                </a:moveTo>
                <a:lnTo>
                  <a:pt x="149433" y="114654"/>
                </a:lnTo>
                <a:lnTo>
                  <a:pt x="144670" y="109914"/>
                </a:lnTo>
                <a:lnTo>
                  <a:pt x="142278" y="106533"/>
                </a:lnTo>
                <a:lnTo>
                  <a:pt x="139691" y="102295"/>
                </a:lnTo>
                <a:lnTo>
                  <a:pt x="136975" y="97486"/>
                </a:lnTo>
                <a:lnTo>
                  <a:pt x="133179" y="93287"/>
                </a:lnTo>
                <a:lnTo>
                  <a:pt x="128664" y="89495"/>
                </a:lnTo>
                <a:lnTo>
                  <a:pt x="123670" y="85975"/>
                </a:lnTo>
                <a:lnTo>
                  <a:pt x="118356" y="81644"/>
                </a:lnTo>
                <a:lnTo>
                  <a:pt x="112829" y="76773"/>
                </a:lnTo>
                <a:lnTo>
                  <a:pt x="107161" y="71541"/>
                </a:lnTo>
                <a:lnTo>
                  <a:pt x="100405" y="66068"/>
                </a:lnTo>
                <a:lnTo>
                  <a:pt x="92924" y="60435"/>
                </a:lnTo>
                <a:lnTo>
                  <a:pt x="84961" y="54696"/>
                </a:lnTo>
                <a:lnTo>
                  <a:pt x="77667" y="49877"/>
                </a:lnTo>
                <a:lnTo>
                  <a:pt x="70821" y="45673"/>
                </a:lnTo>
                <a:lnTo>
                  <a:pt x="64272" y="41877"/>
                </a:lnTo>
                <a:lnTo>
                  <a:pt x="49058" y="32369"/>
                </a:lnTo>
                <a:lnTo>
                  <a:pt x="40834" y="27056"/>
                </a:lnTo>
                <a:lnTo>
                  <a:pt x="33366" y="22520"/>
                </a:lnTo>
                <a:lnTo>
                  <a:pt x="26404" y="18506"/>
                </a:lnTo>
                <a:lnTo>
                  <a:pt x="19778" y="14836"/>
                </a:lnTo>
                <a:lnTo>
                  <a:pt x="14368" y="12390"/>
                </a:lnTo>
                <a:lnTo>
                  <a:pt x="9770" y="10759"/>
                </a:lnTo>
                <a:lnTo>
                  <a:pt x="5712" y="9672"/>
                </a:lnTo>
                <a:lnTo>
                  <a:pt x="3006" y="7955"/>
                </a:lnTo>
                <a:lnTo>
                  <a:pt x="1203" y="5818"/>
                </a:lnTo>
                <a:lnTo>
                  <a:pt x="0" y="3402"/>
                </a:lnTo>
                <a:lnTo>
                  <a:pt x="191" y="1791"/>
                </a:lnTo>
                <a:lnTo>
                  <a:pt x="1310" y="717"/>
                </a:lnTo>
                <a:lnTo>
                  <a:pt x="3049" y="0"/>
                </a:lnTo>
                <a:lnTo>
                  <a:pt x="5200" y="516"/>
                </a:lnTo>
                <a:lnTo>
                  <a:pt x="7626" y="1851"/>
                </a:lnTo>
                <a:lnTo>
                  <a:pt x="10236" y="3733"/>
                </a:lnTo>
                <a:lnTo>
                  <a:pt x="13960" y="4989"/>
                </a:lnTo>
                <a:lnTo>
                  <a:pt x="18427" y="5825"/>
                </a:lnTo>
                <a:lnTo>
                  <a:pt x="33315" y="749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 name="SMARTInkAnnotation745"/>
          <p:cNvSpPr/>
          <p:nvPr/>
        </p:nvSpPr>
        <p:spPr bwMode="auto">
          <a:xfrm>
            <a:off x="1644990" y="3868317"/>
            <a:ext cx="140948" cy="167734"/>
          </a:xfrm>
          <a:custGeom>
            <a:avLst/>
            <a:gdLst/>
            <a:ahLst/>
            <a:cxnLst/>
            <a:rect l="0" t="0" r="0" b="0"/>
            <a:pathLst>
              <a:path w="140948" h="167734">
                <a:moveTo>
                  <a:pt x="140947" y="51815"/>
                </a:moveTo>
                <a:lnTo>
                  <a:pt x="140947" y="22004"/>
                </a:lnTo>
                <a:lnTo>
                  <a:pt x="139955" y="19043"/>
                </a:lnTo>
                <a:lnTo>
                  <a:pt x="138301" y="16076"/>
                </a:lnTo>
                <a:lnTo>
                  <a:pt x="136206" y="13107"/>
                </a:lnTo>
                <a:lnTo>
                  <a:pt x="134810" y="10134"/>
                </a:lnTo>
                <a:lnTo>
                  <a:pt x="133879" y="7161"/>
                </a:lnTo>
                <a:lnTo>
                  <a:pt x="133259" y="4186"/>
                </a:lnTo>
                <a:lnTo>
                  <a:pt x="130861" y="2203"/>
                </a:lnTo>
                <a:lnTo>
                  <a:pt x="127277" y="881"/>
                </a:lnTo>
                <a:lnTo>
                  <a:pt x="122904" y="0"/>
                </a:lnTo>
                <a:lnTo>
                  <a:pt x="118005" y="404"/>
                </a:lnTo>
                <a:lnTo>
                  <a:pt x="112753" y="1666"/>
                </a:lnTo>
                <a:lnTo>
                  <a:pt x="107269" y="3500"/>
                </a:lnTo>
                <a:lnTo>
                  <a:pt x="101628" y="5715"/>
                </a:lnTo>
                <a:lnTo>
                  <a:pt x="95883" y="8183"/>
                </a:lnTo>
                <a:lnTo>
                  <a:pt x="90068" y="10821"/>
                </a:lnTo>
                <a:lnTo>
                  <a:pt x="83215" y="14564"/>
                </a:lnTo>
                <a:lnTo>
                  <a:pt x="75670" y="19043"/>
                </a:lnTo>
                <a:lnTo>
                  <a:pt x="67664" y="24014"/>
                </a:lnTo>
                <a:lnTo>
                  <a:pt x="60341" y="30305"/>
                </a:lnTo>
                <a:lnTo>
                  <a:pt x="53476" y="37475"/>
                </a:lnTo>
                <a:lnTo>
                  <a:pt x="46914" y="45232"/>
                </a:lnTo>
                <a:lnTo>
                  <a:pt x="40555" y="52387"/>
                </a:lnTo>
                <a:lnTo>
                  <a:pt x="28198" y="65629"/>
                </a:lnTo>
                <a:lnTo>
                  <a:pt x="23117" y="71939"/>
                </a:lnTo>
                <a:lnTo>
                  <a:pt x="18738" y="78130"/>
                </a:lnTo>
                <a:lnTo>
                  <a:pt x="14826" y="84241"/>
                </a:lnTo>
                <a:lnTo>
                  <a:pt x="11225" y="90299"/>
                </a:lnTo>
                <a:lnTo>
                  <a:pt x="7833" y="96323"/>
                </a:lnTo>
                <a:lnTo>
                  <a:pt x="4580" y="102323"/>
                </a:lnTo>
                <a:lnTo>
                  <a:pt x="2411" y="108307"/>
                </a:lnTo>
                <a:lnTo>
                  <a:pt x="964" y="114281"/>
                </a:lnTo>
                <a:lnTo>
                  <a:pt x="0" y="120248"/>
                </a:lnTo>
                <a:lnTo>
                  <a:pt x="350" y="126211"/>
                </a:lnTo>
                <a:lnTo>
                  <a:pt x="1575" y="132170"/>
                </a:lnTo>
                <a:lnTo>
                  <a:pt x="3384" y="138127"/>
                </a:lnTo>
                <a:lnTo>
                  <a:pt x="5582" y="143091"/>
                </a:lnTo>
                <a:lnTo>
                  <a:pt x="8040" y="147392"/>
                </a:lnTo>
                <a:lnTo>
                  <a:pt x="10670" y="151252"/>
                </a:lnTo>
                <a:lnTo>
                  <a:pt x="15401" y="154817"/>
                </a:lnTo>
                <a:lnTo>
                  <a:pt x="21531" y="158187"/>
                </a:lnTo>
                <a:lnTo>
                  <a:pt x="28594" y="161425"/>
                </a:lnTo>
                <a:lnTo>
                  <a:pt x="35287" y="163584"/>
                </a:lnTo>
                <a:lnTo>
                  <a:pt x="41734" y="165023"/>
                </a:lnTo>
                <a:lnTo>
                  <a:pt x="48016" y="165982"/>
                </a:lnTo>
                <a:lnTo>
                  <a:pt x="55180" y="166622"/>
                </a:lnTo>
                <a:lnTo>
                  <a:pt x="62933" y="167048"/>
                </a:lnTo>
                <a:lnTo>
                  <a:pt x="78493" y="167522"/>
                </a:lnTo>
                <a:lnTo>
                  <a:pt x="92023" y="167733"/>
                </a:lnTo>
                <a:lnTo>
                  <a:pt x="98409" y="166797"/>
                </a:lnTo>
                <a:lnTo>
                  <a:pt x="104651" y="165180"/>
                </a:lnTo>
                <a:lnTo>
                  <a:pt x="110797" y="163111"/>
                </a:lnTo>
                <a:lnTo>
                  <a:pt x="115886" y="161731"/>
                </a:lnTo>
                <a:lnTo>
                  <a:pt x="120271" y="160811"/>
                </a:lnTo>
                <a:lnTo>
                  <a:pt x="129697" y="159335"/>
                </a:lnTo>
                <a:lnTo>
                  <a:pt x="129478" y="159214"/>
                </a:lnTo>
                <a:lnTo>
                  <a:pt x="126590" y="159079"/>
                </a:lnTo>
                <a:lnTo>
                  <a:pt x="124430" y="158051"/>
                </a:lnTo>
                <a:lnTo>
                  <a:pt x="121998" y="156374"/>
                </a:lnTo>
                <a:lnTo>
                  <a:pt x="119385" y="154263"/>
                </a:lnTo>
                <a:lnTo>
                  <a:pt x="116650" y="153848"/>
                </a:lnTo>
                <a:lnTo>
                  <a:pt x="113835" y="154564"/>
                </a:lnTo>
                <a:lnTo>
                  <a:pt x="105228" y="15897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 name="SMARTInkAnnotation746"/>
          <p:cNvSpPr/>
          <p:nvPr/>
        </p:nvSpPr>
        <p:spPr bwMode="auto">
          <a:xfrm>
            <a:off x="1375328" y="4027321"/>
            <a:ext cx="196298" cy="169633"/>
          </a:xfrm>
          <a:custGeom>
            <a:avLst/>
            <a:gdLst/>
            <a:ahLst/>
            <a:cxnLst/>
            <a:rect l="0" t="0" r="0" b="0"/>
            <a:pathLst>
              <a:path w="196298" h="169633">
                <a:moveTo>
                  <a:pt x="196297" y="8897"/>
                </a:moveTo>
                <a:lnTo>
                  <a:pt x="196297" y="1209"/>
                </a:lnTo>
                <a:lnTo>
                  <a:pt x="195304" y="795"/>
                </a:lnTo>
                <a:lnTo>
                  <a:pt x="189229" y="131"/>
                </a:lnTo>
                <a:lnTo>
                  <a:pt x="185273" y="16"/>
                </a:lnTo>
                <a:lnTo>
                  <a:pt x="182994" y="0"/>
                </a:lnTo>
                <a:lnTo>
                  <a:pt x="179491" y="1974"/>
                </a:lnTo>
                <a:lnTo>
                  <a:pt x="175171" y="5274"/>
                </a:lnTo>
                <a:lnTo>
                  <a:pt x="170306" y="9458"/>
                </a:lnTo>
                <a:lnTo>
                  <a:pt x="165079" y="13240"/>
                </a:lnTo>
                <a:lnTo>
                  <a:pt x="159610" y="16753"/>
                </a:lnTo>
                <a:lnTo>
                  <a:pt x="153979" y="20088"/>
                </a:lnTo>
                <a:lnTo>
                  <a:pt x="139786" y="29084"/>
                </a:lnTo>
                <a:lnTo>
                  <a:pt x="131834" y="34262"/>
                </a:lnTo>
                <a:lnTo>
                  <a:pt x="124548" y="40689"/>
                </a:lnTo>
                <a:lnTo>
                  <a:pt x="117706" y="47951"/>
                </a:lnTo>
                <a:lnTo>
                  <a:pt x="111161" y="55770"/>
                </a:lnTo>
                <a:lnTo>
                  <a:pt x="103821" y="61973"/>
                </a:lnTo>
                <a:lnTo>
                  <a:pt x="95951" y="67101"/>
                </a:lnTo>
                <a:lnTo>
                  <a:pt x="87727" y="71513"/>
                </a:lnTo>
                <a:lnTo>
                  <a:pt x="80261" y="76438"/>
                </a:lnTo>
                <a:lnTo>
                  <a:pt x="73299" y="81705"/>
                </a:lnTo>
                <a:lnTo>
                  <a:pt x="66673" y="87202"/>
                </a:lnTo>
                <a:lnTo>
                  <a:pt x="60272" y="92850"/>
                </a:lnTo>
                <a:lnTo>
                  <a:pt x="47867" y="104418"/>
                </a:lnTo>
                <a:lnTo>
                  <a:pt x="34468" y="117346"/>
                </a:lnTo>
                <a:lnTo>
                  <a:pt x="30864" y="119892"/>
                </a:lnTo>
                <a:lnTo>
                  <a:pt x="27469" y="121589"/>
                </a:lnTo>
                <a:lnTo>
                  <a:pt x="24213" y="122721"/>
                </a:lnTo>
                <a:lnTo>
                  <a:pt x="21051" y="124467"/>
                </a:lnTo>
                <a:lnTo>
                  <a:pt x="17951" y="126623"/>
                </a:lnTo>
                <a:lnTo>
                  <a:pt x="14891" y="129053"/>
                </a:lnTo>
                <a:lnTo>
                  <a:pt x="8847" y="131753"/>
                </a:lnTo>
                <a:lnTo>
                  <a:pt x="1622" y="133486"/>
                </a:lnTo>
                <a:lnTo>
                  <a:pt x="1029" y="134621"/>
                </a:lnTo>
                <a:lnTo>
                  <a:pt x="370" y="138527"/>
                </a:lnTo>
                <a:lnTo>
                  <a:pt x="78" y="143570"/>
                </a:lnTo>
                <a:lnTo>
                  <a:pt x="0" y="146304"/>
                </a:lnTo>
                <a:lnTo>
                  <a:pt x="940" y="148127"/>
                </a:lnTo>
                <a:lnTo>
                  <a:pt x="2559" y="149342"/>
                </a:lnTo>
                <a:lnTo>
                  <a:pt x="4630" y="150152"/>
                </a:lnTo>
                <a:lnTo>
                  <a:pt x="6011" y="151685"/>
                </a:lnTo>
                <a:lnTo>
                  <a:pt x="6932" y="153698"/>
                </a:lnTo>
                <a:lnTo>
                  <a:pt x="7546" y="156033"/>
                </a:lnTo>
                <a:lnTo>
                  <a:pt x="10873" y="161273"/>
                </a:lnTo>
                <a:lnTo>
                  <a:pt x="17703" y="16963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 name="SMARTInkAnnotation747"/>
          <p:cNvSpPr/>
          <p:nvPr/>
        </p:nvSpPr>
        <p:spPr bwMode="auto">
          <a:xfrm>
            <a:off x="1207023" y="4232674"/>
            <a:ext cx="123501" cy="124964"/>
          </a:xfrm>
          <a:custGeom>
            <a:avLst/>
            <a:gdLst/>
            <a:ahLst/>
            <a:cxnLst/>
            <a:rect l="0" t="0" r="0" b="0"/>
            <a:pathLst>
              <a:path w="123501" h="124964">
                <a:moveTo>
                  <a:pt x="123500" y="8927"/>
                </a:moveTo>
                <a:lnTo>
                  <a:pt x="123500" y="4187"/>
                </a:lnTo>
                <a:lnTo>
                  <a:pt x="122508" y="2791"/>
                </a:lnTo>
                <a:lnTo>
                  <a:pt x="120854" y="1859"/>
                </a:lnTo>
                <a:lnTo>
                  <a:pt x="115812" y="366"/>
                </a:lnTo>
                <a:lnTo>
                  <a:pt x="112476" y="161"/>
                </a:lnTo>
                <a:lnTo>
                  <a:pt x="107686" y="70"/>
                </a:lnTo>
                <a:lnTo>
                  <a:pt x="84768" y="0"/>
                </a:lnTo>
                <a:lnTo>
                  <a:pt x="80812" y="992"/>
                </a:lnTo>
                <a:lnTo>
                  <a:pt x="76189" y="2645"/>
                </a:lnTo>
                <a:lnTo>
                  <a:pt x="71124" y="4739"/>
                </a:lnTo>
                <a:lnTo>
                  <a:pt x="66754" y="7127"/>
                </a:lnTo>
                <a:lnTo>
                  <a:pt x="62849" y="9712"/>
                </a:lnTo>
                <a:lnTo>
                  <a:pt x="59254" y="12426"/>
                </a:lnTo>
                <a:lnTo>
                  <a:pt x="54872" y="16221"/>
                </a:lnTo>
                <a:lnTo>
                  <a:pt x="49967" y="20735"/>
                </a:lnTo>
                <a:lnTo>
                  <a:pt x="44712" y="25729"/>
                </a:lnTo>
                <a:lnTo>
                  <a:pt x="40217" y="31042"/>
                </a:lnTo>
                <a:lnTo>
                  <a:pt x="36228" y="36569"/>
                </a:lnTo>
                <a:lnTo>
                  <a:pt x="32576" y="42238"/>
                </a:lnTo>
                <a:lnTo>
                  <a:pt x="28158" y="48001"/>
                </a:lnTo>
                <a:lnTo>
                  <a:pt x="23228" y="53828"/>
                </a:lnTo>
                <a:lnTo>
                  <a:pt x="17956" y="59697"/>
                </a:lnTo>
                <a:lnTo>
                  <a:pt x="14442" y="65594"/>
                </a:lnTo>
                <a:lnTo>
                  <a:pt x="12100" y="71510"/>
                </a:lnTo>
                <a:lnTo>
                  <a:pt x="10538" y="77438"/>
                </a:lnTo>
                <a:lnTo>
                  <a:pt x="8504" y="83374"/>
                </a:lnTo>
                <a:lnTo>
                  <a:pt x="6157" y="89317"/>
                </a:lnTo>
                <a:lnTo>
                  <a:pt x="3599" y="95262"/>
                </a:lnTo>
                <a:lnTo>
                  <a:pt x="1894" y="100218"/>
                </a:lnTo>
                <a:lnTo>
                  <a:pt x="758" y="104514"/>
                </a:lnTo>
                <a:lnTo>
                  <a:pt x="0" y="108371"/>
                </a:lnTo>
                <a:lnTo>
                  <a:pt x="487" y="111934"/>
                </a:lnTo>
                <a:lnTo>
                  <a:pt x="1804" y="115302"/>
                </a:lnTo>
                <a:lnTo>
                  <a:pt x="3674" y="118539"/>
                </a:lnTo>
                <a:lnTo>
                  <a:pt x="5913" y="120697"/>
                </a:lnTo>
                <a:lnTo>
                  <a:pt x="8398" y="122135"/>
                </a:lnTo>
                <a:lnTo>
                  <a:pt x="11046" y="123095"/>
                </a:lnTo>
                <a:lnTo>
                  <a:pt x="14796" y="123734"/>
                </a:lnTo>
                <a:lnTo>
                  <a:pt x="19281" y="124160"/>
                </a:lnTo>
                <a:lnTo>
                  <a:pt x="24255" y="124444"/>
                </a:lnTo>
                <a:lnTo>
                  <a:pt x="37719" y="124761"/>
                </a:lnTo>
                <a:lnTo>
                  <a:pt x="65876" y="124963"/>
                </a:lnTo>
                <a:lnTo>
                  <a:pt x="72185" y="123987"/>
                </a:lnTo>
                <a:lnTo>
                  <a:pt x="78376" y="122345"/>
                </a:lnTo>
                <a:lnTo>
                  <a:pt x="84488" y="120258"/>
                </a:lnTo>
                <a:lnTo>
                  <a:pt x="89554" y="118866"/>
                </a:lnTo>
                <a:lnTo>
                  <a:pt x="93924" y="117939"/>
                </a:lnTo>
                <a:lnTo>
                  <a:pt x="103326" y="116450"/>
                </a:lnTo>
                <a:lnTo>
                  <a:pt x="103105" y="116328"/>
                </a:lnTo>
                <a:lnTo>
                  <a:pt x="100214" y="116192"/>
                </a:lnTo>
                <a:lnTo>
                  <a:pt x="96411" y="116105"/>
                </a:lnTo>
                <a:lnTo>
                  <a:pt x="87781" y="11608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 name="SMARTInkAnnotation748"/>
          <p:cNvSpPr/>
          <p:nvPr/>
        </p:nvSpPr>
        <p:spPr bwMode="auto">
          <a:xfrm>
            <a:off x="1232296" y="4482703"/>
            <a:ext cx="17752" cy="200334"/>
          </a:xfrm>
          <a:custGeom>
            <a:avLst/>
            <a:gdLst/>
            <a:ahLst/>
            <a:cxnLst/>
            <a:rect l="0" t="0" r="0" b="0"/>
            <a:pathLst>
              <a:path w="17752" h="200334">
                <a:moveTo>
                  <a:pt x="0" y="0"/>
                </a:moveTo>
                <a:lnTo>
                  <a:pt x="0" y="4740"/>
                </a:lnTo>
                <a:lnTo>
                  <a:pt x="993" y="7129"/>
                </a:lnTo>
                <a:lnTo>
                  <a:pt x="2646" y="9713"/>
                </a:lnTo>
                <a:lnTo>
                  <a:pt x="4741" y="12428"/>
                </a:lnTo>
                <a:lnTo>
                  <a:pt x="6137" y="16223"/>
                </a:lnTo>
                <a:lnTo>
                  <a:pt x="7068" y="20738"/>
                </a:lnTo>
                <a:lnTo>
                  <a:pt x="7689" y="25731"/>
                </a:lnTo>
                <a:lnTo>
                  <a:pt x="8103" y="31045"/>
                </a:lnTo>
                <a:lnTo>
                  <a:pt x="8378" y="36571"/>
                </a:lnTo>
                <a:lnTo>
                  <a:pt x="8562" y="42240"/>
                </a:lnTo>
                <a:lnTo>
                  <a:pt x="8857" y="72725"/>
                </a:lnTo>
                <a:lnTo>
                  <a:pt x="8930" y="190050"/>
                </a:lnTo>
                <a:lnTo>
                  <a:pt x="9922" y="193177"/>
                </a:lnTo>
                <a:lnTo>
                  <a:pt x="11576" y="196254"/>
                </a:lnTo>
                <a:lnTo>
                  <a:pt x="13671" y="199296"/>
                </a:lnTo>
                <a:lnTo>
                  <a:pt x="15067" y="200333"/>
                </a:lnTo>
                <a:lnTo>
                  <a:pt x="15998" y="200032"/>
                </a:lnTo>
                <a:lnTo>
                  <a:pt x="16619" y="198839"/>
                </a:lnTo>
                <a:lnTo>
                  <a:pt x="17032" y="196059"/>
                </a:lnTo>
                <a:lnTo>
                  <a:pt x="17308" y="192222"/>
                </a:lnTo>
                <a:lnTo>
                  <a:pt x="17492" y="187679"/>
                </a:lnTo>
                <a:lnTo>
                  <a:pt x="17696" y="177340"/>
                </a:lnTo>
                <a:lnTo>
                  <a:pt x="17751" y="171805"/>
                </a:lnTo>
                <a:lnTo>
                  <a:pt x="16795" y="165138"/>
                </a:lnTo>
                <a:lnTo>
                  <a:pt x="15166" y="157717"/>
                </a:lnTo>
                <a:lnTo>
                  <a:pt x="8930" y="1339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 name="SMARTInkAnnotation749"/>
          <p:cNvSpPr/>
          <p:nvPr/>
        </p:nvSpPr>
        <p:spPr bwMode="auto">
          <a:xfrm>
            <a:off x="1732736" y="5545335"/>
            <a:ext cx="17483" cy="151234"/>
          </a:xfrm>
          <a:custGeom>
            <a:avLst/>
            <a:gdLst/>
            <a:ahLst/>
            <a:cxnLst/>
            <a:rect l="0" t="0" r="0" b="0"/>
            <a:pathLst>
              <a:path w="17483" h="151234">
                <a:moveTo>
                  <a:pt x="17482" y="0"/>
                </a:moveTo>
                <a:lnTo>
                  <a:pt x="17482" y="33420"/>
                </a:lnTo>
                <a:lnTo>
                  <a:pt x="16490" y="40139"/>
                </a:lnTo>
                <a:lnTo>
                  <a:pt x="14836" y="47596"/>
                </a:lnTo>
                <a:lnTo>
                  <a:pt x="12742" y="55543"/>
                </a:lnTo>
                <a:lnTo>
                  <a:pt x="11345" y="63818"/>
                </a:lnTo>
                <a:lnTo>
                  <a:pt x="10414" y="72311"/>
                </a:lnTo>
                <a:lnTo>
                  <a:pt x="9794" y="80950"/>
                </a:lnTo>
                <a:lnTo>
                  <a:pt x="9380" y="88693"/>
                </a:lnTo>
                <a:lnTo>
                  <a:pt x="8920" y="102589"/>
                </a:lnTo>
                <a:lnTo>
                  <a:pt x="7806" y="109072"/>
                </a:lnTo>
                <a:lnTo>
                  <a:pt x="6070" y="115379"/>
                </a:lnTo>
                <a:lnTo>
                  <a:pt x="3921" y="121567"/>
                </a:lnTo>
                <a:lnTo>
                  <a:pt x="2488" y="126686"/>
                </a:lnTo>
                <a:lnTo>
                  <a:pt x="1533" y="131090"/>
                </a:lnTo>
                <a:lnTo>
                  <a:pt x="896" y="135019"/>
                </a:lnTo>
                <a:lnTo>
                  <a:pt x="472" y="138629"/>
                </a:lnTo>
                <a:lnTo>
                  <a:pt x="189" y="142029"/>
                </a:lnTo>
                <a:lnTo>
                  <a:pt x="0" y="145288"/>
                </a:lnTo>
                <a:lnTo>
                  <a:pt x="866" y="147460"/>
                </a:lnTo>
                <a:lnTo>
                  <a:pt x="2436" y="148908"/>
                </a:lnTo>
                <a:lnTo>
                  <a:pt x="7344" y="151233"/>
                </a:lnTo>
                <a:lnTo>
                  <a:pt x="8739" y="150432"/>
                </a:lnTo>
                <a:lnTo>
                  <a:pt x="10662" y="148905"/>
                </a:lnTo>
                <a:lnTo>
                  <a:pt x="17482"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1" name="SMARTInkAnnotation750"/>
          <p:cNvSpPr/>
          <p:nvPr/>
        </p:nvSpPr>
        <p:spPr bwMode="auto">
          <a:xfrm>
            <a:off x="1673636" y="5831085"/>
            <a:ext cx="23005" cy="232004"/>
          </a:xfrm>
          <a:custGeom>
            <a:avLst/>
            <a:gdLst/>
            <a:ahLst/>
            <a:cxnLst/>
            <a:rect l="0" t="0" r="0" b="0"/>
            <a:pathLst>
              <a:path w="23005" h="232004">
                <a:moveTo>
                  <a:pt x="23004" y="0"/>
                </a:moveTo>
                <a:lnTo>
                  <a:pt x="18264" y="4741"/>
                </a:lnTo>
                <a:lnTo>
                  <a:pt x="16867" y="7129"/>
                </a:lnTo>
                <a:lnTo>
                  <a:pt x="15937" y="9714"/>
                </a:lnTo>
                <a:lnTo>
                  <a:pt x="15316" y="12429"/>
                </a:lnTo>
                <a:lnTo>
                  <a:pt x="13910" y="16224"/>
                </a:lnTo>
                <a:lnTo>
                  <a:pt x="11980" y="20738"/>
                </a:lnTo>
                <a:lnTo>
                  <a:pt x="9702" y="25732"/>
                </a:lnTo>
                <a:lnTo>
                  <a:pt x="8183" y="31045"/>
                </a:lnTo>
                <a:lnTo>
                  <a:pt x="7170" y="36572"/>
                </a:lnTo>
                <a:lnTo>
                  <a:pt x="6495" y="42241"/>
                </a:lnTo>
                <a:lnTo>
                  <a:pt x="6045" y="48997"/>
                </a:lnTo>
                <a:lnTo>
                  <a:pt x="5745" y="56477"/>
                </a:lnTo>
                <a:lnTo>
                  <a:pt x="5323" y="78581"/>
                </a:lnTo>
                <a:lnTo>
                  <a:pt x="5145" y="230243"/>
                </a:lnTo>
                <a:lnTo>
                  <a:pt x="4153" y="230886"/>
                </a:lnTo>
                <a:lnTo>
                  <a:pt x="2499" y="231315"/>
                </a:lnTo>
                <a:lnTo>
                  <a:pt x="405" y="231601"/>
                </a:lnTo>
                <a:lnTo>
                  <a:pt x="0" y="231791"/>
                </a:lnTo>
                <a:lnTo>
                  <a:pt x="723" y="231918"/>
                </a:lnTo>
                <a:lnTo>
                  <a:pt x="2197" y="232003"/>
                </a:lnTo>
                <a:lnTo>
                  <a:pt x="3180" y="231067"/>
                </a:lnTo>
                <a:lnTo>
                  <a:pt x="3835" y="229451"/>
                </a:lnTo>
                <a:lnTo>
                  <a:pt x="4271" y="227382"/>
                </a:lnTo>
                <a:lnTo>
                  <a:pt x="4757" y="222437"/>
                </a:lnTo>
                <a:lnTo>
                  <a:pt x="4886" y="219729"/>
                </a:lnTo>
                <a:lnTo>
                  <a:pt x="5965" y="215940"/>
                </a:lnTo>
                <a:lnTo>
                  <a:pt x="7676" y="211429"/>
                </a:lnTo>
                <a:lnTo>
                  <a:pt x="14074" y="19645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2" name="SMARTInkAnnotation751"/>
          <p:cNvSpPr/>
          <p:nvPr/>
        </p:nvSpPr>
        <p:spPr bwMode="auto">
          <a:xfrm>
            <a:off x="1678781" y="5929312"/>
            <a:ext cx="107157" cy="58724"/>
          </a:xfrm>
          <a:custGeom>
            <a:avLst/>
            <a:gdLst/>
            <a:ahLst/>
            <a:cxnLst/>
            <a:rect l="0" t="0" r="0" b="0"/>
            <a:pathLst>
              <a:path w="107157" h="58724">
                <a:moveTo>
                  <a:pt x="0" y="53578"/>
                </a:moveTo>
                <a:lnTo>
                  <a:pt x="12429" y="53578"/>
                </a:lnTo>
                <a:lnTo>
                  <a:pt x="15231" y="54570"/>
                </a:lnTo>
                <a:lnTo>
                  <a:pt x="18091" y="56224"/>
                </a:lnTo>
                <a:lnTo>
                  <a:pt x="20991" y="58319"/>
                </a:lnTo>
                <a:lnTo>
                  <a:pt x="24908" y="58723"/>
                </a:lnTo>
                <a:lnTo>
                  <a:pt x="29504" y="58000"/>
                </a:lnTo>
                <a:lnTo>
                  <a:pt x="34552" y="56526"/>
                </a:lnTo>
                <a:lnTo>
                  <a:pt x="38909" y="55544"/>
                </a:lnTo>
                <a:lnTo>
                  <a:pt x="42807" y="54889"/>
                </a:lnTo>
                <a:lnTo>
                  <a:pt x="46397" y="54451"/>
                </a:lnTo>
                <a:lnTo>
                  <a:pt x="50775" y="53168"/>
                </a:lnTo>
                <a:lnTo>
                  <a:pt x="55678" y="51321"/>
                </a:lnTo>
                <a:lnTo>
                  <a:pt x="60931" y="49096"/>
                </a:lnTo>
                <a:lnTo>
                  <a:pt x="65425" y="47614"/>
                </a:lnTo>
                <a:lnTo>
                  <a:pt x="69414" y="46626"/>
                </a:lnTo>
                <a:lnTo>
                  <a:pt x="73065" y="45966"/>
                </a:lnTo>
                <a:lnTo>
                  <a:pt x="76491" y="43543"/>
                </a:lnTo>
                <a:lnTo>
                  <a:pt x="79767" y="39943"/>
                </a:lnTo>
                <a:lnTo>
                  <a:pt x="82944" y="35558"/>
                </a:lnTo>
                <a:lnTo>
                  <a:pt x="86054" y="31643"/>
                </a:lnTo>
                <a:lnTo>
                  <a:pt x="89119" y="28041"/>
                </a:lnTo>
                <a:lnTo>
                  <a:pt x="92155" y="24647"/>
                </a:lnTo>
                <a:lnTo>
                  <a:pt x="95171" y="20400"/>
                </a:lnTo>
                <a:lnTo>
                  <a:pt x="98174" y="15585"/>
                </a:lnTo>
                <a:lnTo>
                  <a:pt x="10715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3" name="SMARTInkAnnotation752"/>
          <p:cNvSpPr/>
          <p:nvPr/>
        </p:nvSpPr>
        <p:spPr bwMode="auto">
          <a:xfrm>
            <a:off x="1777116" y="5911453"/>
            <a:ext cx="17752" cy="133946"/>
          </a:xfrm>
          <a:custGeom>
            <a:avLst/>
            <a:gdLst/>
            <a:ahLst/>
            <a:cxnLst/>
            <a:rect l="0" t="0" r="0" b="0"/>
            <a:pathLst>
              <a:path w="17752" h="133946">
                <a:moveTo>
                  <a:pt x="8821" y="0"/>
                </a:moveTo>
                <a:lnTo>
                  <a:pt x="8821" y="20117"/>
                </a:lnTo>
                <a:lnTo>
                  <a:pt x="7829" y="24325"/>
                </a:lnTo>
                <a:lnTo>
                  <a:pt x="6175" y="29115"/>
                </a:lnTo>
                <a:lnTo>
                  <a:pt x="4080" y="34292"/>
                </a:lnTo>
                <a:lnTo>
                  <a:pt x="2684" y="40721"/>
                </a:lnTo>
                <a:lnTo>
                  <a:pt x="1753" y="47983"/>
                </a:lnTo>
                <a:lnTo>
                  <a:pt x="1133" y="55801"/>
                </a:lnTo>
                <a:lnTo>
                  <a:pt x="719" y="63990"/>
                </a:lnTo>
                <a:lnTo>
                  <a:pt x="259" y="81026"/>
                </a:lnTo>
                <a:lnTo>
                  <a:pt x="0" y="102610"/>
                </a:lnTo>
                <a:lnTo>
                  <a:pt x="956" y="108094"/>
                </a:lnTo>
                <a:lnTo>
                  <a:pt x="2586" y="112743"/>
                </a:lnTo>
                <a:lnTo>
                  <a:pt x="4664" y="116833"/>
                </a:lnTo>
                <a:lnTo>
                  <a:pt x="6050" y="120553"/>
                </a:lnTo>
                <a:lnTo>
                  <a:pt x="6973" y="124025"/>
                </a:lnTo>
                <a:lnTo>
                  <a:pt x="7589" y="127331"/>
                </a:lnTo>
                <a:lnTo>
                  <a:pt x="8992" y="129536"/>
                </a:lnTo>
                <a:lnTo>
                  <a:pt x="10920" y="131006"/>
                </a:lnTo>
                <a:lnTo>
                  <a:pt x="17751" y="1339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4" name="SMARTInkAnnotation753"/>
          <p:cNvSpPr/>
          <p:nvPr/>
        </p:nvSpPr>
        <p:spPr bwMode="auto">
          <a:xfrm>
            <a:off x="2241351" y="5084777"/>
            <a:ext cx="89298" cy="93049"/>
          </a:xfrm>
          <a:custGeom>
            <a:avLst/>
            <a:gdLst/>
            <a:ahLst/>
            <a:cxnLst/>
            <a:rect l="0" t="0" r="0" b="0"/>
            <a:pathLst>
              <a:path w="89298" h="93049">
                <a:moveTo>
                  <a:pt x="0" y="5144"/>
                </a:moveTo>
                <a:lnTo>
                  <a:pt x="0" y="0"/>
                </a:lnTo>
                <a:lnTo>
                  <a:pt x="0" y="4885"/>
                </a:lnTo>
                <a:lnTo>
                  <a:pt x="2646" y="5030"/>
                </a:lnTo>
                <a:lnTo>
                  <a:pt x="4741" y="5068"/>
                </a:lnTo>
                <a:lnTo>
                  <a:pt x="7129" y="6085"/>
                </a:lnTo>
                <a:lnTo>
                  <a:pt x="9714" y="7756"/>
                </a:lnTo>
                <a:lnTo>
                  <a:pt x="12429" y="9862"/>
                </a:lnTo>
                <a:lnTo>
                  <a:pt x="15231" y="12258"/>
                </a:lnTo>
                <a:lnTo>
                  <a:pt x="18092" y="14848"/>
                </a:lnTo>
                <a:lnTo>
                  <a:pt x="20991" y="17567"/>
                </a:lnTo>
                <a:lnTo>
                  <a:pt x="24908" y="20371"/>
                </a:lnTo>
                <a:lnTo>
                  <a:pt x="29504" y="23233"/>
                </a:lnTo>
                <a:lnTo>
                  <a:pt x="34552" y="26133"/>
                </a:lnTo>
                <a:lnTo>
                  <a:pt x="39902" y="30051"/>
                </a:lnTo>
                <a:lnTo>
                  <a:pt x="45453" y="34647"/>
                </a:lnTo>
                <a:lnTo>
                  <a:pt x="55920" y="44054"/>
                </a:lnTo>
                <a:lnTo>
                  <a:pt x="63879" y="51542"/>
                </a:lnTo>
                <a:lnTo>
                  <a:pt x="67391" y="53935"/>
                </a:lnTo>
                <a:lnTo>
                  <a:pt x="70724" y="55531"/>
                </a:lnTo>
                <a:lnTo>
                  <a:pt x="73939" y="56595"/>
                </a:lnTo>
                <a:lnTo>
                  <a:pt x="77074" y="58296"/>
                </a:lnTo>
                <a:lnTo>
                  <a:pt x="80156" y="60422"/>
                </a:lnTo>
                <a:lnTo>
                  <a:pt x="83203" y="62833"/>
                </a:lnTo>
                <a:lnTo>
                  <a:pt x="85234" y="65431"/>
                </a:lnTo>
                <a:lnTo>
                  <a:pt x="86588" y="68156"/>
                </a:lnTo>
                <a:lnTo>
                  <a:pt x="87491" y="70965"/>
                </a:lnTo>
                <a:lnTo>
                  <a:pt x="88093" y="73830"/>
                </a:lnTo>
                <a:lnTo>
                  <a:pt x="88494" y="76731"/>
                </a:lnTo>
                <a:lnTo>
                  <a:pt x="89138" y="83778"/>
                </a:lnTo>
                <a:lnTo>
                  <a:pt x="89191" y="85348"/>
                </a:lnTo>
                <a:lnTo>
                  <a:pt x="89283" y="93048"/>
                </a:lnTo>
                <a:lnTo>
                  <a:pt x="89297" y="8551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5" name="SMARTInkAnnotation754"/>
          <p:cNvSpPr/>
          <p:nvPr/>
        </p:nvSpPr>
        <p:spPr bwMode="auto">
          <a:xfrm>
            <a:off x="2411015" y="5080992"/>
            <a:ext cx="26413" cy="232013"/>
          </a:xfrm>
          <a:custGeom>
            <a:avLst/>
            <a:gdLst/>
            <a:ahLst/>
            <a:cxnLst/>
            <a:rect l="0" t="0" r="0" b="0"/>
            <a:pathLst>
              <a:path w="26413" h="232013">
                <a:moveTo>
                  <a:pt x="8930" y="0"/>
                </a:moveTo>
                <a:lnTo>
                  <a:pt x="8930" y="58826"/>
                </a:lnTo>
                <a:lnTo>
                  <a:pt x="9922" y="66006"/>
                </a:lnTo>
                <a:lnTo>
                  <a:pt x="11576" y="73770"/>
                </a:lnTo>
                <a:lnTo>
                  <a:pt x="13671" y="81922"/>
                </a:lnTo>
                <a:lnTo>
                  <a:pt x="15067" y="90333"/>
                </a:lnTo>
                <a:lnTo>
                  <a:pt x="15998" y="98917"/>
                </a:lnTo>
                <a:lnTo>
                  <a:pt x="16618" y="107617"/>
                </a:lnTo>
                <a:lnTo>
                  <a:pt x="17032" y="116393"/>
                </a:lnTo>
                <a:lnTo>
                  <a:pt x="17492" y="134082"/>
                </a:lnTo>
                <a:lnTo>
                  <a:pt x="18606" y="141974"/>
                </a:lnTo>
                <a:lnTo>
                  <a:pt x="20342" y="149219"/>
                </a:lnTo>
                <a:lnTo>
                  <a:pt x="22491" y="156034"/>
                </a:lnTo>
                <a:lnTo>
                  <a:pt x="23924" y="162561"/>
                </a:lnTo>
                <a:lnTo>
                  <a:pt x="24879" y="168898"/>
                </a:lnTo>
                <a:lnTo>
                  <a:pt x="25516" y="175106"/>
                </a:lnTo>
                <a:lnTo>
                  <a:pt x="25940" y="181230"/>
                </a:lnTo>
                <a:lnTo>
                  <a:pt x="26223" y="187296"/>
                </a:lnTo>
                <a:lnTo>
                  <a:pt x="26412" y="193325"/>
                </a:lnTo>
                <a:lnTo>
                  <a:pt x="25545" y="198336"/>
                </a:lnTo>
                <a:lnTo>
                  <a:pt x="23976" y="202669"/>
                </a:lnTo>
                <a:lnTo>
                  <a:pt x="21937" y="206551"/>
                </a:lnTo>
                <a:lnTo>
                  <a:pt x="20578" y="210129"/>
                </a:lnTo>
                <a:lnTo>
                  <a:pt x="19672" y="213508"/>
                </a:lnTo>
                <a:lnTo>
                  <a:pt x="19068" y="216753"/>
                </a:lnTo>
                <a:lnTo>
                  <a:pt x="17673" y="219908"/>
                </a:lnTo>
                <a:lnTo>
                  <a:pt x="15751" y="223004"/>
                </a:lnTo>
                <a:lnTo>
                  <a:pt x="10277" y="230360"/>
                </a:lnTo>
                <a:lnTo>
                  <a:pt x="8836" y="230964"/>
                </a:lnTo>
                <a:lnTo>
                  <a:pt x="6883" y="231367"/>
                </a:lnTo>
                <a:lnTo>
                  <a:pt x="1360" y="232012"/>
                </a:lnTo>
                <a:lnTo>
                  <a:pt x="907" y="231074"/>
                </a:lnTo>
                <a:lnTo>
                  <a:pt x="605" y="229455"/>
                </a:lnTo>
                <a:lnTo>
                  <a:pt x="0" y="22324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6" name="SMARTInkAnnotation755"/>
          <p:cNvSpPr/>
          <p:nvPr/>
        </p:nvSpPr>
        <p:spPr bwMode="auto">
          <a:xfrm>
            <a:off x="2455664" y="5241726"/>
            <a:ext cx="53579" cy="17860"/>
          </a:xfrm>
          <a:custGeom>
            <a:avLst/>
            <a:gdLst/>
            <a:ahLst/>
            <a:cxnLst/>
            <a:rect l="0" t="0" r="0" b="0"/>
            <a:pathLst>
              <a:path w="53579" h="17860">
                <a:moveTo>
                  <a:pt x="0" y="17859"/>
                </a:moveTo>
                <a:lnTo>
                  <a:pt x="0" y="10171"/>
                </a:lnTo>
                <a:lnTo>
                  <a:pt x="992" y="9757"/>
                </a:lnTo>
                <a:lnTo>
                  <a:pt x="2645" y="9481"/>
                </a:lnTo>
                <a:lnTo>
                  <a:pt x="4740" y="9298"/>
                </a:lnTo>
                <a:lnTo>
                  <a:pt x="7129" y="9175"/>
                </a:lnTo>
                <a:lnTo>
                  <a:pt x="12428" y="9039"/>
                </a:lnTo>
                <a:lnTo>
                  <a:pt x="20990" y="8962"/>
                </a:lnTo>
                <a:lnTo>
                  <a:pt x="23915" y="7959"/>
                </a:lnTo>
                <a:lnTo>
                  <a:pt x="26857" y="6299"/>
                </a:lnTo>
                <a:lnTo>
                  <a:pt x="29811" y="4199"/>
                </a:lnTo>
                <a:lnTo>
                  <a:pt x="33765" y="2799"/>
                </a:lnTo>
                <a:lnTo>
                  <a:pt x="38385" y="1866"/>
                </a:lnTo>
                <a:lnTo>
                  <a:pt x="5357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7" name="SMARTInkAnnotation756"/>
          <p:cNvSpPr/>
          <p:nvPr/>
        </p:nvSpPr>
        <p:spPr bwMode="auto">
          <a:xfrm>
            <a:off x="2518171" y="5170289"/>
            <a:ext cx="17828" cy="151805"/>
          </a:xfrm>
          <a:custGeom>
            <a:avLst/>
            <a:gdLst/>
            <a:ahLst/>
            <a:cxnLst/>
            <a:rect l="0" t="0" r="0" b="0"/>
            <a:pathLst>
              <a:path w="17828" h="151805">
                <a:moveTo>
                  <a:pt x="0" y="0"/>
                </a:moveTo>
                <a:lnTo>
                  <a:pt x="0" y="20990"/>
                </a:lnTo>
                <a:lnTo>
                  <a:pt x="993" y="24907"/>
                </a:lnTo>
                <a:lnTo>
                  <a:pt x="2646" y="29503"/>
                </a:lnTo>
                <a:lnTo>
                  <a:pt x="4741" y="34551"/>
                </a:lnTo>
                <a:lnTo>
                  <a:pt x="6137" y="38909"/>
                </a:lnTo>
                <a:lnTo>
                  <a:pt x="7068" y="42806"/>
                </a:lnTo>
                <a:lnTo>
                  <a:pt x="7689" y="46397"/>
                </a:lnTo>
                <a:lnTo>
                  <a:pt x="8103" y="51767"/>
                </a:lnTo>
                <a:lnTo>
                  <a:pt x="8379" y="58324"/>
                </a:lnTo>
                <a:lnTo>
                  <a:pt x="8767" y="79127"/>
                </a:lnTo>
                <a:lnTo>
                  <a:pt x="8821" y="85493"/>
                </a:lnTo>
                <a:lnTo>
                  <a:pt x="9850" y="91722"/>
                </a:lnTo>
                <a:lnTo>
                  <a:pt x="11528" y="97859"/>
                </a:lnTo>
                <a:lnTo>
                  <a:pt x="13638" y="103934"/>
                </a:lnTo>
                <a:lnTo>
                  <a:pt x="15046" y="109969"/>
                </a:lnTo>
                <a:lnTo>
                  <a:pt x="15984" y="115977"/>
                </a:lnTo>
                <a:lnTo>
                  <a:pt x="16609" y="121966"/>
                </a:lnTo>
                <a:lnTo>
                  <a:pt x="17026" y="126951"/>
                </a:lnTo>
                <a:lnTo>
                  <a:pt x="17304" y="131266"/>
                </a:lnTo>
                <a:lnTo>
                  <a:pt x="17613" y="138708"/>
                </a:lnTo>
                <a:lnTo>
                  <a:pt x="17827" y="149884"/>
                </a:lnTo>
                <a:lnTo>
                  <a:pt x="16846" y="150524"/>
                </a:lnTo>
                <a:lnTo>
                  <a:pt x="15199" y="150951"/>
                </a:lnTo>
                <a:lnTo>
                  <a:pt x="8930" y="15180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8" name="SMARTInkAnnotation757"/>
          <p:cNvSpPr/>
          <p:nvPr/>
        </p:nvSpPr>
        <p:spPr bwMode="auto">
          <a:xfrm>
            <a:off x="2339578" y="4241601"/>
            <a:ext cx="107157" cy="53579"/>
          </a:xfrm>
          <a:custGeom>
            <a:avLst/>
            <a:gdLst/>
            <a:ahLst/>
            <a:cxnLst/>
            <a:rect l="0" t="0" r="0" b="0"/>
            <a:pathLst>
              <a:path w="107157" h="53579">
                <a:moveTo>
                  <a:pt x="0" y="53578"/>
                </a:moveTo>
                <a:lnTo>
                  <a:pt x="13302" y="53578"/>
                </a:lnTo>
                <a:lnTo>
                  <a:pt x="15813" y="52586"/>
                </a:lnTo>
                <a:lnTo>
                  <a:pt x="18479" y="50933"/>
                </a:lnTo>
                <a:lnTo>
                  <a:pt x="21249" y="48838"/>
                </a:lnTo>
                <a:lnTo>
                  <a:pt x="25080" y="47441"/>
                </a:lnTo>
                <a:lnTo>
                  <a:pt x="29618" y="46510"/>
                </a:lnTo>
                <a:lnTo>
                  <a:pt x="34628" y="45890"/>
                </a:lnTo>
                <a:lnTo>
                  <a:pt x="39952" y="43492"/>
                </a:lnTo>
                <a:lnTo>
                  <a:pt x="45486" y="39908"/>
                </a:lnTo>
                <a:lnTo>
                  <a:pt x="51160" y="35535"/>
                </a:lnTo>
                <a:lnTo>
                  <a:pt x="56927" y="31628"/>
                </a:lnTo>
                <a:lnTo>
                  <a:pt x="62756" y="28031"/>
                </a:lnTo>
                <a:lnTo>
                  <a:pt x="68626" y="24640"/>
                </a:lnTo>
                <a:lnTo>
                  <a:pt x="73532" y="21388"/>
                </a:lnTo>
                <a:lnTo>
                  <a:pt x="77795" y="18227"/>
                </a:lnTo>
                <a:lnTo>
                  <a:pt x="81629" y="15128"/>
                </a:lnTo>
                <a:lnTo>
                  <a:pt x="85177" y="12069"/>
                </a:lnTo>
                <a:lnTo>
                  <a:pt x="88535" y="9039"/>
                </a:lnTo>
                <a:lnTo>
                  <a:pt x="91765" y="6026"/>
                </a:lnTo>
                <a:lnTo>
                  <a:pt x="94911" y="4017"/>
                </a:lnTo>
                <a:lnTo>
                  <a:pt x="98000" y="2679"/>
                </a:lnTo>
                <a:lnTo>
                  <a:pt x="10715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9" name="SMARTInkAnnotation758"/>
          <p:cNvSpPr/>
          <p:nvPr/>
        </p:nvSpPr>
        <p:spPr bwMode="auto">
          <a:xfrm>
            <a:off x="2518171" y="4116585"/>
            <a:ext cx="62098" cy="176418"/>
          </a:xfrm>
          <a:custGeom>
            <a:avLst/>
            <a:gdLst/>
            <a:ahLst/>
            <a:cxnLst/>
            <a:rect l="0" t="0" r="0" b="0"/>
            <a:pathLst>
              <a:path w="62098" h="176418">
                <a:moveTo>
                  <a:pt x="0" y="0"/>
                </a:moveTo>
                <a:lnTo>
                  <a:pt x="0" y="7689"/>
                </a:lnTo>
                <a:lnTo>
                  <a:pt x="993" y="8103"/>
                </a:lnTo>
                <a:lnTo>
                  <a:pt x="2646" y="8378"/>
                </a:lnTo>
                <a:lnTo>
                  <a:pt x="4741" y="8562"/>
                </a:lnTo>
                <a:lnTo>
                  <a:pt x="7130" y="10669"/>
                </a:lnTo>
                <a:lnTo>
                  <a:pt x="9714" y="14058"/>
                </a:lnTo>
                <a:lnTo>
                  <a:pt x="12429" y="18302"/>
                </a:lnTo>
                <a:lnTo>
                  <a:pt x="15232" y="22124"/>
                </a:lnTo>
                <a:lnTo>
                  <a:pt x="18092" y="25664"/>
                </a:lnTo>
                <a:lnTo>
                  <a:pt x="20991" y="29015"/>
                </a:lnTo>
                <a:lnTo>
                  <a:pt x="23916" y="33234"/>
                </a:lnTo>
                <a:lnTo>
                  <a:pt x="26858" y="38031"/>
                </a:lnTo>
                <a:lnTo>
                  <a:pt x="29812" y="43214"/>
                </a:lnTo>
                <a:lnTo>
                  <a:pt x="31781" y="48653"/>
                </a:lnTo>
                <a:lnTo>
                  <a:pt x="33094" y="54264"/>
                </a:lnTo>
                <a:lnTo>
                  <a:pt x="33969" y="59988"/>
                </a:lnTo>
                <a:lnTo>
                  <a:pt x="35545" y="65789"/>
                </a:lnTo>
                <a:lnTo>
                  <a:pt x="37587" y="71641"/>
                </a:lnTo>
                <a:lnTo>
                  <a:pt x="39941" y="77527"/>
                </a:lnTo>
                <a:lnTo>
                  <a:pt x="42503" y="83434"/>
                </a:lnTo>
                <a:lnTo>
                  <a:pt x="47995" y="95291"/>
                </a:lnTo>
                <a:lnTo>
                  <a:pt x="49856" y="101230"/>
                </a:lnTo>
                <a:lnTo>
                  <a:pt x="51096" y="107175"/>
                </a:lnTo>
                <a:lnTo>
                  <a:pt x="51924" y="113122"/>
                </a:lnTo>
                <a:lnTo>
                  <a:pt x="53468" y="119071"/>
                </a:lnTo>
                <a:lnTo>
                  <a:pt x="55489" y="125021"/>
                </a:lnTo>
                <a:lnTo>
                  <a:pt x="57829" y="130973"/>
                </a:lnTo>
                <a:lnTo>
                  <a:pt x="59388" y="135932"/>
                </a:lnTo>
                <a:lnTo>
                  <a:pt x="60428" y="140231"/>
                </a:lnTo>
                <a:lnTo>
                  <a:pt x="61122" y="144089"/>
                </a:lnTo>
                <a:lnTo>
                  <a:pt x="61584" y="148646"/>
                </a:lnTo>
                <a:lnTo>
                  <a:pt x="61892" y="153668"/>
                </a:lnTo>
                <a:lnTo>
                  <a:pt x="62097" y="159000"/>
                </a:lnTo>
                <a:lnTo>
                  <a:pt x="61242" y="163547"/>
                </a:lnTo>
                <a:lnTo>
                  <a:pt x="59680" y="167571"/>
                </a:lnTo>
                <a:lnTo>
                  <a:pt x="54784" y="176417"/>
                </a:lnTo>
                <a:lnTo>
                  <a:pt x="54382" y="176150"/>
                </a:lnTo>
                <a:lnTo>
                  <a:pt x="53935" y="173208"/>
                </a:lnTo>
                <a:lnTo>
                  <a:pt x="52824" y="171035"/>
                </a:lnTo>
                <a:lnTo>
                  <a:pt x="51091" y="168594"/>
                </a:lnTo>
                <a:lnTo>
                  <a:pt x="48944" y="165974"/>
                </a:lnTo>
                <a:lnTo>
                  <a:pt x="47512" y="162244"/>
                </a:lnTo>
                <a:lnTo>
                  <a:pt x="46557" y="157772"/>
                </a:lnTo>
                <a:lnTo>
                  <a:pt x="44649"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0" name="SMARTInkAnnotation759"/>
          <p:cNvSpPr/>
          <p:nvPr/>
        </p:nvSpPr>
        <p:spPr bwMode="auto">
          <a:xfrm>
            <a:off x="2571750" y="4179093"/>
            <a:ext cx="80368" cy="26790"/>
          </a:xfrm>
          <a:custGeom>
            <a:avLst/>
            <a:gdLst/>
            <a:ahLst/>
            <a:cxnLst/>
            <a:rect l="0" t="0" r="0" b="0"/>
            <a:pathLst>
              <a:path w="80368" h="26790">
                <a:moveTo>
                  <a:pt x="0" y="26789"/>
                </a:moveTo>
                <a:lnTo>
                  <a:pt x="4740" y="26789"/>
                </a:lnTo>
                <a:lnTo>
                  <a:pt x="7129" y="25797"/>
                </a:lnTo>
                <a:lnTo>
                  <a:pt x="9713" y="24144"/>
                </a:lnTo>
                <a:lnTo>
                  <a:pt x="12428" y="22049"/>
                </a:lnTo>
                <a:lnTo>
                  <a:pt x="15231" y="20652"/>
                </a:lnTo>
                <a:lnTo>
                  <a:pt x="18091" y="19722"/>
                </a:lnTo>
                <a:lnTo>
                  <a:pt x="20990" y="19101"/>
                </a:lnTo>
                <a:lnTo>
                  <a:pt x="24907" y="17695"/>
                </a:lnTo>
                <a:lnTo>
                  <a:pt x="29503" y="15766"/>
                </a:lnTo>
                <a:lnTo>
                  <a:pt x="34552" y="13487"/>
                </a:lnTo>
                <a:lnTo>
                  <a:pt x="38909" y="11968"/>
                </a:lnTo>
                <a:lnTo>
                  <a:pt x="42807" y="10955"/>
                </a:lnTo>
                <a:lnTo>
                  <a:pt x="46397" y="10280"/>
                </a:lnTo>
                <a:lnTo>
                  <a:pt x="49783" y="8838"/>
                </a:lnTo>
                <a:lnTo>
                  <a:pt x="53032" y="6884"/>
                </a:lnTo>
                <a:lnTo>
                  <a:pt x="56190" y="4590"/>
                </a:lnTo>
                <a:lnTo>
                  <a:pt x="60281" y="3060"/>
                </a:lnTo>
                <a:lnTo>
                  <a:pt x="64992" y="2040"/>
                </a:lnTo>
                <a:lnTo>
                  <a:pt x="8036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1" name="SMARTInkAnnotation760"/>
          <p:cNvSpPr/>
          <p:nvPr/>
        </p:nvSpPr>
        <p:spPr bwMode="auto">
          <a:xfrm>
            <a:off x="2669976" y="4107656"/>
            <a:ext cx="35720" cy="177472"/>
          </a:xfrm>
          <a:custGeom>
            <a:avLst/>
            <a:gdLst/>
            <a:ahLst/>
            <a:cxnLst/>
            <a:rect l="0" t="0" r="0" b="0"/>
            <a:pathLst>
              <a:path w="35720" h="177472">
                <a:moveTo>
                  <a:pt x="0" y="0"/>
                </a:moveTo>
                <a:lnTo>
                  <a:pt x="0" y="4740"/>
                </a:lnTo>
                <a:lnTo>
                  <a:pt x="992" y="8121"/>
                </a:lnTo>
                <a:lnTo>
                  <a:pt x="2646" y="12359"/>
                </a:lnTo>
                <a:lnTo>
                  <a:pt x="4741" y="17169"/>
                </a:lnTo>
                <a:lnTo>
                  <a:pt x="6137" y="23352"/>
                </a:lnTo>
                <a:lnTo>
                  <a:pt x="7068" y="30451"/>
                </a:lnTo>
                <a:lnTo>
                  <a:pt x="7688" y="38160"/>
                </a:lnTo>
                <a:lnTo>
                  <a:pt x="9094" y="46276"/>
                </a:lnTo>
                <a:lnTo>
                  <a:pt x="11024" y="54663"/>
                </a:lnTo>
                <a:lnTo>
                  <a:pt x="13303" y="63231"/>
                </a:lnTo>
                <a:lnTo>
                  <a:pt x="14821" y="71920"/>
                </a:lnTo>
                <a:lnTo>
                  <a:pt x="15834" y="80689"/>
                </a:lnTo>
                <a:lnTo>
                  <a:pt x="16509" y="89511"/>
                </a:lnTo>
                <a:lnTo>
                  <a:pt x="16959" y="99362"/>
                </a:lnTo>
                <a:lnTo>
                  <a:pt x="17459" y="120890"/>
                </a:lnTo>
                <a:lnTo>
                  <a:pt x="18585" y="130203"/>
                </a:lnTo>
                <a:lnTo>
                  <a:pt x="20328" y="138396"/>
                </a:lnTo>
                <a:lnTo>
                  <a:pt x="22482" y="145842"/>
                </a:lnTo>
                <a:lnTo>
                  <a:pt x="23917" y="152790"/>
                </a:lnTo>
                <a:lnTo>
                  <a:pt x="24875" y="159407"/>
                </a:lnTo>
                <a:lnTo>
                  <a:pt x="26411" y="174803"/>
                </a:lnTo>
                <a:lnTo>
                  <a:pt x="27529" y="176067"/>
                </a:lnTo>
                <a:lnTo>
                  <a:pt x="29267" y="176909"/>
                </a:lnTo>
                <a:lnTo>
                  <a:pt x="31418" y="177471"/>
                </a:lnTo>
                <a:lnTo>
                  <a:pt x="32852" y="175861"/>
                </a:lnTo>
                <a:lnTo>
                  <a:pt x="33807" y="172803"/>
                </a:lnTo>
                <a:lnTo>
                  <a:pt x="35719" y="16073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2" name="SMARTInkAnnotation761"/>
          <p:cNvSpPr/>
          <p:nvPr/>
        </p:nvSpPr>
        <p:spPr bwMode="auto">
          <a:xfrm>
            <a:off x="1741289" y="3554383"/>
            <a:ext cx="26677" cy="141831"/>
          </a:xfrm>
          <a:custGeom>
            <a:avLst/>
            <a:gdLst/>
            <a:ahLst/>
            <a:cxnLst/>
            <a:rect l="0" t="0" r="0" b="0"/>
            <a:pathLst>
              <a:path w="26677" h="141831">
                <a:moveTo>
                  <a:pt x="0" y="8562"/>
                </a:moveTo>
                <a:lnTo>
                  <a:pt x="0" y="0"/>
                </a:lnTo>
                <a:lnTo>
                  <a:pt x="0" y="12093"/>
                </a:lnTo>
                <a:lnTo>
                  <a:pt x="992" y="14885"/>
                </a:lnTo>
                <a:lnTo>
                  <a:pt x="2645" y="17738"/>
                </a:lnTo>
                <a:lnTo>
                  <a:pt x="4740" y="20633"/>
                </a:lnTo>
                <a:lnTo>
                  <a:pt x="7129" y="24546"/>
                </a:lnTo>
                <a:lnTo>
                  <a:pt x="9713" y="29140"/>
                </a:lnTo>
                <a:lnTo>
                  <a:pt x="12428" y="34187"/>
                </a:lnTo>
                <a:lnTo>
                  <a:pt x="14239" y="39536"/>
                </a:lnTo>
                <a:lnTo>
                  <a:pt x="15445" y="45086"/>
                </a:lnTo>
                <a:lnTo>
                  <a:pt x="16250" y="50771"/>
                </a:lnTo>
                <a:lnTo>
                  <a:pt x="16786" y="56545"/>
                </a:lnTo>
                <a:lnTo>
                  <a:pt x="17144" y="62379"/>
                </a:lnTo>
                <a:lnTo>
                  <a:pt x="17382" y="68252"/>
                </a:lnTo>
                <a:lnTo>
                  <a:pt x="18533" y="74152"/>
                </a:lnTo>
                <a:lnTo>
                  <a:pt x="20293" y="80071"/>
                </a:lnTo>
                <a:lnTo>
                  <a:pt x="22458" y="85999"/>
                </a:lnTo>
                <a:lnTo>
                  <a:pt x="23902" y="91937"/>
                </a:lnTo>
                <a:lnTo>
                  <a:pt x="24864" y="97880"/>
                </a:lnTo>
                <a:lnTo>
                  <a:pt x="25505" y="103826"/>
                </a:lnTo>
                <a:lnTo>
                  <a:pt x="25933" y="109774"/>
                </a:lnTo>
                <a:lnTo>
                  <a:pt x="26218" y="115724"/>
                </a:lnTo>
                <a:lnTo>
                  <a:pt x="26620" y="130934"/>
                </a:lnTo>
                <a:lnTo>
                  <a:pt x="26676" y="134792"/>
                </a:lnTo>
                <a:lnTo>
                  <a:pt x="25721" y="137363"/>
                </a:lnTo>
                <a:lnTo>
                  <a:pt x="24093" y="139078"/>
                </a:lnTo>
                <a:lnTo>
                  <a:pt x="22015" y="140221"/>
                </a:lnTo>
                <a:lnTo>
                  <a:pt x="19637" y="140983"/>
                </a:lnTo>
                <a:lnTo>
                  <a:pt x="17060" y="141491"/>
                </a:lnTo>
                <a:lnTo>
                  <a:pt x="14350" y="141830"/>
                </a:lnTo>
                <a:lnTo>
                  <a:pt x="12543" y="140071"/>
                </a:lnTo>
                <a:lnTo>
                  <a:pt x="11338" y="136914"/>
                </a:lnTo>
                <a:lnTo>
                  <a:pt x="10535" y="132826"/>
                </a:lnTo>
                <a:lnTo>
                  <a:pt x="9008" y="129108"/>
                </a:lnTo>
                <a:lnTo>
                  <a:pt x="6997" y="125636"/>
                </a:lnTo>
                <a:lnTo>
                  <a:pt x="0" y="11571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3" name="Freeform 32"/>
          <p:cNvSpPr/>
          <p:nvPr/>
        </p:nvSpPr>
        <p:spPr bwMode="auto">
          <a:xfrm>
            <a:off x="1705570" y="3384351"/>
            <a:ext cx="2647" cy="1"/>
          </a:xfrm>
          <a:custGeom>
            <a:avLst/>
            <a:gdLst/>
            <a:ahLst/>
            <a:cxnLst/>
            <a:rect l="0" t="0" r="0" b="0"/>
            <a:pathLst>
              <a:path w="2647" h="1">
                <a:moveTo>
                  <a:pt x="0" y="0"/>
                </a:moveTo>
                <a:lnTo>
                  <a:pt x="2646" y="0"/>
                </a:lnTo>
                <a:close/>
              </a:path>
            </a:pathLst>
          </a:custGeom>
          <a:solidFill>
            <a:schemeClr val="accent1"/>
          </a:solid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4" name="SMARTInkAnnotation763"/>
          <p:cNvSpPr/>
          <p:nvPr/>
        </p:nvSpPr>
        <p:spPr bwMode="auto">
          <a:xfrm>
            <a:off x="1705570" y="3384351"/>
            <a:ext cx="26790" cy="98027"/>
          </a:xfrm>
          <a:custGeom>
            <a:avLst/>
            <a:gdLst/>
            <a:ahLst/>
            <a:cxnLst/>
            <a:rect l="0" t="0" r="0" b="0"/>
            <a:pathLst>
              <a:path w="26790" h="98027">
                <a:moveTo>
                  <a:pt x="0" y="0"/>
                </a:moveTo>
                <a:lnTo>
                  <a:pt x="13302" y="0"/>
                </a:lnTo>
                <a:lnTo>
                  <a:pt x="14821" y="993"/>
                </a:lnTo>
                <a:lnTo>
                  <a:pt x="15834" y="2646"/>
                </a:lnTo>
                <a:lnTo>
                  <a:pt x="16509" y="4741"/>
                </a:lnTo>
                <a:lnTo>
                  <a:pt x="16959" y="7129"/>
                </a:lnTo>
                <a:lnTo>
                  <a:pt x="17259" y="9713"/>
                </a:lnTo>
                <a:lnTo>
                  <a:pt x="17459" y="12429"/>
                </a:lnTo>
                <a:lnTo>
                  <a:pt x="16600" y="16223"/>
                </a:lnTo>
                <a:lnTo>
                  <a:pt x="15036" y="20737"/>
                </a:lnTo>
                <a:lnTo>
                  <a:pt x="13000" y="25731"/>
                </a:lnTo>
                <a:lnTo>
                  <a:pt x="11643" y="31045"/>
                </a:lnTo>
                <a:lnTo>
                  <a:pt x="10739" y="36572"/>
                </a:lnTo>
                <a:lnTo>
                  <a:pt x="10136" y="42240"/>
                </a:lnTo>
                <a:lnTo>
                  <a:pt x="8741" y="48004"/>
                </a:lnTo>
                <a:lnTo>
                  <a:pt x="6820" y="53831"/>
                </a:lnTo>
                <a:lnTo>
                  <a:pt x="4546" y="59700"/>
                </a:lnTo>
                <a:lnTo>
                  <a:pt x="3031" y="65597"/>
                </a:lnTo>
                <a:lnTo>
                  <a:pt x="2020" y="71513"/>
                </a:lnTo>
                <a:lnTo>
                  <a:pt x="1347" y="77440"/>
                </a:lnTo>
                <a:lnTo>
                  <a:pt x="898" y="82385"/>
                </a:lnTo>
                <a:lnTo>
                  <a:pt x="598" y="86673"/>
                </a:lnTo>
                <a:lnTo>
                  <a:pt x="399" y="90524"/>
                </a:lnTo>
                <a:lnTo>
                  <a:pt x="1258" y="93092"/>
                </a:lnTo>
                <a:lnTo>
                  <a:pt x="2823" y="94803"/>
                </a:lnTo>
                <a:lnTo>
                  <a:pt x="4858" y="95944"/>
                </a:lnTo>
                <a:lnTo>
                  <a:pt x="7208" y="96705"/>
                </a:lnTo>
                <a:lnTo>
                  <a:pt x="9766" y="97212"/>
                </a:lnTo>
                <a:lnTo>
                  <a:pt x="16260" y="98026"/>
                </a:lnTo>
                <a:lnTo>
                  <a:pt x="17786" y="97101"/>
                </a:lnTo>
                <a:lnTo>
                  <a:pt x="19795" y="95492"/>
                </a:lnTo>
                <a:lnTo>
                  <a:pt x="22126" y="93427"/>
                </a:lnTo>
                <a:lnTo>
                  <a:pt x="23680" y="91058"/>
                </a:lnTo>
                <a:lnTo>
                  <a:pt x="24717" y="88487"/>
                </a:lnTo>
                <a:lnTo>
                  <a:pt x="25407" y="85780"/>
                </a:lnTo>
                <a:lnTo>
                  <a:pt x="25868" y="82984"/>
                </a:lnTo>
                <a:lnTo>
                  <a:pt x="26175" y="80127"/>
                </a:lnTo>
                <a:lnTo>
                  <a:pt x="26789" y="7143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5" name="SMARTInkAnnotation764"/>
          <p:cNvSpPr/>
          <p:nvPr/>
        </p:nvSpPr>
        <p:spPr bwMode="auto">
          <a:xfrm>
            <a:off x="1732359" y="3429000"/>
            <a:ext cx="98227" cy="17860"/>
          </a:xfrm>
          <a:custGeom>
            <a:avLst/>
            <a:gdLst/>
            <a:ahLst/>
            <a:cxnLst/>
            <a:rect l="0" t="0" r="0" b="0"/>
            <a:pathLst>
              <a:path w="98227" h="17860">
                <a:moveTo>
                  <a:pt x="0" y="17859"/>
                </a:moveTo>
                <a:lnTo>
                  <a:pt x="38709" y="17859"/>
                </a:lnTo>
                <a:lnTo>
                  <a:pt x="41681" y="16866"/>
                </a:lnTo>
                <a:lnTo>
                  <a:pt x="44654" y="15213"/>
                </a:lnTo>
                <a:lnTo>
                  <a:pt x="47629" y="13118"/>
                </a:lnTo>
                <a:lnTo>
                  <a:pt x="51596" y="11722"/>
                </a:lnTo>
                <a:lnTo>
                  <a:pt x="56226" y="10791"/>
                </a:lnTo>
                <a:lnTo>
                  <a:pt x="61296" y="10171"/>
                </a:lnTo>
                <a:lnTo>
                  <a:pt x="65669" y="9757"/>
                </a:lnTo>
                <a:lnTo>
                  <a:pt x="69576" y="9481"/>
                </a:lnTo>
                <a:lnTo>
                  <a:pt x="73173" y="9297"/>
                </a:lnTo>
                <a:lnTo>
                  <a:pt x="76563" y="8182"/>
                </a:lnTo>
                <a:lnTo>
                  <a:pt x="79816" y="6447"/>
                </a:lnTo>
                <a:lnTo>
                  <a:pt x="82976" y="4297"/>
                </a:lnTo>
                <a:lnTo>
                  <a:pt x="86075" y="2865"/>
                </a:lnTo>
                <a:lnTo>
                  <a:pt x="89133" y="1910"/>
                </a:lnTo>
                <a:lnTo>
                  <a:pt x="9822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6" name="SMARTInkAnnotation765"/>
          <p:cNvSpPr/>
          <p:nvPr/>
        </p:nvSpPr>
        <p:spPr bwMode="auto">
          <a:xfrm>
            <a:off x="1849686" y="3348632"/>
            <a:ext cx="21742" cy="142708"/>
          </a:xfrm>
          <a:custGeom>
            <a:avLst/>
            <a:gdLst/>
            <a:ahLst/>
            <a:cxnLst/>
            <a:rect l="0" t="0" r="0" b="0"/>
            <a:pathLst>
              <a:path w="21742" h="142708">
                <a:moveTo>
                  <a:pt x="7689" y="0"/>
                </a:moveTo>
                <a:lnTo>
                  <a:pt x="7689" y="12429"/>
                </a:lnTo>
                <a:lnTo>
                  <a:pt x="6696" y="15232"/>
                </a:lnTo>
                <a:lnTo>
                  <a:pt x="5043" y="18092"/>
                </a:lnTo>
                <a:lnTo>
                  <a:pt x="2948" y="20991"/>
                </a:lnTo>
                <a:lnTo>
                  <a:pt x="1552" y="23916"/>
                </a:lnTo>
                <a:lnTo>
                  <a:pt x="621" y="26858"/>
                </a:lnTo>
                <a:lnTo>
                  <a:pt x="0" y="29812"/>
                </a:lnTo>
                <a:lnTo>
                  <a:pt x="578" y="33765"/>
                </a:lnTo>
                <a:lnTo>
                  <a:pt x="1956" y="38386"/>
                </a:lnTo>
                <a:lnTo>
                  <a:pt x="3867" y="43450"/>
                </a:lnTo>
                <a:lnTo>
                  <a:pt x="5141" y="48810"/>
                </a:lnTo>
                <a:lnTo>
                  <a:pt x="5990" y="54368"/>
                </a:lnTo>
                <a:lnTo>
                  <a:pt x="6556" y="60058"/>
                </a:lnTo>
                <a:lnTo>
                  <a:pt x="6934" y="65835"/>
                </a:lnTo>
                <a:lnTo>
                  <a:pt x="7185" y="71672"/>
                </a:lnTo>
                <a:lnTo>
                  <a:pt x="7353" y="77547"/>
                </a:lnTo>
                <a:lnTo>
                  <a:pt x="8457" y="83448"/>
                </a:lnTo>
                <a:lnTo>
                  <a:pt x="10185" y="89367"/>
                </a:lnTo>
                <a:lnTo>
                  <a:pt x="12329" y="95297"/>
                </a:lnTo>
                <a:lnTo>
                  <a:pt x="13759" y="101234"/>
                </a:lnTo>
                <a:lnTo>
                  <a:pt x="14712" y="107177"/>
                </a:lnTo>
                <a:lnTo>
                  <a:pt x="15347" y="113123"/>
                </a:lnTo>
                <a:lnTo>
                  <a:pt x="15771" y="118080"/>
                </a:lnTo>
                <a:lnTo>
                  <a:pt x="16053" y="122377"/>
                </a:lnTo>
                <a:lnTo>
                  <a:pt x="16367" y="129796"/>
                </a:lnTo>
                <a:lnTo>
                  <a:pt x="16507" y="136401"/>
                </a:lnTo>
                <a:lnTo>
                  <a:pt x="17536" y="138559"/>
                </a:lnTo>
                <a:lnTo>
                  <a:pt x="19214" y="139998"/>
                </a:lnTo>
                <a:lnTo>
                  <a:pt x="21326" y="140957"/>
                </a:lnTo>
                <a:lnTo>
                  <a:pt x="21741" y="141597"/>
                </a:lnTo>
                <a:lnTo>
                  <a:pt x="21025" y="142023"/>
                </a:lnTo>
                <a:lnTo>
                  <a:pt x="17489" y="142707"/>
                </a:lnTo>
                <a:lnTo>
                  <a:pt x="16206" y="141771"/>
                </a:lnTo>
                <a:lnTo>
                  <a:pt x="14359" y="140155"/>
                </a:lnTo>
                <a:lnTo>
                  <a:pt x="7689" y="13394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7" name="SMARTInkAnnotation766"/>
          <p:cNvSpPr/>
          <p:nvPr/>
        </p:nvSpPr>
        <p:spPr bwMode="auto">
          <a:xfrm>
            <a:off x="1741397" y="3357562"/>
            <a:ext cx="8822" cy="160054"/>
          </a:xfrm>
          <a:custGeom>
            <a:avLst/>
            <a:gdLst/>
            <a:ahLst/>
            <a:cxnLst/>
            <a:rect l="0" t="0" r="0" b="0"/>
            <a:pathLst>
              <a:path w="8822" h="160054">
                <a:moveTo>
                  <a:pt x="8821" y="0"/>
                </a:moveTo>
                <a:lnTo>
                  <a:pt x="8821" y="33420"/>
                </a:lnTo>
                <a:lnTo>
                  <a:pt x="7829" y="40139"/>
                </a:lnTo>
                <a:lnTo>
                  <a:pt x="6175" y="47595"/>
                </a:lnTo>
                <a:lnTo>
                  <a:pt x="4081" y="55543"/>
                </a:lnTo>
                <a:lnTo>
                  <a:pt x="2684" y="63817"/>
                </a:lnTo>
                <a:lnTo>
                  <a:pt x="1753" y="72311"/>
                </a:lnTo>
                <a:lnTo>
                  <a:pt x="1133" y="80949"/>
                </a:lnTo>
                <a:lnTo>
                  <a:pt x="719" y="88693"/>
                </a:lnTo>
                <a:lnTo>
                  <a:pt x="259" y="102588"/>
                </a:lnTo>
                <a:lnTo>
                  <a:pt x="0" y="121567"/>
                </a:lnTo>
                <a:lnTo>
                  <a:pt x="956" y="127678"/>
                </a:lnTo>
                <a:lnTo>
                  <a:pt x="2586" y="133736"/>
                </a:lnTo>
                <a:lnTo>
                  <a:pt x="4664" y="139759"/>
                </a:lnTo>
                <a:lnTo>
                  <a:pt x="6050" y="144766"/>
                </a:lnTo>
                <a:lnTo>
                  <a:pt x="6974" y="149097"/>
                </a:lnTo>
                <a:lnTo>
                  <a:pt x="8713" y="160053"/>
                </a:lnTo>
                <a:lnTo>
                  <a:pt x="8789" y="155792"/>
                </a:lnTo>
                <a:lnTo>
                  <a:pt x="8821" y="1339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8" name="SMARTInkAnnotation767"/>
          <p:cNvSpPr/>
          <p:nvPr/>
        </p:nvSpPr>
        <p:spPr bwMode="auto">
          <a:xfrm>
            <a:off x="1080681" y="4125515"/>
            <a:ext cx="71249" cy="71439"/>
          </a:xfrm>
          <a:custGeom>
            <a:avLst/>
            <a:gdLst/>
            <a:ahLst/>
            <a:cxnLst/>
            <a:rect l="0" t="0" r="0" b="0"/>
            <a:pathLst>
              <a:path w="71249" h="71439">
                <a:moveTo>
                  <a:pt x="71248" y="71438"/>
                </a:moveTo>
                <a:lnTo>
                  <a:pt x="71248" y="66697"/>
                </a:lnTo>
                <a:lnTo>
                  <a:pt x="70256" y="65301"/>
                </a:lnTo>
                <a:lnTo>
                  <a:pt x="68602" y="64370"/>
                </a:lnTo>
                <a:lnTo>
                  <a:pt x="66508" y="63749"/>
                </a:lnTo>
                <a:lnTo>
                  <a:pt x="64119" y="63335"/>
                </a:lnTo>
                <a:lnTo>
                  <a:pt x="61534" y="63060"/>
                </a:lnTo>
                <a:lnTo>
                  <a:pt x="58819" y="62876"/>
                </a:lnTo>
                <a:lnTo>
                  <a:pt x="57009" y="61761"/>
                </a:lnTo>
                <a:lnTo>
                  <a:pt x="55802" y="60026"/>
                </a:lnTo>
                <a:lnTo>
                  <a:pt x="54998" y="57876"/>
                </a:lnTo>
                <a:lnTo>
                  <a:pt x="52477" y="56444"/>
                </a:lnTo>
                <a:lnTo>
                  <a:pt x="48812" y="55489"/>
                </a:lnTo>
                <a:lnTo>
                  <a:pt x="44385" y="54851"/>
                </a:lnTo>
                <a:lnTo>
                  <a:pt x="40441" y="53435"/>
                </a:lnTo>
                <a:lnTo>
                  <a:pt x="36819" y="51499"/>
                </a:lnTo>
                <a:lnTo>
                  <a:pt x="33413" y="49215"/>
                </a:lnTo>
                <a:lnTo>
                  <a:pt x="29157" y="46701"/>
                </a:lnTo>
                <a:lnTo>
                  <a:pt x="24336" y="44032"/>
                </a:lnTo>
                <a:lnTo>
                  <a:pt x="19137" y="41261"/>
                </a:lnTo>
                <a:lnTo>
                  <a:pt x="14679" y="38422"/>
                </a:lnTo>
                <a:lnTo>
                  <a:pt x="10715" y="35536"/>
                </a:lnTo>
                <a:lnTo>
                  <a:pt x="7080" y="32621"/>
                </a:lnTo>
                <a:lnTo>
                  <a:pt x="4657" y="29685"/>
                </a:lnTo>
                <a:lnTo>
                  <a:pt x="3042" y="26735"/>
                </a:lnTo>
                <a:lnTo>
                  <a:pt x="1965" y="23777"/>
                </a:lnTo>
                <a:lnTo>
                  <a:pt x="1247" y="20812"/>
                </a:lnTo>
                <a:lnTo>
                  <a:pt x="768" y="17843"/>
                </a:lnTo>
                <a:lnTo>
                  <a:pt x="449" y="14872"/>
                </a:lnTo>
                <a:lnTo>
                  <a:pt x="236" y="11899"/>
                </a:lnTo>
                <a:lnTo>
                  <a:pt x="94" y="8925"/>
                </a:lnTo>
                <a:lnTo>
                  <a:pt x="0" y="5950"/>
                </a:lnTo>
                <a:lnTo>
                  <a:pt x="929" y="3967"/>
                </a:lnTo>
                <a:lnTo>
                  <a:pt x="2540" y="2645"/>
                </a:lnTo>
                <a:lnTo>
                  <a:pt x="874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9" name="SMARTInkAnnotation768"/>
          <p:cNvSpPr/>
          <p:nvPr/>
        </p:nvSpPr>
        <p:spPr bwMode="auto">
          <a:xfrm>
            <a:off x="785921" y="3848695"/>
            <a:ext cx="53098" cy="222706"/>
          </a:xfrm>
          <a:custGeom>
            <a:avLst/>
            <a:gdLst/>
            <a:ahLst/>
            <a:cxnLst/>
            <a:rect l="0" t="0" r="0" b="0"/>
            <a:pathLst>
              <a:path w="53098" h="222706">
                <a:moveTo>
                  <a:pt x="8821" y="0"/>
                </a:moveTo>
                <a:lnTo>
                  <a:pt x="4080" y="0"/>
                </a:lnTo>
                <a:lnTo>
                  <a:pt x="2684" y="992"/>
                </a:lnTo>
                <a:lnTo>
                  <a:pt x="1753" y="2646"/>
                </a:lnTo>
                <a:lnTo>
                  <a:pt x="718" y="7129"/>
                </a:lnTo>
                <a:lnTo>
                  <a:pt x="259" y="12429"/>
                </a:lnTo>
                <a:lnTo>
                  <a:pt x="136" y="16223"/>
                </a:lnTo>
                <a:lnTo>
                  <a:pt x="0" y="25731"/>
                </a:lnTo>
                <a:lnTo>
                  <a:pt x="956" y="32037"/>
                </a:lnTo>
                <a:lnTo>
                  <a:pt x="2585" y="39217"/>
                </a:lnTo>
                <a:lnTo>
                  <a:pt x="4664" y="46981"/>
                </a:lnTo>
                <a:lnTo>
                  <a:pt x="9619" y="63544"/>
                </a:lnTo>
                <a:lnTo>
                  <a:pt x="20885" y="98431"/>
                </a:lnTo>
                <a:lnTo>
                  <a:pt x="23809" y="106300"/>
                </a:lnTo>
                <a:lnTo>
                  <a:pt x="26750" y="113531"/>
                </a:lnTo>
                <a:lnTo>
                  <a:pt x="29703" y="120335"/>
                </a:lnTo>
                <a:lnTo>
                  <a:pt x="32664" y="127849"/>
                </a:lnTo>
                <a:lnTo>
                  <a:pt x="38600" y="144134"/>
                </a:lnTo>
                <a:lnTo>
                  <a:pt x="40580" y="151652"/>
                </a:lnTo>
                <a:lnTo>
                  <a:pt x="41900" y="158648"/>
                </a:lnTo>
                <a:lnTo>
                  <a:pt x="42780" y="165297"/>
                </a:lnTo>
                <a:lnTo>
                  <a:pt x="43366" y="171713"/>
                </a:lnTo>
                <a:lnTo>
                  <a:pt x="43757" y="177976"/>
                </a:lnTo>
                <a:lnTo>
                  <a:pt x="44192" y="189233"/>
                </a:lnTo>
                <a:lnTo>
                  <a:pt x="44385" y="197544"/>
                </a:lnTo>
                <a:lnTo>
                  <a:pt x="45429" y="201149"/>
                </a:lnTo>
                <a:lnTo>
                  <a:pt x="47117" y="204545"/>
                </a:lnTo>
                <a:lnTo>
                  <a:pt x="49234" y="207801"/>
                </a:lnTo>
                <a:lnTo>
                  <a:pt x="50646" y="210963"/>
                </a:lnTo>
                <a:lnTo>
                  <a:pt x="52214" y="217124"/>
                </a:lnTo>
                <a:lnTo>
                  <a:pt x="53097" y="221430"/>
                </a:lnTo>
                <a:lnTo>
                  <a:pt x="52229" y="222034"/>
                </a:lnTo>
                <a:lnTo>
                  <a:pt x="50658" y="222437"/>
                </a:lnTo>
                <a:lnTo>
                  <a:pt x="48619" y="222705"/>
                </a:lnTo>
                <a:lnTo>
                  <a:pt x="47259" y="221892"/>
                </a:lnTo>
                <a:lnTo>
                  <a:pt x="46352" y="220358"/>
                </a:lnTo>
                <a:lnTo>
                  <a:pt x="45345" y="216007"/>
                </a:lnTo>
                <a:lnTo>
                  <a:pt x="45077" y="213458"/>
                </a:lnTo>
                <a:lnTo>
                  <a:pt x="44539" y="20538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0" name="SMARTInkAnnotation769"/>
          <p:cNvSpPr/>
          <p:nvPr/>
        </p:nvSpPr>
        <p:spPr bwMode="auto">
          <a:xfrm>
            <a:off x="830460" y="4018359"/>
            <a:ext cx="98228" cy="26790"/>
          </a:xfrm>
          <a:custGeom>
            <a:avLst/>
            <a:gdLst/>
            <a:ahLst/>
            <a:cxnLst/>
            <a:rect l="0" t="0" r="0" b="0"/>
            <a:pathLst>
              <a:path w="98228" h="26790">
                <a:moveTo>
                  <a:pt x="0" y="26789"/>
                </a:moveTo>
                <a:lnTo>
                  <a:pt x="37500" y="26789"/>
                </a:lnTo>
                <a:lnTo>
                  <a:pt x="41868" y="25796"/>
                </a:lnTo>
                <a:lnTo>
                  <a:pt x="46763" y="24143"/>
                </a:lnTo>
                <a:lnTo>
                  <a:pt x="52012" y="22048"/>
                </a:lnTo>
                <a:lnTo>
                  <a:pt x="56503" y="20652"/>
                </a:lnTo>
                <a:lnTo>
                  <a:pt x="60489" y="19721"/>
                </a:lnTo>
                <a:lnTo>
                  <a:pt x="64139" y="19101"/>
                </a:lnTo>
                <a:lnTo>
                  <a:pt x="67564" y="17695"/>
                </a:lnTo>
                <a:lnTo>
                  <a:pt x="70840" y="15766"/>
                </a:lnTo>
                <a:lnTo>
                  <a:pt x="74016" y="13487"/>
                </a:lnTo>
                <a:lnTo>
                  <a:pt x="77125" y="10975"/>
                </a:lnTo>
                <a:lnTo>
                  <a:pt x="80190" y="8309"/>
                </a:lnTo>
                <a:lnTo>
                  <a:pt x="83226" y="5539"/>
                </a:lnTo>
                <a:lnTo>
                  <a:pt x="86242" y="3693"/>
                </a:lnTo>
                <a:lnTo>
                  <a:pt x="89245" y="2462"/>
                </a:lnTo>
                <a:lnTo>
                  <a:pt x="9822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1" name="SMARTInkAnnotation770"/>
          <p:cNvSpPr/>
          <p:nvPr/>
        </p:nvSpPr>
        <p:spPr bwMode="auto">
          <a:xfrm>
            <a:off x="928687" y="3885655"/>
            <a:ext cx="44530" cy="177306"/>
          </a:xfrm>
          <a:custGeom>
            <a:avLst/>
            <a:gdLst/>
            <a:ahLst/>
            <a:cxnLst/>
            <a:rect l="0" t="0" r="0" b="0"/>
            <a:pathLst>
              <a:path w="44530" h="177306">
                <a:moveTo>
                  <a:pt x="0" y="7688"/>
                </a:moveTo>
                <a:lnTo>
                  <a:pt x="0" y="0"/>
                </a:lnTo>
                <a:lnTo>
                  <a:pt x="0" y="11297"/>
                </a:lnTo>
                <a:lnTo>
                  <a:pt x="992" y="15055"/>
                </a:lnTo>
                <a:lnTo>
                  <a:pt x="2646" y="19545"/>
                </a:lnTo>
                <a:lnTo>
                  <a:pt x="4741" y="24522"/>
                </a:lnTo>
                <a:lnTo>
                  <a:pt x="6137" y="29825"/>
                </a:lnTo>
                <a:lnTo>
                  <a:pt x="7068" y="35345"/>
                </a:lnTo>
                <a:lnTo>
                  <a:pt x="7688" y="41009"/>
                </a:lnTo>
                <a:lnTo>
                  <a:pt x="9094" y="47761"/>
                </a:lnTo>
                <a:lnTo>
                  <a:pt x="11024" y="55240"/>
                </a:lnTo>
                <a:lnTo>
                  <a:pt x="13302" y="63202"/>
                </a:lnTo>
                <a:lnTo>
                  <a:pt x="14821" y="71486"/>
                </a:lnTo>
                <a:lnTo>
                  <a:pt x="15834" y="79986"/>
                </a:lnTo>
                <a:lnTo>
                  <a:pt x="16509" y="88629"/>
                </a:lnTo>
                <a:lnTo>
                  <a:pt x="16959" y="97368"/>
                </a:lnTo>
                <a:lnTo>
                  <a:pt x="17459" y="115014"/>
                </a:lnTo>
                <a:lnTo>
                  <a:pt x="18585" y="122896"/>
                </a:lnTo>
                <a:lnTo>
                  <a:pt x="20328" y="130134"/>
                </a:lnTo>
                <a:lnTo>
                  <a:pt x="22481" y="136944"/>
                </a:lnTo>
                <a:lnTo>
                  <a:pt x="23917" y="142476"/>
                </a:lnTo>
                <a:lnTo>
                  <a:pt x="24875" y="147156"/>
                </a:lnTo>
                <a:lnTo>
                  <a:pt x="25513" y="151269"/>
                </a:lnTo>
                <a:lnTo>
                  <a:pt x="26931" y="155002"/>
                </a:lnTo>
                <a:lnTo>
                  <a:pt x="28868" y="158483"/>
                </a:lnTo>
                <a:lnTo>
                  <a:pt x="31151" y="161797"/>
                </a:lnTo>
                <a:lnTo>
                  <a:pt x="32674" y="164998"/>
                </a:lnTo>
                <a:lnTo>
                  <a:pt x="33689" y="168124"/>
                </a:lnTo>
                <a:lnTo>
                  <a:pt x="34366" y="171200"/>
                </a:lnTo>
                <a:lnTo>
                  <a:pt x="35809" y="173251"/>
                </a:lnTo>
                <a:lnTo>
                  <a:pt x="37763" y="174618"/>
                </a:lnTo>
                <a:lnTo>
                  <a:pt x="44529" y="177305"/>
                </a:lnTo>
                <a:lnTo>
                  <a:pt x="39873" y="163117"/>
                </a:lnTo>
                <a:lnTo>
                  <a:pt x="35512" y="156948"/>
                </a:lnTo>
                <a:lnTo>
                  <a:pt x="29628" y="150851"/>
                </a:lnTo>
                <a:lnTo>
                  <a:pt x="17137" y="139777"/>
                </a:lnTo>
                <a:lnTo>
                  <a:pt x="0" y="12377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2" name="SMARTInkAnnotation771"/>
          <p:cNvSpPr/>
          <p:nvPr/>
        </p:nvSpPr>
        <p:spPr bwMode="auto">
          <a:xfrm>
            <a:off x="933757" y="5009554"/>
            <a:ext cx="164595" cy="124826"/>
          </a:xfrm>
          <a:custGeom>
            <a:avLst/>
            <a:gdLst/>
            <a:ahLst/>
            <a:cxnLst/>
            <a:rect l="0" t="0" r="0" b="0"/>
            <a:pathLst>
              <a:path w="164595" h="124826">
                <a:moveTo>
                  <a:pt x="164594" y="0"/>
                </a:moveTo>
                <a:lnTo>
                  <a:pt x="143603" y="20991"/>
                </a:lnTo>
                <a:lnTo>
                  <a:pt x="139686" y="23916"/>
                </a:lnTo>
                <a:lnTo>
                  <a:pt x="135090" y="26858"/>
                </a:lnTo>
                <a:lnTo>
                  <a:pt x="130042" y="29812"/>
                </a:lnTo>
                <a:lnTo>
                  <a:pt x="124692" y="33765"/>
                </a:lnTo>
                <a:lnTo>
                  <a:pt x="119141" y="38385"/>
                </a:lnTo>
                <a:lnTo>
                  <a:pt x="113456" y="43449"/>
                </a:lnTo>
                <a:lnTo>
                  <a:pt x="101848" y="54369"/>
                </a:lnTo>
                <a:lnTo>
                  <a:pt x="95974" y="60058"/>
                </a:lnTo>
                <a:lnTo>
                  <a:pt x="89082" y="65836"/>
                </a:lnTo>
                <a:lnTo>
                  <a:pt x="81510" y="71671"/>
                </a:lnTo>
                <a:lnTo>
                  <a:pt x="73486" y="77547"/>
                </a:lnTo>
                <a:lnTo>
                  <a:pt x="66152" y="82456"/>
                </a:lnTo>
                <a:lnTo>
                  <a:pt x="59279" y="86721"/>
                </a:lnTo>
                <a:lnTo>
                  <a:pt x="52712" y="90556"/>
                </a:lnTo>
                <a:lnTo>
                  <a:pt x="46350" y="95097"/>
                </a:lnTo>
                <a:lnTo>
                  <a:pt x="40124" y="100109"/>
                </a:lnTo>
                <a:lnTo>
                  <a:pt x="33989" y="105434"/>
                </a:lnTo>
                <a:lnTo>
                  <a:pt x="24526" y="113998"/>
                </a:lnTo>
                <a:lnTo>
                  <a:pt x="20614" y="117671"/>
                </a:lnTo>
                <a:lnTo>
                  <a:pt x="17014" y="120119"/>
                </a:lnTo>
                <a:lnTo>
                  <a:pt x="13621" y="121752"/>
                </a:lnTo>
                <a:lnTo>
                  <a:pt x="10367" y="122840"/>
                </a:lnTo>
                <a:lnTo>
                  <a:pt x="7206" y="123565"/>
                </a:lnTo>
                <a:lnTo>
                  <a:pt x="4106" y="124049"/>
                </a:lnTo>
                <a:lnTo>
                  <a:pt x="0" y="124586"/>
                </a:lnTo>
                <a:lnTo>
                  <a:pt x="295" y="124730"/>
                </a:lnTo>
                <a:lnTo>
                  <a:pt x="1483" y="124825"/>
                </a:lnTo>
                <a:lnTo>
                  <a:pt x="2275" y="123897"/>
                </a:lnTo>
                <a:lnTo>
                  <a:pt x="2803" y="122285"/>
                </a:lnTo>
                <a:lnTo>
                  <a:pt x="3155" y="120219"/>
                </a:lnTo>
                <a:lnTo>
                  <a:pt x="4382" y="118841"/>
                </a:lnTo>
                <a:lnTo>
                  <a:pt x="6192" y="117923"/>
                </a:lnTo>
                <a:lnTo>
                  <a:pt x="12789"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3" name="SMARTInkAnnotation772"/>
          <p:cNvSpPr/>
          <p:nvPr/>
        </p:nvSpPr>
        <p:spPr bwMode="auto">
          <a:xfrm>
            <a:off x="696515" y="5152429"/>
            <a:ext cx="17861" cy="263646"/>
          </a:xfrm>
          <a:custGeom>
            <a:avLst/>
            <a:gdLst/>
            <a:ahLst/>
            <a:cxnLst/>
            <a:rect l="0" t="0" r="0" b="0"/>
            <a:pathLst>
              <a:path w="17861" h="263646">
                <a:moveTo>
                  <a:pt x="0" y="0"/>
                </a:moveTo>
                <a:lnTo>
                  <a:pt x="0" y="4741"/>
                </a:lnTo>
                <a:lnTo>
                  <a:pt x="992" y="7129"/>
                </a:lnTo>
                <a:lnTo>
                  <a:pt x="2646" y="9714"/>
                </a:lnTo>
                <a:lnTo>
                  <a:pt x="4741" y="12429"/>
                </a:lnTo>
                <a:lnTo>
                  <a:pt x="6137" y="16224"/>
                </a:lnTo>
                <a:lnTo>
                  <a:pt x="7068" y="20738"/>
                </a:lnTo>
                <a:lnTo>
                  <a:pt x="7689" y="25732"/>
                </a:lnTo>
                <a:lnTo>
                  <a:pt x="8102" y="32037"/>
                </a:lnTo>
                <a:lnTo>
                  <a:pt x="8378" y="39218"/>
                </a:lnTo>
                <a:lnTo>
                  <a:pt x="8766" y="63545"/>
                </a:lnTo>
                <a:lnTo>
                  <a:pt x="8930" y="263645"/>
                </a:lnTo>
                <a:lnTo>
                  <a:pt x="8930" y="261704"/>
                </a:lnTo>
                <a:lnTo>
                  <a:pt x="9922" y="259798"/>
                </a:lnTo>
                <a:lnTo>
                  <a:pt x="11576" y="257534"/>
                </a:lnTo>
                <a:lnTo>
                  <a:pt x="13670" y="255033"/>
                </a:lnTo>
                <a:lnTo>
                  <a:pt x="15067" y="252374"/>
                </a:lnTo>
                <a:lnTo>
                  <a:pt x="15998" y="249609"/>
                </a:lnTo>
                <a:lnTo>
                  <a:pt x="16618" y="246773"/>
                </a:lnTo>
                <a:lnTo>
                  <a:pt x="17032" y="243890"/>
                </a:lnTo>
                <a:lnTo>
                  <a:pt x="17308" y="240977"/>
                </a:lnTo>
                <a:lnTo>
                  <a:pt x="17860" y="23217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4" name="SMARTInkAnnotation773"/>
          <p:cNvSpPr/>
          <p:nvPr/>
        </p:nvSpPr>
        <p:spPr bwMode="auto">
          <a:xfrm>
            <a:off x="741164" y="5268515"/>
            <a:ext cx="98227" cy="35720"/>
          </a:xfrm>
          <a:custGeom>
            <a:avLst/>
            <a:gdLst/>
            <a:ahLst/>
            <a:cxnLst/>
            <a:rect l="0" t="0" r="0" b="0"/>
            <a:pathLst>
              <a:path w="98227" h="35720">
                <a:moveTo>
                  <a:pt x="0" y="35719"/>
                </a:moveTo>
                <a:lnTo>
                  <a:pt x="38708" y="35719"/>
                </a:lnTo>
                <a:lnTo>
                  <a:pt x="42673" y="34727"/>
                </a:lnTo>
                <a:lnTo>
                  <a:pt x="47300" y="33073"/>
                </a:lnTo>
                <a:lnTo>
                  <a:pt x="52369" y="30978"/>
                </a:lnTo>
                <a:lnTo>
                  <a:pt x="56741" y="29582"/>
                </a:lnTo>
                <a:lnTo>
                  <a:pt x="60647" y="28651"/>
                </a:lnTo>
                <a:lnTo>
                  <a:pt x="64244" y="28030"/>
                </a:lnTo>
                <a:lnTo>
                  <a:pt x="67634" y="26624"/>
                </a:lnTo>
                <a:lnTo>
                  <a:pt x="70886" y="24694"/>
                </a:lnTo>
                <a:lnTo>
                  <a:pt x="74046" y="22417"/>
                </a:lnTo>
                <a:lnTo>
                  <a:pt x="77145" y="19905"/>
                </a:lnTo>
                <a:lnTo>
                  <a:pt x="80203" y="17239"/>
                </a:lnTo>
                <a:lnTo>
                  <a:pt x="83234" y="14469"/>
                </a:lnTo>
                <a:lnTo>
                  <a:pt x="89248" y="8746"/>
                </a:lnTo>
                <a:lnTo>
                  <a:pt x="9822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5" name="SMARTInkAnnotation774"/>
          <p:cNvSpPr/>
          <p:nvPr/>
        </p:nvSpPr>
        <p:spPr bwMode="auto">
          <a:xfrm>
            <a:off x="839390" y="5206007"/>
            <a:ext cx="35720" cy="178013"/>
          </a:xfrm>
          <a:custGeom>
            <a:avLst/>
            <a:gdLst/>
            <a:ahLst/>
            <a:cxnLst/>
            <a:rect l="0" t="0" r="0" b="0"/>
            <a:pathLst>
              <a:path w="35720" h="178013">
                <a:moveTo>
                  <a:pt x="0" y="0"/>
                </a:moveTo>
                <a:lnTo>
                  <a:pt x="0" y="147082"/>
                </a:lnTo>
                <a:lnTo>
                  <a:pt x="992" y="152625"/>
                </a:lnTo>
                <a:lnTo>
                  <a:pt x="2646" y="157313"/>
                </a:lnTo>
                <a:lnTo>
                  <a:pt x="4741" y="161430"/>
                </a:lnTo>
                <a:lnTo>
                  <a:pt x="7129" y="165167"/>
                </a:lnTo>
                <a:lnTo>
                  <a:pt x="9714" y="168650"/>
                </a:lnTo>
                <a:lnTo>
                  <a:pt x="16250" y="176629"/>
                </a:lnTo>
                <a:lnTo>
                  <a:pt x="17779" y="177285"/>
                </a:lnTo>
                <a:lnTo>
                  <a:pt x="19790" y="177720"/>
                </a:lnTo>
                <a:lnTo>
                  <a:pt x="22123" y="178012"/>
                </a:lnTo>
                <a:lnTo>
                  <a:pt x="24671" y="177214"/>
                </a:lnTo>
                <a:lnTo>
                  <a:pt x="27361" y="175689"/>
                </a:lnTo>
                <a:lnTo>
                  <a:pt x="35719" y="16966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6" name="SMARTInkAnnotation775"/>
          <p:cNvSpPr/>
          <p:nvPr/>
        </p:nvSpPr>
        <p:spPr bwMode="auto">
          <a:xfrm>
            <a:off x="1357312" y="4514183"/>
            <a:ext cx="26790" cy="216662"/>
          </a:xfrm>
          <a:custGeom>
            <a:avLst/>
            <a:gdLst/>
            <a:ahLst/>
            <a:cxnLst/>
            <a:rect l="0" t="0" r="0" b="0"/>
            <a:pathLst>
              <a:path w="26790" h="216662">
                <a:moveTo>
                  <a:pt x="0" y="31027"/>
                </a:moveTo>
                <a:lnTo>
                  <a:pt x="0" y="23339"/>
                </a:lnTo>
                <a:lnTo>
                  <a:pt x="992" y="21933"/>
                </a:lnTo>
                <a:lnTo>
                  <a:pt x="2646" y="20004"/>
                </a:lnTo>
                <a:lnTo>
                  <a:pt x="7688" y="14518"/>
                </a:lnTo>
                <a:lnTo>
                  <a:pt x="8378" y="11122"/>
                </a:lnTo>
                <a:lnTo>
                  <a:pt x="8684" y="6306"/>
                </a:lnTo>
                <a:lnTo>
                  <a:pt x="8857" y="0"/>
                </a:lnTo>
                <a:lnTo>
                  <a:pt x="8915" y="5753"/>
                </a:lnTo>
                <a:lnTo>
                  <a:pt x="8930" y="98187"/>
                </a:lnTo>
                <a:lnTo>
                  <a:pt x="9922" y="104574"/>
                </a:lnTo>
                <a:lnTo>
                  <a:pt x="11576" y="110816"/>
                </a:lnTo>
                <a:lnTo>
                  <a:pt x="13670" y="116962"/>
                </a:lnTo>
                <a:lnTo>
                  <a:pt x="15067" y="124036"/>
                </a:lnTo>
                <a:lnTo>
                  <a:pt x="15997" y="131729"/>
                </a:lnTo>
                <a:lnTo>
                  <a:pt x="16618" y="139834"/>
                </a:lnTo>
                <a:lnTo>
                  <a:pt x="18024" y="147222"/>
                </a:lnTo>
                <a:lnTo>
                  <a:pt x="19954" y="154131"/>
                </a:lnTo>
                <a:lnTo>
                  <a:pt x="22232" y="160721"/>
                </a:lnTo>
                <a:lnTo>
                  <a:pt x="23751" y="166107"/>
                </a:lnTo>
                <a:lnTo>
                  <a:pt x="24764" y="170690"/>
                </a:lnTo>
                <a:lnTo>
                  <a:pt x="25439" y="174737"/>
                </a:lnTo>
                <a:lnTo>
                  <a:pt x="25889" y="179420"/>
                </a:lnTo>
                <a:lnTo>
                  <a:pt x="26189" y="184526"/>
                </a:lnTo>
                <a:lnTo>
                  <a:pt x="26522" y="194499"/>
                </a:lnTo>
                <a:lnTo>
                  <a:pt x="26736" y="208987"/>
                </a:lnTo>
                <a:lnTo>
                  <a:pt x="26779" y="216661"/>
                </a:lnTo>
                <a:lnTo>
                  <a:pt x="26789" y="17390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7" name="SMARTInkAnnotation776"/>
          <p:cNvSpPr/>
          <p:nvPr/>
        </p:nvSpPr>
        <p:spPr bwMode="auto">
          <a:xfrm>
            <a:off x="1778285" y="5055644"/>
            <a:ext cx="123279" cy="105345"/>
          </a:xfrm>
          <a:custGeom>
            <a:avLst/>
            <a:gdLst/>
            <a:ahLst/>
            <a:cxnLst/>
            <a:rect l="0" t="0" r="0" b="0"/>
            <a:pathLst>
              <a:path w="123279" h="105345">
                <a:moveTo>
                  <a:pt x="43371" y="78926"/>
                </a:moveTo>
                <a:lnTo>
                  <a:pt x="35682" y="78926"/>
                </a:lnTo>
                <a:lnTo>
                  <a:pt x="32347" y="81571"/>
                </a:lnTo>
                <a:lnTo>
                  <a:pt x="30068" y="83666"/>
                </a:lnTo>
                <a:lnTo>
                  <a:pt x="27557" y="85063"/>
                </a:lnTo>
                <a:lnTo>
                  <a:pt x="24891" y="85994"/>
                </a:lnTo>
                <a:lnTo>
                  <a:pt x="22121" y="86614"/>
                </a:lnTo>
                <a:lnTo>
                  <a:pt x="20275" y="88020"/>
                </a:lnTo>
                <a:lnTo>
                  <a:pt x="19044" y="89950"/>
                </a:lnTo>
                <a:lnTo>
                  <a:pt x="18223" y="92228"/>
                </a:lnTo>
                <a:lnTo>
                  <a:pt x="16684" y="93747"/>
                </a:lnTo>
                <a:lnTo>
                  <a:pt x="14665" y="94760"/>
                </a:lnTo>
                <a:lnTo>
                  <a:pt x="8063" y="96667"/>
                </a:lnTo>
                <a:lnTo>
                  <a:pt x="5189" y="99378"/>
                </a:lnTo>
                <a:lnTo>
                  <a:pt x="0" y="104463"/>
                </a:lnTo>
                <a:lnTo>
                  <a:pt x="566" y="104880"/>
                </a:lnTo>
                <a:lnTo>
                  <a:pt x="3841" y="105344"/>
                </a:lnTo>
                <a:lnTo>
                  <a:pt x="5111" y="104475"/>
                </a:lnTo>
                <a:lnTo>
                  <a:pt x="5958" y="102905"/>
                </a:lnTo>
                <a:lnTo>
                  <a:pt x="6523" y="100864"/>
                </a:lnTo>
                <a:lnTo>
                  <a:pt x="7892" y="99505"/>
                </a:lnTo>
                <a:lnTo>
                  <a:pt x="9796" y="98598"/>
                </a:lnTo>
                <a:lnTo>
                  <a:pt x="12058" y="97994"/>
                </a:lnTo>
                <a:lnTo>
                  <a:pt x="14558" y="95607"/>
                </a:lnTo>
                <a:lnTo>
                  <a:pt x="17217" y="92030"/>
                </a:lnTo>
                <a:lnTo>
                  <a:pt x="19982" y="87662"/>
                </a:lnTo>
                <a:lnTo>
                  <a:pt x="23809" y="83758"/>
                </a:lnTo>
                <a:lnTo>
                  <a:pt x="28345" y="80162"/>
                </a:lnTo>
                <a:lnTo>
                  <a:pt x="33354" y="76774"/>
                </a:lnTo>
                <a:lnTo>
                  <a:pt x="38677" y="72530"/>
                </a:lnTo>
                <a:lnTo>
                  <a:pt x="44211" y="67717"/>
                </a:lnTo>
                <a:lnTo>
                  <a:pt x="49884" y="62523"/>
                </a:lnTo>
                <a:lnTo>
                  <a:pt x="61479" y="51462"/>
                </a:lnTo>
                <a:lnTo>
                  <a:pt x="85092" y="28191"/>
                </a:lnTo>
                <a:lnTo>
                  <a:pt x="91028" y="23275"/>
                </a:lnTo>
                <a:lnTo>
                  <a:pt x="96971" y="19005"/>
                </a:lnTo>
                <a:lnTo>
                  <a:pt x="111285" y="9763"/>
                </a:lnTo>
                <a:lnTo>
                  <a:pt x="113451" y="8013"/>
                </a:lnTo>
                <a:lnTo>
                  <a:pt x="115888" y="5853"/>
                </a:lnTo>
                <a:lnTo>
                  <a:pt x="122187" y="0"/>
                </a:lnTo>
                <a:lnTo>
                  <a:pt x="122704" y="512"/>
                </a:lnTo>
                <a:lnTo>
                  <a:pt x="123278" y="3726"/>
                </a:lnTo>
                <a:lnTo>
                  <a:pt x="122439" y="4980"/>
                </a:lnTo>
                <a:lnTo>
                  <a:pt x="120888" y="5816"/>
                </a:lnTo>
                <a:lnTo>
                  <a:pt x="116009" y="7158"/>
                </a:lnTo>
                <a:lnTo>
                  <a:pt x="115609" y="8260"/>
                </a:lnTo>
                <a:lnTo>
                  <a:pt x="115342" y="9987"/>
                </a:lnTo>
                <a:lnTo>
                  <a:pt x="115164" y="12131"/>
                </a:lnTo>
                <a:lnTo>
                  <a:pt x="115045" y="14552"/>
                </a:lnTo>
                <a:lnTo>
                  <a:pt x="114878" y="20715"/>
                </a:lnTo>
                <a:lnTo>
                  <a:pt x="114822" y="17561"/>
                </a:lnTo>
                <a:lnTo>
                  <a:pt x="114808" y="748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8" name="SMARTInkAnnotation777"/>
          <p:cNvSpPr/>
          <p:nvPr/>
        </p:nvSpPr>
        <p:spPr bwMode="auto">
          <a:xfrm>
            <a:off x="1821688" y="4179093"/>
            <a:ext cx="151773" cy="151773"/>
          </a:xfrm>
          <a:custGeom>
            <a:avLst/>
            <a:gdLst/>
            <a:ahLst/>
            <a:cxnLst/>
            <a:rect l="0" t="0" r="0" b="0"/>
            <a:pathLst>
              <a:path w="151773" h="151773">
                <a:moveTo>
                  <a:pt x="8897" y="8930"/>
                </a:moveTo>
                <a:lnTo>
                  <a:pt x="8897" y="368"/>
                </a:lnTo>
                <a:lnTo>
                  <a:pt x="4157" y="109"/>
                </a:lnTo>
                <a:lnTo>
                  <a:pt x="0" y="1"/>
                </a:lnTo>
                <a:lnTo>
                  <a:pt x="8530" y="0"/>
                </a:lnTo>
                <a:lnTo>
                  <a:pt x="4048" y="4741"/>
                </a:lnTo>
                <a:lnTo>
                  <a:pt x="3680" y="7129"/>
                </a:lnTo>
                <a:lnTo>
                  <a:pt x="4427" y="9714"/>
                </a:lnTo>
                <a:lnTo>
                  <a:pt x="5917" y="12429"/>
                </a:lnTo>
                <a:lnTo>
                  <a:pt x="6911" y="15231"/>
                </a:lnTo>
                <a:lnTo>
                  <a:pt x="7573" y="18092"/>
                </a:lnTo>
                <a:lnTo>
                  <a:pt x="8636" y="25071"/>
                </a:lnTo>
                <a:lnTo>
                  <a:pt x="11427" y="28672"/>
                </a:lnTo>
                <a:lnTo>
                  <a:pt x="13560" y="31020"/>
                </a:lnTo>
                <a:lnTo>
                  <a:pt x="14983" y="33579"/>
                </a:lnTo>
                <a:lnTo>
                  <a:pt x="15931" y="36277"/>
                </a:lnTo>
                <a:lnTo>
                  <a:pt x="16563" y="39067"/>
                </a:lnTo>
                <a:lnTo>
                  <a:pt x="17976" y="41920"/>
                </a:lnTo>
                <a:lnTo>
                  <a:pt x="19911" y="44814"/>
                </a:lnTo>
                <a:lnTo>
                  <a:pt x="22193" y="47735"/>
                </a:lnTo>
                <a:lnTo>
                  <a:pt x="24706" y="50675"/>
                </a:lnTo>
                <a:lnTo>
                  <a:pt x="27374" y="53628"/>
                </a:lnTo>
                <a:lnTo>
                  <a:pt x="32984" y="59553"/>
                </a:lnTo>
                <a:lnTo>
                  <a:pt x="47629" y="74417"/>
                </a:lnTo>
                <a:lnTo>
                  <a:pt x="51586" y="76401"/>
                </a:lnTo>
                <a:lnTo>
                  <a:pt x="56208" y="77723"/>
                </a:lnTo>
                <a:lnTo>
                  <a:pt x="61274" y="78604"/>
                </a:lnTo>
                <a:lnTo>
                  <a:pt x="65643" y="80184"/>
                </a:lnTo>
                <a:lnTo>
                  <a:pt x="69548" y="82230"/>
                </a:lnTo>
                <a:lnTo>
                  <a:pt x="73144" y="84586"/>
                </a:lnTo>
                <a:lnTo>
                  <a:pt x="77525" y="86156"/>
                </a:lnTo>
                <a:lnTo>
                  <a:pt x="82431" y="87203"/>
                </a:lnTo>
                <a:lnTo>
                  <a:pt x="87685" y="87901"/>
                </a:lnTo>
                <a:lnTo>
                  <a:pt x="92180" y="89359"/>
                </a:lnTo>
                <a:lnTo>
                  <a:pt x="96169" y="91323"/>
                </a:lnTo>
                <a:lnTo>
                  <a:pt x="99821" y="93624"/>
                </a:lnTo>
                <a:lnTo>
                  <a:pt x="102255" y="96151"/>
                </a:lnTo>
                <a:lnTo>
                  <a:pt x="103878" y="98827"/>
                </a:lnTo>
                <a:lnTo>
                  <a:pt x="104960" y="101603"/>
                </a:lnTo>
                <a:lnTo>
                  <a:pt x="106674" y="104447"/>
                </a:lnTo>
                <a:lnTo>
                  <a:pt x="108808" y="107334"/>
                </a:lnTo>
                <a:lnTo>
                  <a:pt x="111223" y="110252"/>
                </a:lnTo>
                <a:lnTo>
                  <a:pt x="113826" y="112197"/>
                </a:lnTo>
                <a:lnTo>
                  <a:pt x="116553" y="113493"/>
                </a:lnTo>
                <a:lnTo>
                  <a:pt x="123318" y="115574"/>
                </a:lnTo>
                <a:lnTo>
                  <a:pt x="126889" y="118504"/>
                </a:lnTo>
                <a:lnTo>
                  <a:pt x="132526" y="123730"/>
                </a:lnTo>
                <a:lnTo>
                  <a:pt x="132988" y="125150"/>
                </a:lnTo>
                <a:lnTo>
                  <a:pt x="133502" y="129375"/>
                </a:lnTo>
                <a:lnTo>
                  <a:pt x="133791" y="132591"/>
                </a:lnTo>
                <a:lnTo>
                  <a:pt x="134824" y="133043"/>
                </a:lnTo>
                <a:lnTo>
                  <a:pt x="138617" y="133544"/>
                </a:lnTo>
                <a:lnTo>
                  <a:pt x="142472" y="133911"/>
                </a:lnTo>
                <a:lnTo>
                  <a:pt x="142678" y="136576"/>
                </a:lnTo>
                <a:lnTo>
                  <a:pt x="142843" y="142866"/>
                </a:lnTo>
                <a:lnTo>
                  <a:pt x="142843" y="142875"/>
                </a:lnTo>
                <a:lnTo>
                  <a:pt x="151771" y="142875"/>
                </a:lnTo>
                <a:lnTo>
                  <a:pt x="151772" y="151772"/>
                </a:lnTo>
                <a:lnTo>
                  <a:pt x="151772" y="147055"/>
                </a:lnTo>
                <a:lnTo>
                  <a:pt x="150780" y="145662"/>
                </a:lnTo>
                <a:lnTo>
                  <a:pt x="149127" y="144733"/>
                </a:lnTo>
                <a:lnTo>
                  <a:pt x="147032" y="144114"/>
                </a:lnTo>
                <a:lnTo>
                  <a:pt x="145636" y="142709"/>
                </a:lnTo>
                <a:lnTo>
                  <a:pt x="144705" y="140780"/>
                </a:lnTo>
                <a:lnTo>
                  <a:pt x="142843" y="13394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9" name="SMARTInkAnnotation778"/>
          <p:cNvSpPr/>
          <p:nvPr/>
        </p:nvSpPr>
        <p:spPr bwMode="auto">
          <a:xfrm>
            <a:off x="3252678" y="4491632"/>
            <a:ext cx="139483" cy="159927"/>
          </a:xfrm>
          <a:custGeom>
            <a:avLst/>
            <a:gdLst/>
            <a:ahLst/>
            <a:cxnLst/>
            <a:rect l="0" t="0" r="0" b="0"/>
            <a:pathLst>
              <a:path w="139483" h="159927">
                <a:moveTo>
                  <a:pt x="78095" y="0"/>
                </a:moveTo>
                <a:lnTo>
                  <a:pt x="65666" y="0"/>
                </a:lnTo>
                <a:lnTo>
                  <a:pt x="61872" y="1985"/>
                </a:lnTo>
                <a:lnTo>
                  <a:pt x="57358" y="5293"/>
                </a:lnTo>
                <a:lnTo>
                  <a:pt x="52364" y="9482"/>
                </a:lnTo>
                <a:lnTo>
                  <a:pt x="47050" y="15251"/>
                </a:lnTo>
                <a:lnTo>
                  <a:pt x="41524" y="22073"/>
                </a:lnTo>
                <a:lnTo>
                  <a:pt x="35855" y="29599"/>
                </a:lnTo>
                <a:lnTo>
                  <a:pt x="24265" y="45898"/>
                </a:lnTo>
                <a:lnTo>
                  <a:pt x="18395" y="54411"/>
                </a:lnTo>
                <a:lnTo>
                  <a:pt x="13490" y="64055"/>
                </a:lnTo>
                <a:lnTo>
                  <a:pt x="9229" y="74454"/>
                </a:lnTo>
                <a:lnTo>
                  <a:pt x="5395" y="85354"/>
                </a:lnTo>
                <a:lnTo>
                  <a:pt x="2839" y="94607"/>
                </a:lnTo>
                <a:lnTo>
                  <a:pt x="1136" y="102759"/>
                </a:lnTo>
                <a:lnTo>
                  <a:pt x="0" y="110178"/>
                </a:lnTo>
                <a:lnTo>
                  <a:pt x="235" y="118100"/>
                </a:lnTo>
                <a:lnTo>
                  <a:pt x="1383" y="126359"/>
                </a:lnTo>
                <a:lnTo>
                  <a:pt x="3141" y="134841"/>
                </a:lnTo>
                <a:lnTo>
                  <a:pt x="5306" y="141488"/>
                </a:lnTo>
                <a:lnTo>
                  <a:pt x="7741" y="146911"/>
                </a:lnTo>
                <a:lnTo>
                  <a:pt x="10356" y="151520"/>
                </a:lnTo>
                <a:lnTo>
                  <a:pt x="15076" y="154591"/>
                </a:lnTo>
                <a:lnTo>
                  <a:pt x="21200" y="156639"/>
                </a:lnTo>
                <a:lnTo>
                  <a:pt x="28258" y="158004"/>
                </a:lnTo>
                <a:lnTo>
                  <a:pt x="35941" y="158915"/>
                </a:lnTo>
                <a:lnTo>
                  <a:pt x="44039" y="159521"/>
                </a:lnTo>
                <a:lnTo>
                  <a:pt x="52415" y="159926"/>
                </a:lnTo>
                <a:lnTo>
                  <a:pt x="61967" y="159203"/>
                </a:lnTo>
                <a:lnTo>
                  <a:pt x="72304" y="157729"/>
                </a:lnTo>
                <a:lnTo>
                  <a:pt x="83164" y="155754"/>
                </a:lnTo>
                <a:lnTo>
                  <a:pt x="92388" y="153446"/>
                </a:lnTo>
                <a:lnTo>
                  <a:pt x="100523" y="150914"/>
                </a:lnTo>
                <a:lnTo>
                  <a:pt x="107930" y="148235"/>
                </a:lnTo>
                <a:lnTo>
                  <a:pt x="114852" y="144464"/>
                </a:lnTo>
                <a:lnTo>
                  <a:pt x="121451" y="139965"/>
                </a:lnTo>
                <a:lnTo>
                  <a:pt x="127835" y="134982"/>
                </a:lnTo>
                <a:lnTo>
                  <a:pt x="132091" y="129676"/>
                </a:lnTo>
                <a:lnTo>
                  <a:pt x="134928" y="124154"/>
                </a:lnTo>
                <a:lnTo>
                  <a:pt x="136820" y="118488"/>
                </a:lnTo>
                <a:lnTo>
                  <a:pt x="138081" y="112726"/>
                </a:lnTo>
                <a:lnTo>
                  <a:pt x="138921" y="106902"/>
                </a:lnTo>
                <a:lnTo>
                  <a:pt x="139482" y="101033"/>
                </a:lnTo>
                <a:lnTo>
                  <a:pt x="138863" y="95137"/>
                </a:lnTo>
                <a:lnTo>
                  <a:pt x="137459" y="89222"/>
                </a:lnTo>
                <a:lnTo>
                  <a:pt x="135530" y="83294"/>
                </a:lnTo>
                <a:lnTo>
                  <a:pt x="132260" y="77357"/>
                </a:lnTo>
                <a:lnTo>
                  <a:pt x="128096" y="71415"/>
                </a:lnTo>
                <a:lnTo>
                  <a:pt x="123335" y="65470"/>
                </a:lnTo>
                <a:lnTo>
                  <a:pt x="119169" y="60514"/>
                </a:lnTo>
                <a:lnTo>
                  <a:pt x="115400" y="56218"/>
                </a:lnTo>
                <a:lnTo>
                  <a:pt x="108566" y="48798"/>
                </a:lnTo>
                <a:lnTo>
                  <a:pt x="102221" y="42193"/>
                </a:lnTo>
                <a:lnTo>
                  <a:pt x="99140" y="40035"/>
                </a:lnTo>
                <a:lnTo>
                  <a:pt x="96093" y="38597"/>
                </a:lnTo>
                <a:lnTo>
                  <a:pt x="93071" y="37638"/>
                </a:lnTo>
                <a:lnTo>
                  <a:pt x="90063" y="36998"/>
                </a:lnTo>
                <a:lnTo>
                  <a:pt x="87066" y="36572"/>
                </a:lnTo>
                <a:lnTo>
                  <a:pt x="78095" y="3571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0" name="SMARTInkAnnotation779"/>
          <p:cNvSpPr/>
          <p:nvPr/>
        </p:nvSpPr>
        <p:spPr bwMode="auto">
          <a:xfrm>
            <a:off x="3441714" y="4492874"/>
            <a:ext cx="49794" cy="159494"/>
          </a:xfrm>
          <a:custGeom>
            <a:avLst/>
            <a:gdLst/>
            <a:ahLst/>
            <a:cxnLst/>
            <a:rect l="0" t="0" r="0" b="0"/>
            <a:pathLst>
              <a:path w="49794" h="159494">
                <a:moveTo>
                  <a:pt x="5144" y="7688"/>
                </a:moveTo>
                <a:lnTo>
                  <a:pt x="404" y="7688"/>
                </a:lnTo>
                <a:lnTo>
                  <a:pt x="0" y="6696"/>
                </a:lnTo>
                <a:lnTo>
                  <a:pt x="723" y="5042"/>
                </a:lnTo>
                <a:lnTo>
                  <a:pt x="4271" y="0"/>
                </a:lnTo>
                <a:lnTo>
                  <a:pt x="5555" y="578"/>
                </a:lnTo>
                <a:lnTo>
                  <a:pt x="7402" y="1956"/>
                </a:lnTo>
                <a:lnTo>
                  <a:pt x="9627" y="3867"/>
                </a:lnTo>
                <a:lnTo>
                  <a:pt x="12101" y="6133"/>
                </a:lnTo>
                <a:lnTo>
                  <a:pt x="17497" y="11296"/>
                </a:lnTo>
                <a:lnTo>
                  <a:pt x="20325" y="15055"/>
                </a:lnTo>
                <a:lnTo>
                  <a:pt x="23202" y="19545"/>
                </a:lnTo>
                <a:lnTo>
                  <a:pt x="26113" y="24522"/>
                </a:lnTo>
                <a:lnTo>
                  <a:pt x="29045" y="29825"/>
                </a:lnTo>
                <a:lnTo>
                  <a:pt x="34950" y="41008"/>
                </a:lnTo>
                <a:lnTo>
                  <a:pt x="36921" y="46769"/>
                </a:lnTo>
                <a:lnTo>
                  <a:pt x="38235" y="52593"/>
                </a:lnTo>
                <a:lnTo>
                  <a:pt x="39111" y="58461"/>
                </a:lnTo>
                <a:lnTo>
                  <a:pt x="40688" y="65349"/>
                </a:lnTo>
                <a:lnTo>
                  <a:pt x="42731" y="72917"/>
                </a:lnTo>
                <a:lnTo>
                  <a:pt x="45085" y="80940"/>
                </a:lnTo>
                <a:lnTo>
                  <a:pt x="46654" y="88273"/>
                </a:lnTo>
                <a:lnTo>
                  <a:pt x="47701" y="95145"/>
                </a:lnTo>
                <a:lnTo>
                  <a:pt x="48398" y="101712"/>
                </a:lnTo>
                <a:lnTo>
                  <a:pt x="48863" y="108074"/>
                </a:lnTo>
                <a:lnTo>
                  <a:pt x="49173" y="114299"/>
                </a:lnTo>
                <a:lnTo>
                  <a:pt x="49610" y="129896"/>
                </a:lnTo>
                <a:lnTo>
                  <a:pt x="49793" y="15949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1" name="SMARTInkAnnotation780"/>
          <p:cNvSpPr/>
          <p:nvPr/>
        </p:nvSpPr>
        <p:spPr bwMode="auto">
          <a:xfrm>
            <a:off x="3491507" y="4456390"/>
            <a:ext cx="151118" cy="176682"/>
          </a:xfrm>
          <a:custGeom>
            <a:avLst/>
            <a:gdLst/>
            <a:ahLst/>
            <a:cxnLst/>
            <a:rect l="0" t="0" r="0" b="0"/>
            <a:pathLst>
              <a:path w="151118" h="176682">
                <a:moveTo>
                  <a:pt x="0" y="17383"/>
                </a:moveTo>
                <a:lnTo>
                  <a:pt x="4741" y="17383"/>
                </a:lnTo>
                <a:lnTo>
                  <a:pt x="8122" y="16391"/>
                </a:lnTo>
                <a:lnTo>
                  <a:pt x="12360" y="14737"/>
                </a:lnTo>
                <a:lnTo>
                  <a:pt x="17170" y="12643"/>
                </a:lnTo>
                <a:lnTo>
                  <a:pt x="21368" y="10254"/>
                </a:lnTo>
                <a:lnTo>
                  <a:pt x="25160" y="7670"/>
                </a:lnTo>
                <a:lnTo>
                  <a:pt x="28679" y="4954"/>
                </a:lnTo>
                <a:lnTo>
                  <a:pt x="33010" y="3144"/>
                </a:lnTo>
                <a:lnTo>
                  <a:pt x="37882" y="1937"/>
                </a:lnTo>
                <a:lnTo>
                  <a:pt x="43114" y="1133"/>
                </a:lnTo>
                <a:lnTo>
                  <a:pt x="47594" y="596"/>
                </a:lnTo>
                <a:lnTo>
                  <a:pt x="51574" y="239"/>
                </a:lnTo>
                <a:lnTo>
                  <a:pt x="55219" y="0"/>
                </a:lnTo>
                <a:lnTo>
                  <a:pt x="57649" y="1826"/>
                </a:lnTo>
                <a:lnTo>
                  <a:pt x="59268" y="5027"/>
                </a:lnTo>
                <a:lnTo>
                  <a:pt x="60348" y="9146"/>
                </a:lnTo>
                <a:lnTo>
                  <a:pt x="60076" y="13876"/>
                </a:lnTo>
                <a:lnTo>
                  <a:pt x="58902" y="19013"/>
                </a:lnTo>
                <a:lnTo>
                  <a:pt x="57127" y="24423"/>
                </a:lnTo>
                <a:lnTo>
                  <a:pt x="54952" y="30014"/>
                </a:lnTo>
                <a:lnTo>
                  <a:pt x="52510" y="35725"/>
                </a:lnTo>
                <a:lnTo>
                  <a:pt x="49890" y="41518"/>
                </a:lnTo>
                <a:lnTo>
                  <a:pt x="46158" y="48355"/>
                </a:lnTo>
                <a:lnTo>
                  <a:pt x="41686" y="55891"/>
                </a:lnTo>
                <a:lnTo>
                  <a:pt x="36721" y="63891"/>
                </a:lnTo>
                <a:lnTo>
                  <a:pt x="32418" y="72201"/>
                </a:lnTo>
                <a:lnTo>
                  <a:pt x="28557" y="80717"/>
                </a:lnTo>
                <a:lnTo>
                  <a:pt x="24992" y="89372"/>
                </a:lnTo>
                <a:lnTo>
                  <a:pt x="21622" y="98118"/>
                </a:lnTo>
                <a:lnTo>
                  <a:pt x="15232" y="115772"/>
                </a:lnTo>
                <a:lnTo>
                  <a:pt x="13132" y="122664"/>
                </a:lnTo>
                <a:lnTo>
                  <a:pt x="11731" y="128250"/>
                </a:lnTo>
                <a:lnTo>
                  <a:pt x="10797" y="132966"/>
                </a:lnTo>
                <a:lnTo>
                  <a:pt x="10175" y="138095"/>
                </a:lnTo>
                <a:lnTo>
                  <a:pt x="9760" y="143498"/>
                </a:lnTo>
                <a:lnTo>
                  <a:pt x="9483" y="149084"/>
                </a:lnTo>
                <a:lnTo>
                  <a:pt x="11283" y="153801"/>
                </a:lnTo>
                <a:lnTo>
                  <a:pt x="14467" y="157938"/>
                </a:lnTo>
                <a:lnTo>
                  <a:pt x="18575" y="161687"/>
                </a:lnTo>
                <a:lnTo>
                  <a:pt x="22305" y="164188"/>
                </a:lnTo>
                <a:lnTo>
                  <a:pt x="25784" y="165854"/>
                </a:lnTo>
                <a:lnTo>
                  <a:pt x="47978" y="173270"/>
                </a:lnTo>
                <a:lnTo>
                  <a:pt x="54806" y="174886"/>
                </a:lnTo>
                <a:lnTo>
                  <a:pt x="61342" y="175963"/>
                </a:lnTo>
                <a:lnTo>
                  <a:pt x="67684" y="176681"/>
                </a:lnTo>
                <a:lnTo>
                  <a:pt x="74888" y="176167"/>
                </a:lnTo>
                <a:lnTo>
                  <a:pt x="82668" y="174833"/>
                </a:lnTo>
                <a:lnTo>
                  <a:pt x="90831" y="172951"/>
                </a:lnTo>
                <a:lnTo>
                  <a:pt x="98257" y="170705"/>
                </a:lnTo>
                <a:lnTo>
                  <a:pt x="105192" y="168214"/>
                </a:lnTo>
                <a:lnTo>
                  <a:pt x="111800" y="165562"/>
                </a:lnTo>
                <a:lnTo>
                  <a:pt x="118190" y="162802"/>
                </a:lnTo>
                <a:lnTo>
                  <a:pt x="130581" y="157089"/>
                </a:lnTo>
                <a:lnTo>
                  <a:pt x="135671" y="155169"/>
                </a:lnTo>
                <a:lnTo>
                  <a:pt x="140057" y="153889"/>
                </a:lnTo>
                <a:lnTo>
                  <a:pt x="143973" y="153035"/>
                </a:lnTo>
                <a:lnTo>
                  <a:pt x="146584" y="151474"/>
                </a:lnTo>
                <a:lnTo>
                  <a:pt x="148324" y="149442"/>
                </a:lnTo>
                <a:lnTo>
                  <a:pt x="151117" y="143789"/>
                </a:lnTo>
                <a:lnTo>
                  <a:pt x="150354" y="143326"/>
                </a:lnTo>
                <a:lnTo>
                  <a:pt x="146861" y="142811"/>
                </a:lnTo>
                <a:lnTo>
                  <a:pt x="143548" y="142673"/>
                </a:lnTo>
                <a:lnTo>
                  <a:pt x="134575" y="142521"/>
                </a:lnTo>
                <a:lnTo>
                  <a:pt x="130397" y="143472"/>
                </a:lnTo>
                <a:lnTo>
                  <a:pt x="126619" y="145099"/>
                </a:lnTo>
                <a:lnTo>
                  <a:pt x="116086" y="15132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2" name="SMARTInkAnnotation781"/>
          <p:cNvSpPr/>
          <p:nvPr/>
        </p:nvSpPr>
        <p:spPr bwMode="auto">
          <a:xfrm>
            <a:off x="3162858" y="4259466"/>
            <a:ext cx="683955" cy="609494"/>
          </a:xfrm>
          <a:custGeom>
            <a:avLst/>
            <a:gdLst/>
            <a:ahLst/>
            <a:cxnLst/>
            <a:rect l="0" t="0" r="0" b="0"/>
            <a:pathLst>
              <a:path w="683955" h="609494">
                <a:moveTo>
                  <a:pt x="16110" y="98221"/>
                </a:moveTo>
                <a:lnTo>
                  <a:pt x="16110" y="157372"/>
                </a:lnTo>
                <a:lnTo>
                  <a:pt x="17102" y="168413"/>
                </a:lnTo>
                <a:lnTo>
                  <a:pt x="18756" y="179742"/>
                </a:lnTo>
                <a:lnTo>
                  <a:pt x="28539" y="231181"/>
                </a:lnTo>
                <a:lnTo>
                  <a:pt x="30349" y="246393"/>
                </a:lnTo>
                <a:lnTo>
                  <a:pt x="31556" y="262487"/>
                </a:lnTo>
                <a:lnTo>
                  <a:pt x="32360" y="279169"/>
                </a:lnTo>
                <a:lnTo>
                  <a:pt x="33255" y="313580"/>
                </a:lnTo>
                <a:lnTo>
                  <a:pt x="33493" y="331091"/>
                </a:lnTo>
                <a:lnTo>
                  <a:pt x="32660" y="348717"/>
                </a:lnTo>
                <a:lnTo>
                  <a:pt x="31112" y="366422"/>
                </a:lnTo>
                <a:lnTo>
                  <a:pt x="29088" y="384178"/>
                </a:lnTo>
                <a:lnTo>
                  <a:pt x="24193" y="419782"/>
                </a:lnTo>
                <a:lnTo>
                  <a:pt x="12966" y="491145"/>
                </a:lnTo>
                <a:lnTo>
                  <a:pt x="10046" y="507014"/>
                </a:lnTo>
                <a:lnTo>
                  <a:pt x="4154" y="535230"/>
                </a:lnTo>
                <a:lnTo>
                  <a:pt x="2186" y="547318"/>
                </a:lnTo>
                <a:lnTo>
                  <a:pt x="875" y="558353"/>
                </a:lnTo>
                <a:lnTo>
                  <a:pt x="0" y="568687"/>
                </a:lnTo>
                <a:lnTo>
                  <a:pt x="1674" y="585460"/>
                </a:lnTo>
                <a:lnTo>
                  <a:pt x="3509" y="592711"/>
                </a:lnTo>
                <a:lnTo>
                  <a:pt x="6718" y="598537"/>
                </a:lnTo>
                <a:lnTo>
                  <a:pt x="15574" y="607657"/>
                </a:lnTo>
                <a:lnTo>
                  <a:pt x="21706" y="609493"/>
                </a:lnTo>
                <a:lnTo>
                  <a:pt x="36457" y="608888"/>
                </a:lnTo>
                <a:lnTo>
                  <a:pt x="47534" y="606345"/>
                </a:lnTo>
                <a:lnTo>
                  <a:pt x="60872" y="602666"/>
                </a:lnTo>
                <a:lnTo>
                  <a:pt x="129793" y="582502"/>
                </a:lnTo>
                <a:lnTo>
                  <a:pt x="174784" y="571095"/>
                </a:lnTo>
                <a:lnTo>
                  <a:pt x="276428" y="547603"/>
                </a:lnTo>
                <a:lnTo>
                  <a:pt x="302765" y="542669"/>
                </a:lnTo>
                <a:lnTo>
                  <a:pt x="329252" y="538386"/>
                </a:lnTo>
                <a:lnTo>
                  <a:pt x="355841" y="534540"/>
                </a:lnTo>
                <a:lnTo>
                  <a:pt x="380511" y="531975"/>
                </a:lnTo>
                <a:lnTo>
                  <a:pt x="403903" y="530265"/>
                </a:lnTo>
                <a:lnTo>
                  <a:pt x="426444" y="529126"/>
                </a:lnTo>
                <a:lnTo>
                  <a:pt x="467364" y="527859"/>
                </a:lnTo>
                <a:lnTo>
                  <a:pt x="556242" y="526935"/>
                </a:lnTo>
                <a:lnTo>
                  <a:pt x="590895" y="526864"/>
                </a:lnTo>
                <a:lnTo>
                  <a:pt x="596745" y="525865"/>
                </a:lnTo>
                <a:lnTo>
                  <a:pt x="605891" y="522111"/>
                </a:lnTo>
                <a:lnTo>
                  <a:pt x="616619" y="514419"/>
                </a:lnTo>
                <a:lnTo>
                  <a:pt x="630822" y="496375"/>
                </a:lnTo>
                <a:lnTo>
                  <a:pt x="639227" y="477916"/>
                </a:lnTo>
                <a:lnTo>
                  <a:pt x="642857" y="467436"/>
                </a:lnTo>
                <a:lnTo>
                  <a:pt x="652183" y="442564"/>
                </a:lnTo>
                <a:lnTo>
                  <a:pt x="657447" y="428986"/>
                </a:lnTo>
                <a:lnTo>
                  <a:pt x="661950" y="414974"/>
                </a:lnTo>
                <a:lnTo>
                  <a:pt x="665943" y="400670"/>
                </a:lnTo>
                <a:lnTo>
                  <a:pt x="669598" y="386175"/>
                </a:lnTo>
                <a:lnTo>
                  <a:pt x="673026" y="369565"/>
                </a:lnTo>
                <a:lnTo>
                  <a:pt x="679482" y="332589"/>
                </a:lnTo>
                <a:lnTo>
                  <a:pt x="681600" y="312013"/>
                </a:lnTo>
                <a:lnTo>
                  <a:pt x="683013" y="290359"/>
                </a:lnTo>
                <a:lnTo>
                  <a:pt x="683954" y="267985"/>
                </a:lnTo>
                <a:lnTo>
                  <a:pt x="683589" y="246124"/>
                </a:lnTo>
                <a:lnTo>
                  <a:pt x="682354" y="224604"/>
                </a:lnTo>
                <a:lnTo>
                  <a:pt x="680538" y="203312"/>
                </a:lnTo>
                <a:lnTo>
                  <a:pt x="675875" y="161134"/>
                </a:lnTo>
                <a:lnTo>
                  <a:pt x="673243" y="140163"/>
                </a:lnTo>
                <a:lnTo>
                  <a:pt x="670495" y="121221"/>
                </a:lnTo>
                <a:lnTo>
                  <a:pt x="664797" y="86946"/>
                </a:lnTo>
                <a:lnTo>
                  <a:pt x="659904" y="72845"/>
                </a:lnTo>
                <a:lnTo>
                  <a:pt x="653666" y="60467"/>
                </a:lnTo>
                <a:lnTo>
                  <a:pt x="646530" y="49239"/>
                </a:lnTo>
                <a:lnTo>
                  <a:pt x="630664" y="31472"/>
                </a:lnTo>
                <a:lnTo>
                  <a:pt x="614683" y="17953"/>
                </a:lnTo>
                <a:lnTo>
                  <a:pt x="600965" y="8638"/>
                </a:lnTo>
                <a:lnTo>
                  <a:pt x="588254" y="3836"/>
                </a:lnTo>
                <a:lnTo>
                  <a:pt x="570834" y="220"/>
                </a:lnTo>
                <a:lnTo>
                  <a:pt x="586030" y="0"/>
                </a:lnTo>
                <a:lnTo>
                  <a:pt x="586556" y="991"/>
                </a:lnTo>
                <a:lnTo>
                  <a:pt x="587142" y="4737"/>
                </a:lnTo>
                <a:lnTo>
                  <a:pt x="585314" y="6133"/>
                </a:lnTo>
                <a:lnTo>
                  <a:pt x="557971" y="13297"/>
                </a:lnTo>
                <a:lnTo>
                  <a:pt x="548007" y="15808"/>
                </a:lnTo>
                <a:lnTo>
                  <a:pt x="523707" y="21244"/>
                </a:lnTo>
                <a:lnTo>
                  <a:pt x="508297" y="24083"/>
                </a:lnTo>
                <a:lnTo>
                  <a:pt x="472654" y="29883"/>
                </a:lnTo>
                <a:lnTo>
                  <a:pt x="452434" y="31826"/>
                </a:lnTo>
                <a:lnTo>
                  <a:pt x="431016" y="33122"/>
                </a:lnTo>
                <a:lnTo>
                  <a:pt x="386052" y="34562"/>
                </a:lnTo>
                <a:lnTo>
                  <a:pt x="264097" y="35562"/>
                </a:lnTo>
                <a:lnTo>
                  <a:pt x="88878" y="35710"/>
                </a:lnTo>
                <a:lnTo>
                  <a:pt x="67965" y="38358"/>
                </a:lnTo>
                <a:lnTo>
                  <a:pt x="55032" y="41850"/>
                </a:lnTo>
                <a:lnTo>
                  <a:pt x="52972" y="42781"/>
                </a:lnTo>
                <a:lnTo>
                  <a:pt x="52591" y="43401"/>
                </a:lnTo>
                <a:lnTo>
                  <a:pt x="71017" y="49015"/>
                </a:lnTo>
                <a:lnTo>
                  <a:pt x="88138" y="51547"/>
                </a:lnTo>
                <a:lnTo>
                  <a:pt x="107654" y="53664"/>
                </a:lnTo>
                <a:lnTo>
                  <a:pt x="119804" y="55619"/>
                </a:lnTo>
                <a:lnTo>
                  <a:pt x="158985" y="6250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3" name="SMARTInkAnnotation782"/>
          <p:cNvSpPr/>
          <p:nvPr/>
        </p:nvSpPr>
        <p:spPr bwMode="auto">
          <a:xfrm>
            <a:off x="4617025" y="4259893"/>
            <a:ext cx="26413" cy="592588"/>
          </a:xfrm>
          <a:custGeom>
            <a:avLst/>
            <a:gdLst/>
            <a:ahLst/>
            <a:cxnLst/>
            <a:rect l="0" t="0" r="0" b="0"/>
            <a:pathLst>
              <a:path w="26413" h="592588">
                <a:moveTo>
                  <a:pt x="17482" y="26357"/>
                </a:moveTo>
                <a:lnTo>
                  <a:pt x="17482" y="0"/>
                </a:lnTo>
                <a:lnTo>
                  <a:pt x="17482" y="150369"/>
                </a:lnTo>
                <a:lnTo>
                  <a:pt x="16491" y="164594"/>
                </a:lnTo>
                <a:lnTo>
                  <a:pt x="14837" y="179038"/>
                </a:lnTo>
                <a:lnTo>
                  <a:pt x="12742" y="193629"/>
                </a:lnTo>
                <a:lnTo>
                  <a:pt x="11345" y="208317"/>
                </a:lnTo>
                <a:lnTo>
                  <a:pt x="10415" y="223069"/>
                </a:lnTo>
                <a:lnTo>
                  <a:pt x="9380" y="252691"/>
                </a:lnTo>
                <a:lnTo>
                  <a:pt x="8920" y="282392"/>
                </a:lnTo>
                <a:lnTo>
                  <a:pt x="7806" y="297258"/>
                </a:lnTo>
                <a:lnTo>
                  <a:pt x="6070" y="312129"/>
                </a:lnTo>
                <a:lnTo>
                  <a:pt x="3921" y="327005"/>
                </a:lnTo>
                <a:lnTo>
                  <a:pt x="2488" y="341882"/>
                </a:lnTo>
                <a:lnTo>
                  <a:pt x="1533" y="356762"/>
                </a:lnTo>
                <a:lnTo>
                  <a:pt x="472" y="385531"/>
                </a:lnTo>
                <a:lnTo>
                  <a:pt x="0" y="411547"/>
                </a:lnTo>
                <a:lnTo>
                  <a:pt x="867" y="423049"/>
                </a:lnTo>
                <a:lnTo>
                  <a:pt x="2436" y="433693"/>
                </a:lnTo>
                <a:lnTo>
                  <a:pt x="4475" y="443766"/>
                </a:lnTo>
                <a:lnTo>
                  <a:pt x="5834" y="454449"/>
                </a:lnTo>
                <a:lnTo>
                  <a:pt x="6741" y="465541"/>
                </a:lnTo>
                <a:lnTo>
                  <a:pt x="7344" y="476904"/>
                </a:lnTo>
                <a:lnTo>
                  <a:pt x="8739" y="487456"/>
                </a:lnTo>
                <a:lnTo>
                  <a:pt x="10661" y="497467"/>
                </a:lnTo>
                <a:lnTo>
                  <a:pt x="12935" y="507117"/>
                </a:lnTo>
                <a:lnTo>
                  <a:pt x="14451" y="516528"/>
                </a:lnTo>
                <a:lnTo>
                  <a:pt x="15462" y="525778"/>
                </a:lnTo>
                <a:lnTo>
                  <a:pt x="16135" y="534922"/>
                </a:lnTo>
                <a:lnTo>
                  <a:pt x="17576" y="542009"/>
                </a:lnTo>
                <a:lnTo>
                  <a:pt x="19529" y="547727"/>
                </a:lnTo>
                <a:lnTo>
                  <a:pt x="21824" y="552530"/>
                </a:lnTo>
                <a:lnTo>
                  <a:pt x="23353" y="557717"/>
                </a:lnTo>
                <a:lnTo>
                  <a:pt x="24373" y="563160"/>
                </a:lnTo>
                <a:lnTo>
                  <a:pt x="25053" y="568772"/>
                </a:lnTo>
                <a:lnTo>
                  <a:pt x="25808" y="577654"/>
                </a:lnTo>
                <a:lnTo>
                  <a:pt x="26333" y="592587"/>
                </a:lnTo>
                <a:lnTo>
                  <a:pt x="26407" y="576869"/>
                </a:lnTo>
                <a:lnTo>
                  <a:pt x="26412" y="51748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4" name="SMARTInkAnnotation783"/>
          <p:cNvSpPr/>
          <p:nvPr/>
        </p:nvSpPr>
        <p:spPr bwMode="auto">
          <a:xfrm>
            <a:off x="4750594" y="4259464"/>
            <a:ext cx="53201" cy="436121"/>
          </a:xfrm>
          <a:custGeom>
            <a:avLst/>
            <a:gdLst/>
            <a:ahLst/>
            <a:cxnLst/>
            <a:rect l="0" t="0" r="0" b="0"/>
            <a:pathLst>
              <a:path w="53201" h="436121">
                <a:moveTo>
                  <a:pt x="8929" y="26786"/>
                </a:moveTo>
                <a:lnTo>
                  <a:pt x="4189" y="26786"/>
                </a:lnTo>
                <a:lnTo>
                  <a:pt x="2792" y="25794"/>
                </a:lnTo>
                <a:lnTo>
                  <a:pt x="1861" y="24140"/>
                </a:lnTo>
                <a:lnTo>
                  <a:pt x="827" y="19656"/>
                </a:lnTo>
                <a:lnTo>
                  <a:pt x="14" y="6492"/>
                </a:lnTo>
                <a:lnTo>
                  <a:pt x="0" y="110"/>
                </a:lnTo>
                <a:lnTo>
                  <a:pt x="992" y="72"/>
                </a:lnTo>
                <a:lnTo>
                  <a:pt x="5144" y="19"/>
                </a:lnTo>
                <a:lnTo>
                  <a:pt x="873" y="0"/>
                </a:lnTo>
                <a:lnTo>
                  <a:pt x="582" y="991"/>
                </a:lnTo>
                <a:lnTo>
                  <a:pt x="75" y="12426"/>
                </a:lnTo>
                <a:lnTo>
                  <a:pt x="2" y="52008"/>
                </a:lnTo>
                <a:lnTo>
                  <a:pt x="993" y="57491"/>
                </a:lnTo>
                <a:lnTo>
                  <a:pt x="2646" y="63131"/>
                </a:lnTo>
                <a:lnTo>
                  <a:pt x="4740" y="68875"/>
                </a:lnTo>
                <a:lnTo>
                  <a:pt x="6136" y="74689"/>
                </a:lnTo>
                <a:lnTo>
                  <a:pt x="7688" y="86441"/>
                </a:lnTo>
                <a:lnTo>
                  <a:pt x="9094" y="93345"/>
                </a:lnTo>
                <a:lnTo>
                  <a:pt x="11024" y="100924"/>
                </a:lnTo>
                <a:lnTo>
                  <a:pt x="13302" y="108953"/>
                </a:lnTo>
                <a:lnTo>
                  <a:pt x="14820" y="117283"/>
                </a:lnTo>
                <a:lnTo>
                  <a:pt x="15833" y="125812"/>
                </a:lnTo>
                <a:lnTo>
                  <a:pt x="16508" y="134475"/>
                </a:lnTo>
                <a:lnTo>
                  <a:pt x="17951" y="143227"/>
                </a:lnTo>
                <a:lnTo>
                  <a:pt x="19905" y="152038"/>
                </a:lnTo>
                <a:lnTo>
                  <a:pt x="22199" y="160889"/>
                </a:lnTo>
                <a:lnTo>
                  <a:pt x="23729" y="168773"/>
                </a:lnTo>
                <a:lnTo>
                  <a:pt x="24749" y="176015"/>
                </a:lnTo>
                <a:lnTo>
                  <a:pt x="25429" y="182826"/>
                </a:lnTo>
                <a:lnTo>
                  <a:pt x="26874" y="190344"/>
                </a:lnTo>
                <a:lnTo>
                  <a:pt x="28830" y="198332"/>
                </a:lnTo>
                <a:lnTo>
                  <a:pt x="31126" y="206635"/>
                </a:lnTo>
                <a:lnTo>
                  <a:pt x="32657" y="214154"/>
                </a:lnTo>
                <a:lnTo>
                  <a:pt x="33677" y="221151"/>
                </a:lnTo>
                <a:lnTo>
                  <a:pt x="34811" y="234217"/>
                </a:lnTo>
                <a:lnTo>
                  <a:pt x="35315" y="246639"/>
                </a:lnTo>
                <a:lnTo>
                  <a:pt x="35599" y="264788"/>
                </a:lnTo>
                <a:lnTo>
                  <a:pt x="36630" y="270783"/>
                </a:lnTo>
                <a:lnTo>
                  <a:pt x="38310" y="276763"/>
                </a:lnTo>
                <a:lnTo>
                  <a:pt x="40423" y="282734"/>
                </a:lnTo>
                <a:lnTo>
                  <a:pt x="41832" y="287707"/>
                </a:lnTo>
                <a:lnTo>
                  <a:pt x="43396" y="295878"/>
                </a:lnTo>
                <a:lnTo>
                  <a:pt x="44092" y="305463"/>
                </a:lnTo>
                <a:lnTo>
                  <a:pt x="44277" y="310797"/>
                </a:lnTo>
                <a:lnTo>
                  <a:pt x="45393" y="315345"/>
                </a:lnTo>
                <a:lnTo>
                  <a:pt x="47129" y="319370"/>
                </a:lnTo>
                <a:lnTo>
                  <a:pt x="49278" y="323045"/>
                </a:lnTo>
                <a:lnTo>
                  <a:pt x="50711" y="327479"/>
                </a:lnTo>
                <a:lnTo>
                  <a:pt x="52304" y="337698"/>
                </a:lnTo>
                <a:lnTo>
                  <a:pt x="53200" y="349867"/>
                </a:lnTo>
                <a:lnTo>
                  <a:pt x="52334" y="353298"/>
                </a:lnTo>
                <a:lnTo>
                  <a:pt x="50764" y="356578"/>
                </a:lnTo>
                <a:lnTo>
                  <a:pt x="48725" y="359757"/>
                </a:lnTo>
                <a:lnTo>
                  <a:pt x="47366" y="362868"/>
                </a:lnTo>
                <a:lnTo>
                  <a:pt x="45856" y="368970"/>
                </a:lnTo>
                <a:lnTo>
                  <a:pt x="45185" y="377635"/>
                </a:lnTo>
                <a:lnTo>
                  <a:pt x="44807" y="391025"/>
                </a:lnTo>
                <a:lnTo>
                  <a:pt x="44650" y="426457"/>
                </a:lnTo>
                <a:lnTo>
                  <a:pt x="44648" y="436120"/>
                </a:lnTo>
                <a:lnTo>
                  <a:pt x="44648" y="432386"/>
                </a:lnTo>
                <a:lnTo>
                  <a:pt x="43656" y="431132"/>
                </a:lnTo>
                <a:lnTo>
                  <a:pt x="42002" y="430295"/>
                </a:lnTo>
                <a:lnTo>
                  <a:pt x="39908" y="429737"/>
                </a:lnTo>
                <a:lnTo>
                  <a:pt x="38511" y="427381"/>
                </a:lnTo>
                <a:lnTo>
                  <a:pt x="37580" y="423826"/>
                </a:lnTo>
                <a:lnTo>
                  <a:pt x="35718" y="41076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5" name="SMARTInkAnnotation784"/>
          <p:cNvSpPr/>
          <p:nvPr/>
        </p:nvSpPr>
        <p:spPr bwMode="auto">
          <a:xfrm>
            <a:off x="4625578" y="4875609"/>
            <a:ext cx="374939" cy="330397"/>
          </a:xfrm>
          <a:custGeom>
            <a:avLst/>
            <a:gdLst/>
            <a:ahLst/>
            <a:cxnLst/>
            <a:rect l="0" t="0" r="0" b="0"/>
            <a:pathLst>
              <a:path w="374939" h="330397">
                <a:moveTo>
                  <a:pt x="17859" y="8930"/>
                </a:moveTo>
                <a:lnTo>
                  <a:pt x="9297" y="8930"/>
                </a:lnTo>
                <a:lnTo>
                  <a:pt x="0" y="0"/>
                </a:lnTo>
                <a:lnTo>
                  <a:pt x="0" y="7689"/>
                </a:lnTo>
                <a:lnTo>
                  <a:pt x="992" y="8102"/>
                </a:lnTo>
                <a:lnTo>
                  <a:pt x="4740" y="8562"/>
                </a:lnTo>
                <a:lnTo>
                  <a:pt x="6136" y="9676"/>
                </a:lnTo>
                <a:lnTo>
                  <a:pt x="7067" y="11412"/>
                </a:lnTo>
                <a:lnTo>
                  <a:pt x="7688" y="13561"/>
                </a:lnTo>
                <a:lnTo>
                  <a:pt x="11024" y="18595"/>
                </a:lnTo>
                <a:lnTo>
                  <a:pt x="18480" y="27007"/>
                </a:lnTo>
                <a:lnTo>
                  <a:pt x="25080" y="33832"/>
                </a:lnTo>
                <a:lnTo>
                  <a:pt x="34628" y="43479"/>
                </a:lnTo>
                <a:lnTo>
                  <a:pt x="45487" y="51735"/>
                </a:lnTo>
                <a:lnTo>
                  <a:pt x="57919" y="59704"/>
                </a:lnTo>
                <a:lnTo>
                  <a:pt x="73367" y="69861"/>
                </a:lnTo>
                <a:lnTo>
                  <a:pt x="82646" y="74355"/>
                </a:lnTo>
                <a:lnTo>
                  <a:pt x="92800" y="78344"/>
                </a:lnTo>
                <a:lnTo>
                  <a:pt x="103538" y="81994"/>
                </a:lnTo>
                <a:lnTo>
                  <a:pt x="113674" y="86413"/>
                </a:lnTo>
                <a:lnTo>
                  <a:pt x="123408" y="91343"/>
                </a:lnTo>
                <a:lnTo>
                  <a:pt x="132873" y="96614"/>
                </a:lnTo>
                <a:lnTo>
                  <a:pt x="153974" y="107763"/>
                </a:lnTo>
                <a:lnTo>
                  <a:pt x="165157" y="113514"/>
                </a:lnTo>
                <a:lnTo>
                  <a:pt x="175589" y="120324"/>
                </a:lnTo>
                <a:lnTo>
                  <a:pt x="185520" y="127841"/>
                </a:lnTo>
                <a:lnTo>
                  <a:pt x="195118" y="135829"/>
                </a:lnTo>
                <a:lnTo>
                  <a:pt x="205485" y="143139"/>
                </a:lnTo>
                <a:lnTo>
                  <a:pt x="216364" y="149996"/>
                </a:lnTo>
                <a:lnTo>
                  <a:pt x="227587" y="156552"/>
                </a:lnTo>
                <a:lnTo>
                  <a:pt x="238045" y="163899"/>
                </a:lnTo>
                <a:lnTo>
                  <a:pt x="247993" y="171774"/>
                </a:lnTo>
                <a:lnTo>
                  <a:pt x="257602" y="180000"/>
                </a:lnTo>
                <a:lnTo>
                  <a:pt x="265993" y="187469"/>
                </a:lnTo>
                <a:lnTo>
                  <a:pt x="280607" y="201059"/>
                </a:lnTo>
                <a:lnTo>
                  <a:pt x="304731" y="224607"/>
                </a:lnTo>
                <a:lnTo>
                  <a:pt x="311303" y="232090"/>
                </a:lnTo>
                <a:lnTo>
                  <a:pt x="316676" y="239062"/>
                </a:lnTo>
                <a:lnTo>
                  <a:pt x="321250" y="245695"/>
                </a:lnTo>
                <a:lnTo>
                  <a:pt x="326284" y="252102"/>
                </a:lnTo>
                <a:lnTo>
                  <a:pt x="331624" y="258357"/>
                </a:lnTo>
                <a:lnTo>
                  <a:pt x="337168" y="264511"/>
                </a:lnTo>
                <a:lnTo>
                  <a:pt x="340865" y="270599"/>
                </a:lnTo>
                <a:lnTo>
                  <a:pt x="343329" y="276642"/>
                </a:lnTo>
                <a:lnTo>
                  <a:pt x="344972" y="282654"/>
                </a:lnTo>
                <a:lnTo>
                  <a:pt x="349443" y="291981"/>
                </a:lnTo>
                <a:lnTo>
                  <a:pt x="353745" y="299434"/>
                </a:lnTo>
                <a:lnTo>
                  <a:pt x="355657" y="306053"/>
                </a:lnTo>
                <a:lnTo>
                  <a:pt x="357159" y="308214"/>
                </a:lnTo>
                <a:lnTo>
                  <a:pt x="359153" y="309656"/>
                </a:lnTo>
                <a:lnTo>
                  <a:pt x="361474" y="310617"/>
                </a:lnTo>
                <a:lnTo>
                  <a:pt x="363022" y="312249"/>
                </a:lnTo>
                <a:lnTo>
                  <a:pt x="364054" y="314330"/>
                </a:lnTo>
                <a:lnTo>
                  <a:pt x="365996" y="321050"/>
                </a:lnTo>
                <a:lnTo>
                  <a:pt x="366081" y="326086"/>
                </a:lnTo>
                <a:lnTo>
                  <a:pt x="367085" y="327523"/>
                </a:lnTo>
                <a:lnTo>
                  <a:pt x="368747" y="328481"/>
                </a:lnTo>
                <a:lnTo>
                  <a:pt x="374938" y="330365"/>
                </a:lnTo>
                <a:lnTo>
                  <a:pt x="362608" y="330396"/>
                </a:lnTo>
                <a:lnTo>
                  <a:pt x="360801" y="329404"/>
                </a:lnTo>
                <a:lnTo>
                  <a:pt x="359596" y="327751"/>
                </a:lnTo>
                <a:lnTo>
                  <a:pt x="358794" y="325657"/>
                </a:lnTo>
                <a:lnTo>
                  <a:pt x="357266" y="324261"/>
                </a:lnTo>
                <a:lnTo>
                  <a:pt x="355255" y="323330"/>
                </a:lnTo>
                <a:lnTo>
                  <a:pt x="352923" y="322710"/>
                </a:lnTo>
                <a:lnTo>
                  <a:pt x="347685" y="319374"/>
                </a:lnTo>
                <a:lnTo>
                  <a:pt x="339328" y="31253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6" name="SMARTInkAnnotation785"/>
          <p:cNvSpPr/>
          <p:nvPr/>
        </p:nvSpPr>
        <p:spPr bwMode="auto">
          <a:xfrm>
            <a:off x="5020093" y="5084857"/>
            <a:ext cx="364463" cy="144155"/>
          </a:xfrm>
          <a:custGeom>
            <a:avLst/>
            <a:gdLst/>
            <a:ahLst/>
            <a:cxnLst/>
            <a:rect l="0" t="0" r="0" b="0"/>
            <a:pathLst>
              <a:path w="364463" h="144155">
                <a:moveTo>
                  <a:pt x="16250" y="139010"/>
                </a:moveTo>
                <a:lnTo>
                  <a:pt x="11511" y="143750"/>
                </a:lnTo>
                <a:lnTo>
                  <a:pt x="9121" y="144154"/>
                </a:lnTo>
                <a:lnTo>
                  <a:pt x="6537" y="143432"/>
                </a:lnTo>
                <a:lnTo>
                  <a:pt x="0" y="139883"/>
                </a:lnTo>
                <a:lnTo>
                  <a:pt x="456" y="139592"/>
                </a:lnTo>
                <a:lnTo>
                  <a:pt x="3608" y="139269"/>
                </a:lnTo>
                <a:lnTo>
                  <a:pt x="4846" y="138190"/>
                </a:lnTo>
                <a:lnTo>
                  <a:pt x="5671" y="136478"/>
                </a:lnTo>
                <a:lnTo>
                  <a:pt x="6221" y="134346"/>
                </a:lnTo>
                <a:lnTo>
                  <a:pt x="7580" y="131932"/>
                </a:lnTo>
                <a:lnTo>
                  <a:pt x="9477" y="129330"/>
                </a:lnTo>
                <a:lnTo>
                  <a:pt x="11735" y="126603"/>
                </a:lnTo>
                <a:lnTo>
                  <a:pt x="15225" y="124786"/>
                </a:lnTo>
                <a:lnTo>
                  <a:pt x="29616" y="121236"/>
                </a:lnTo>
                <a:lnTo>
                  <a:pt x="40712" y="116889"/>
                </a:lnTo>
                <a:lnTo>
                  <a:pt x="72336" y="104123"/>
                </a:lnTo>
                <a:lnTo>
                  <a:pt x="85391" y="99877"/>
                </a:lnTo>
                <a:lnTo>
                  <a:pt x="99055" y="96054"/>
                </a:lnTo>
                <a:lnTo>
                  <a:pt x="113125" y="92513"/>
                </a:lnTo>
                <a:lnTo>
                  <a:pt x="128458" y="87176"/>
                </a:lnTo>
                <a:lnTo>
                  <a:pt x="144634" y="80642"/>
                </a:lnTo>
                <a:lnTo>
                  <a:pt x="161371" y="73309"/>
                </a:lnTo>
                <a:lnTo>
                  <a:pt x="177489" y="67428"/>
                </a:lnTo>
                <a:lnTo>
                  <a:pt x="193196" y="62515"/>
                </a:lnTo>
                <a:lnTo>
                  <a:pt x="208628" y="58247"/>
                </a:lnTo>
                <a:lnTo>
                  <a:pt x="222885" y="53418"/>
                </a:lnTo>
                <a:lnTo>
                  <a:pt x="236359" y="48214"/>
                </a:lnTo>
                <a:lnTo>
                  <a:pt x="249309" y="42761"/>
                </a:lnTo>
                <a:lnTo>
                  <a:pt x="260920" y="38133"/>
                </a:lnTo>
                <a:lnTo>
                  <a:pt x="281758" y="30345"/>
                </a:lnTo>
                <a:lnTo>
                  <a:pt x="291482" y="27871"/>
                </a:lnTo>
                <a:lnTo>
                  <a:pt x="300941" y="26222"/>
                </a:lnTo>
                <a:lnTo>
                  <a:pt x="310224" y="25122"/>
                </a:lnTo>
                <a:lnTo>
                  <a:pt x="317405" y="23398"/>
                </a:lnTo>
                <a:lnTo>
                  <a:pt x="323185" y="21256"/>
                </a:lnTo>
                <a:lnTo>
                  <a:pt x="332252" y="17221"/>
                </a:lnTo>
                <a:lnTo>
                  <a:pt x="342934" y="13958"/>
                </a:lnTo>
                <a:lnTo>
                  <a:pt x="349297" y="9679"/>
                </a:lnTo>
                <a:lnTo>
                  <a:pt x="355432" y="7115"/>
                </a:lnTo>
                <a:lnTo>
                  <a:pt x="362716" y="5469"/>
                </a:lnTo>
                <a:lnTo>
                  <a:pt x="363313" y="4342"/>
                </a:lnTo>
                <a:lnTo>
                  <a:pt x="363977" y="444"/>
                </a:lnTo>
                <a:lnTo>
                  <a:pt x="364154" y="0"/>
                </a:lnTo>
                <a:lnTo>
                  <a:pt x="364462" y="4202"/>
                </a:lnTo>
                <a:lnTo>
                  <a:pt x="361842" y="7327"/>
                </a:lnTo>
                <a:lnTo>
                  <a:pt x="357370" y="12023"/>
                </a:lnTo>
                <a:lnTo>
                  <a:pt x="337719" y="3185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7" name="SMARTInkAnnotation786"/>
          <p:cNvSpPr/>
          <p:nvPr/>
        </p:nvSpPr>
        <p:spPr bwMode="auto">
          <a:xfrm>
            <a:off x="5366742" y="4350475"/>
            <a:ext cx="26790" cy="757102"/>
          </a:xfrm>
          <a:custGeom>
            <a:avLst/>
            <a:gdLst/>
            <a:ahLst/>
            <a:cxnLst/>
            <a:rect l="0" t="0" r="0" b="0"/>
            <a:pathLst>
              <a:path w="26790" h="757102">
                <a:moveTo>
                  <a:pt x="26789" y="25071"/>
                </a:moveTo>
                <a:lnTo>
                  <a:pt x="22048" y="20331"/>
                </a:lnTo>
                <a:lnTo>
                  <a:pt x="20652" y="17942"/>
                </a:lnTo>
                <a:lnTo>
                  <a:pt x="19721" y="15358"/>
                </a:lnTo>
                <a:lnTo>
                  <a:pt x="19100" y="12643"/>
                </a:lnTo>
                <a:lnTo>
                  <a:pt x="18411" y="6980"/>
                </a:lnTo>
                <a:lnTo>
                  <a:pt x="17968" y="0"/>
                </a:lnTo>
                <a:lnTo>
                  <a:pt x="16940" y="420"/>
                </a:lnTo>
                <a:lnTo>
                  <a:pt x="15262" y="1692"/>
                </a:lnTo>
                <a:lnTo>
                  <a:pt x="13151" y="3532"/>
                </a:lnTo>
                <a:lnTo>
                  <a:pt x="11744" y="5750"/>
                </a:lnTo>
                <a:lnTo>
                  <a:pt x="10806" y="8222"/>
                </a:lnTo>
                <a:lnTo>
                  <a:pt x="10180" y="10862"/>
                </a:lnTo>
                <a:lnTo>
                  <a:pt x="9485" y="16442"/>
                </a:lnTo>
                <a:lnTo>
                  <a:pt x="8979" y="39319"/>
                </a:lnTo>
                <a:lnTo>
                  <a:pt x="8939" y="70771"/>
                </a:lnTo>
                <a:lnTo>
                  <a:pt x="9928" y="79350"/>
                </a:lnTo>
                <a:lnTo>
                  <a:pt x="11580" y="88047"/>
                </a:lnTo>
                <a:lnTo>
                  <a:pt x="13673" y="96820"/>
                </a:lnTo>
                <a:lnTo>
                  <a:pt x="13353" y="117153"/>
                </a:lnTo>
                <a:lnTo>
                  <a:pt x="11878" y="128131"/>
                </a:lnTo>
                <a:lnTo>
                  <a:pt x="10896" y="139418"/>
                </a:lnTo>
                <a:lnTo>
                  <a:pt x="10240" y="150913"/>
                </a:lnTo>
                <a:lnTo>
                  <a:pt x="9803" y="162544"/>
                </a:lnTo>
                <a:lnTo>
                  <a:pt x="9188" y="202616"/>
                </a:lnTo>
                <a:lnTo>
                  <a:pt x="8952" y="270037"/>
                </a:lnTo>
                <a:lnTo>
                  <a:pt x="9937" y="281648"/>
                </a:lnTo>
                <a:lnTo>
                  <a:pt x="11585" y="293357"/>
                </a:lnTo>
                <a:lnTo>
                  <a:pt x="13676" y="305131"/>
                </a:lnTo>
                <a:lnTo>
                  <a:pt x="15071" y="316950"/>
                </a:lnTo>
                <a:lnTo>
                  <a:pt x="16000" y="328797"/>
                </a:lnTo>
                <a:lnTo>
                  <a:pt x="16620" y="340665"/>
                </a:lnTo>
                <a:lnTo>
                  <a:pt x="17308" y="364434"/>
                </a:lnTo>
                <a:lnTo>
                  <a:pt x="17492" y="376329"/>
                </a:lnTo>
                <a:lnTo>
                  <a:pt x="18606" y="388228"/>
                </a:lnTo>
                <a:lnTo>
                  <a:pt x="20342" y="400129"/>
                </a:lnTo>
                <a:lnTo>
                  <a:pt x="22491" y="412031"/>
                </a:lnTo>
                <a:lnTo>
                  <a:pt x="23923" y="423935"/>
                </a:lnTo>
                <a:lnTo>
                  <a:pt x="24879" y="435840"/>
                </a:lnTo>
                <a:lnTo>
                  <a:pt x="25515" y="447746"/>
                </a:lnTo>
                <a:lnTo>
                  <a:pt x="26223" y="471557"/>
                </a:lnTo>
                <a:lnTo>
                  <a:pt x="26739" y="542993"/>
                </a:lnTo>
                <a:lnTo>
                  <a:pt x="26788" y="667964"/>
                </a:lnTo>
                <a:lnTo>
                  <a:pt x="25796" y="676908"/>
                </a:lnTo>
                <a:lnTo>
                  <a:pt x="24143" y="685848"/>
                </a:lnTo>
                <a:lnTo>
                  <a:pt x="22048" y="694784"/>
                </a:lnTo>
                <a:lnTo>
                  <a:pt x="20652" y="702727"/>
                </a:lnTo>
                <a:lnTo>
                  <a:pt x="19721" y="710006"/>
                </a:lnTo>
                <a:lnTo>
                  <a:pt x="19100" y="716843"/>
                </a:lnTo>
                <a:lnTo>
                  <a:pt x="17694" y="723385"/>
                </a:lnTo>
                <a:lnTo>
                  <a:pt x="15764" y="729731"/>
                </a:lnTo>
                <a:lnTo>
                  <a:pt x="13486" y="735946"/>
                </a:lnTo>
                <a:lnTo>
                  <a:pt x="11968" y="741082"/>
                </a:lnTo>
                <a:lnTo>
                  <a:pt x="10955" y="745497"/>
                </a:lnTo>
                <a:lnTo>
                  <a:pt x="9329" y="754973"/>
                </a:lnTo>
                <a:lnTo>
                  <a:pt x="10188" y="755751"/>
                </a:lnTo>
                <a:lnTo>
                  <a:pt x="11753" y="756269"/>
                </a:lnTo>
                <a:lnTo>
                  <a:pt x="16653" y="757101"/>
                </a:lnTo>
                <a:lnTo>
                  <a:pt x="17055" y="756177"/>
                </a:lnTo>
                <a:lnTo>
                  <a:pt x="17502" y="752505"/>
                </a:lnTo>
                <a:lnTo>
                  <a:pt x="16629" y="750137"/>
                </a:lnTo>
                <a:lnTo>
                  <a:pt x="15055" y="747565"/>
                </a:lnTo>
                <a:lnTo>
                  <a:pt x="13012" y="744859"/>
                </a:lnTo>
                <a:lnTo>
                  <a:pt x="11652" y="741071"/>
                </a:lnTo>
                <a:lnTo>
                  <a:pt x="10744" y="736561"/>
                </a:lnTo>
                <a:lnTo>
                  <a:pt x="10139" y="731569"/>
                </a:lnTo>
                <a:lnTo>
                  <a:pt x="8743" y="727250"/>
                </a:lnTo>
                <a:lnTo>
                  <a:pt x="6821" y="723378"/>
                </a:lnTo>
                <a:lnTo>
                  <a:pt x="0" y="71265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8" name="SMARTInkAnnotation787"/>
          <p:cNvSpPr/>
          <p:nvPr/>
        </p:nvSpPr>
        <p:spPr bwMode="auto">
          <a:xfrm>
            <a:off x="4608959" y="3956234"/>
            <a:ext cx="275516" cy="258470"/>
          </a:xfrm>
          <a:custGeom>
            <a:avLst/>
            <a:gdLst/>
            <a:ahLst/>
            <a:cxnLst/>
            <a:rect l="0" t="0" r="0" b="0"/>
            <a:pathLst>
              <a:path w="275516" h="258470">
                <a:moveTo>
                  <a:pt x="7689" y="249648"/>
                </a:moveTo>
                <a:lnTo>
                  <a:pt x="7689" y="254389"/>
                </a:lnTo>
                <a:lnTo>
                  <a:pt x="6697" y="255785"/>
                </a:lnTo>
                <a:lnTo>
                  <a:pt x="5043" y="256716"/>
                </a:lnTo>
                <a:lnTo>
                  <a:pt x="0" y="258210"/>
                </a:lnTo>
                <a:lnTo>
                  <a:pt x="579" y="258333"/>
                </a:lnTo>
                <a:lnTo>
                  <a:pt x="3867" y="258469"/>
                </a:lnTo>
                <a:lnTo>
                  <a:pt x="5141" y="257513"/>
                </a:lnTo>
                <a:lnTo>
                  <a:pt x="5990" y="255884"/>
                </a:lnTo>
                <a:lnTo>
                  <a:pt x="6556" y="253805"/>
                </a:lnTo>
                <a:lnTo>
                  <a:pt x="8919" y="251428"/>
                </a:lnTo>
                <a:lnTo>
                  <a:pt x="16834" y="246140"/>
                </a:lnTo>
                <a:lnTo>
                  <a:pt x="21723" y="243341"/>
                </a:lnTo>
                <a:lnTo>
                  <a:pt x="32447" y="237584"/>
                </a:lnTo>
                <a:lnTo>
                  <a:pt x="38085" y="233668"/>
                </a:lnTo>
                <a:lnTo>
                  <a:pt x="43829" y="229073"/>
                </a:lnTo>
                <a:lnTo>
                  <a:pt x="49641" y="224025"/>
                </a:lnTo>
                <a:lnTo>
                  <a:pt x="56493" y="217683"/>
                </a:lnTo>
                <a:lnTo>
                  <a:pt x="72044" y="202700"/>
                </a:lnTo>
                <a:lnTo>
                  <a:pt x="80357" y="195529"/>
                </a:lnTo>
                <a:lnTo>
                  <a:pt x="88877" y="188764"/>
                </a:lnTo>
                <a:lnTo>
                  <a:pt x="97533" y="182270"/>
                </a:lnTo>
                <a:lnTo>
                  <a:pt x="107272" y="173972"/>
                </a:lnTo>
                <a:lnTo>
                  <a:pt x="117734" y="164471"/>
                </a:lnTo>
                <a:lnTo>
                  <a:pt x="128678" y="154168"/>
                </a:lnTo>
                <a:lnTo>
                  <a:pt x="139942" y="144323"/>
                </a:lnTo>
                <a:lnTo>
                  <a:pt x="151420" y="134782"/>
                </a:lnTo>
                <a:lnTo>
                  <a:pt x="163041" y="125446"/>
                </a:lnTo>
                <a:lnTo>
                  <a:pt x="174757" y="115253"/>
                </a:lnTo>
                <a:lnTo>
                  <a:pt x="186537" y="104489"/>
                </a:lnTo>
                <a:lnTo>
                  <a:pt x="209216" y="82938"/>
                </a:lnTo>
                <a:lnTo>
                  <a:pt x="267189" y="25831"/>
                </a:lnTo>
                <a:lnTo>
                  <a:pt x="269986" y="22054"/>
                </a:lnTo>
                <a:lnTo>
                  <a:pt x="273094" y="15211"/>
                </a:lnTo>
                <a:lnTo>
                  <a:pt x="275361" y="9132"/>
                </a:lnTo>
                <a:lnTo>
                  <a:pt x="275515" y="3980"/>
                </a:lnTo>
                <a:lnTo>
                  <a:pt x="274544" y="2525"/>
                </a:lnTo>
                <a:lnTo>
                  <a:pt x="272905" y="1556"/>
                </a:lnTo>
                <a:lnTo>
                  <a:pt x="267885" y="0"/>
                </a:lnTo>
                <a:lnTo>
                  <a:pt x="267473" y="865"/>
                </a:lnTo>
                <a:lnTo>
                  <a:pt x="266758" y="7339"/>
                </a:lnTo>
                <a:lnTo>
                  <a:pt x="265730" y="7742"/>
                </a:lnTo>
                <a:lnTo>
                  <a:pt x="261942" y="8189"/>
                </a:lnTo>
                <a:lnTo>
                  <a:pt x="260534" y="9300"/>
                </a:lnTo>
                <a:lnTo>
                  <a:pt x="259597" y="11033"/>
                </a:lnTo>
                <a:lnTo>
                  <a:pt x="257720" y="1747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9" name="SMARTInkAnnotation788"/>
          <p:cNvSpPr/>
          <p:nvPr/>
        </p:nvSpPr>
        <p:spPr bwMode="auto">
          <a:xfrm>
            <a:off x="4813243" y="3830958"/>
            <a:ext cx="223101" cy="178472"/>
          </a:xfrm>
          <a:custGeom>
            <a:avLst/>
            <a:gdLst/>
            <a:ahLst/>
            <a:cxnLst/>
            <a:rect l="0" t="0" r="0" b="0"/>
            <a:pathLst>
              <a:path w="223101" h="178472">
                <a:moveTo>
                  <a:pt x="17717" y="178471"/>
                </a:moveTo>
                <a:lnTo>
                  <a:pt x="5289" y="178471"/>
                </a:lnTo>
                <a:lnTo>
                  <a:pt x="3479" y="177479"/>
                </a:lnTo>
                <a:lnTo>
                  <a:pt x="2271" y="175826"/>
                </a:lnTo>
                <a:lnTo>
                  <a:pt x="0" y="169909"/>
                </a:lnTo>
                <a:lnTo>
                  <a:pt x="4641" y="164910"/>
                </a:lnTo>
                <a:lnTo>
                  <a:pt x="7015" y="163477"/>
                </a:lnTo>
                <a:lnTo>
                  <a:pt x="12299" y="161885"/>
                </a:lnTo>
                <a:lnTo>
                  <a:pt x="16090" y="159477"/>
                </a:lnTo>
                <a:lnTo>
                  <a:pt x="20601" y="155887"/>
                </a:lnTo>
                <a:lnTo>
                  <a:pt x="25593" y="151508"/>
                </a:lnTo>
                <a:lnTo>
                  <a:pt x="31898" y="147597"/>
                </a:lnTo>
                <a:lnTo>
                  <a:pt x="39077" y="143998"/>
                </a:lnTo>
                <a:lnTo>
                  <a:pt x="46840" y="140606"/>
                </a:lnTo>
                <a:lnTo>
                  <a:pt x="54992" y="136361"/>
                </a:lnTo>
                <a:lnTo>
                  <a:pt x="63403" y="131546"/>
                </a:lnTo>
                <a:lnTo>
                  <a:pt x="71987" y="126352"/>
                </a:lnTo>
                <a:lnTo>
                  <a:pt x="89462" y="115289"/>
                </a:lnTo>
                <a:lnTo>
                  <a:pt x="124935" y="92018"/>
                </a:lnTo>
                <a:lnTo>
                  <a:pt x="133844" y="85117"/>
                </a:lnTo>
                <a:lnTo>
                  <a:pt x="142761" y="77540"/>
                </a:lnTo>
                <a:lnTo>
                  <a:pt x="151681" y="69512"/>
                </a:lnTo>
                <a:lnTo>
                  <a:pt x="160604" y="62175"/>
                </a:lnTo>
                <a:lnTo>
                  <a:pt x="169530" y="55300"/>
                </a:lnTo>
                <a:lnTo>
                  <a:pt x="178457" y="48732"/>
                </a:lnTo>
                <a:lnTo>
                  <a:pt x="186393" y="43361"/>
                </a:lnTo>
                <a:lnTo>
                  <a:pt x="193668" y="38789"/>
                </a:lnTo>
                <a:lnTo>
                  <a:pt x="200502" y="34748"/>
                </a:lnTo>
                <a:lnTo>
                  <a:pt x="206050" y="31062"/>
                </a:lnTo>
                <a:lnTo>
                  <a:pt x="210741" y="27613"/>
                </a:lnTo>
                <a:lnTo>
                  <a:pt x="214861" y="24320"/>
                </a:lnTo>
                <a:lnTo>
                  <a:pt x="217608" y="21134"/>
                </a:lnTo>
                <a:lnTo>
                  <a:pt x="219438" y="18017"/>
                </a:lnTo>
                <a:lnTo>
                  <a:pt x="222377" y="10626"/>
                </a:lnTo>
                <a:lnTo>
                  <a:pt x="222779" y="6970"/>
                </a:lnTo>
                <a:lnTo>
                  <a:pt x="223095" y="0"/>
                </a:lnTo>
                <a:lnTo>
                  <a:pt x="223100" y="880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0" name="SMARTInkAnnotation789"/>
          <p:cNvSpPr/>
          <p:nvPr/>
        </p:nvSpPr>
        <p:spPr bwMode="auto">
          <a:xfrm>
            <a:off x="5057988" y="3849936"/>
            <a:ext cx="290492" cy="489889"/>
          </a:xfrm>
          <a:custGeom>
            <a:avLst/>
            <a:gdLst/>
            <a:ahLst/>
            <a:cxnLst/>
            <a:rect l="0" t="0" r="0" b="0"/>
            <a:pathLst>
              <a:path w="290492" h="489889">
                <a:moveTo>
                  <a:pt x="5144" y="7689"/>
                </a:moveTo>
                <a:lnTo>
                  <a:pt x="5144" y="0"/>
                </a:lnTo>
                <a:lnTo>
                  <a:pt x="4153" y="578"/>
                </a:lnTo>
                <a:lnTo>
                  <a:pt x="405" y="3867"/>
                </a:lnTo>
                <a:lnTo>
                  <a:pt x="0" y="5141"/>
                </a:lnTo>
                <a:lnTo>
                  <a:pt x="723" y="5990"/>
                </a:lnTo>
                <a:lnTo>
                  <a:pt x="4271" y="7353"/>
                </a:lnTo>
                <a:lnTo>
                  <a:pt x="12101" y="20888"/>
                </a:lnTo>
                <a:lnTo>
                  <a:pt x="17497" y="27777"/>
                </a:lnTo>
                <a:lnTo>
                  <a:pt x="25848" y="36791"/>
                </a:lnTo>
                <a:lnTo>
                  <a:pt x="42638" y="54007"/>
                </a:lnTo>
                <a:lnTo>
                  <a:pt x="47007" y="59403"/>
                </a:lnTo>
                <a:lnTo>
                  <a:pt x="51905" y="65977"/>
                </a:lnTo>
                <a:lnTo>
                  <a:pt x="57154" y="73337"/>
                </a:lnTo>
                <a:lnTo>
                  <a:pt x="62637" y="80227"/>
                </a:lnTo>
                <a:lnTo>
                  <a:pt x="68278" y="86805"/>
                </a:lnTo>
                <a:lnTo>
                  <a:pt x="74022" y="93176"/>
                </a:lnTo>
                <a:lnTo>
                  <a:pt x="85697" y="105545"/>
                </a:lnTo>
                <a:lnTo>
                  <a:pt x="91589" y="111621"/>
                </a:lnTo>
                <a:lnTo>
                  <a:pt x="96508" y="118649"/>
                </a:lnTo>
                <a:lnTo>
                  <a:pt x="100780" y="126311"/>
                </a:lnTo>
                <a:lnTo>
                  <a:pt x="104620" y="134395"/>
                </a:lnTo>
                <a:lnTo>
                  <a:pt x="109164" y="141769"/>
                </a:lnTo>
                <a:lnTo>
                  <a:pt x="114179" y="148669"/>
                </a:lnTo>
                <a:lnTo>
                  <a:pt x="119506" y="155254"/>
                </a:lnTo>
                <a:lnTo>
                  <a:pt x="128070" y="170508"/>
                </a:lnTo>
                <a:lnTo>
                  <a:pt x="135185" y="186217"/>
                </a:lnTo>
                <a:lnTo>
                  <a:pt x="144768" y="206217"/>
                </a:lnTo>
                <a:lnTo>
                  <a:pt x="177782" y="272592"/>
                </a:lnTo>
                <a:lnTo>
                  <a:pt x="181091" y="284505"/>
                </a:lnTo>
                <a:lnTo>
                  <a:pt x="183554" y="296414"/>
                </a:lnTo>
                <a:lnTo>
                  <a:pt x="187955" y="308321"/>
                </a:lnTo>
                <a:lnTo>
                  <a:pt x="192729" y="325997"/>
                </a:lnTo>
                <a:lnTo>
                  <a:pt x="196994" y="336352"/>
                </a:lnTo>
                <a:lnTo>
                  <a:pt x="199551" y="347569"/>
                </a:lnTo>
                <a:lnTo>
                  <a:pt x="200233" y="353338"/>
                </a:lnTo>
                <a:lnTo>
                  <a:pt x="203637" y="362394"/>
                </a:lnTo>
                <a:lnTo>
                  <a:pt x="211131" y="375716"/>
                </a:lnTo>
                <a:lnTo>
                  <a:pt x="215757" y="385569"/>
                </a:lnTo>
                <a:lnTo>
                  <a:pt x="219353" y="396694"/>
                </a:lnTo>
                <a:lnTo>
                  <a:pt x="223710" y="403161"/>
                </a:lnTo>
                <a:lnTo>
                  <a:pt x="226308" y="411988"/>
                </a:lnTo>
                <a:lnTo>
                  <a:pt x="227001" y="417120"/>
                </a:lnTo>
                <a:lnTo>
                  <a:pt x="230417" y="425468"/>
                </a:lnTo>
                <a:lnTo>
                  <a:pt x="234250" y="432485"/>
                </a:lnTo>
                <a:lnTo>
                  <a:pt x="237400" y="442014"/>
                </a:lnTo>
                <a:lnTo>
                  <a:pt x="241653" y="448108"/>
                </a:lnTo>
                <a:lnTo>
                  <a:pt x="244176" y="450129"/>
                </a:lnTo>
                <a:lnTo>
                  <a:pt x="246850" y="451477"/>
                </a:lnTo>
                <a:lnTo>
                  <a:pt x="249626" y="452376"/>
                </a:lnTo>
                <a:lnTo>
                  <a:pt x="251475" y="453967"/>
                </a:lnTo>
                <a:lnTo>
                  <a:pt x="252709" y="456020"/>
                </a:lnTo>
                <a:lnTo>
                  <a:pt x="254689" y="461704"/>
                </a:lnTo>
                <a:lnTo>
                  <a:pt x="255843" y="462170"/>
                </a:lnTo>
                <a:lnTo>
                  <a:pt x="259772" y="462688"/>
                </a:lnTo>
                <a:lnTo>
                  <a:pt x="261216" y="463818"/>
                </a:lnTo>
                <a:lnTo>
                  <a:pt x="262179" y="465564"/>
                </a:lnTo>
                <a:lnTo>
                  <a:pt x="262821" y="467720"/>
                </a:lnTo>
                <a:lnTo>
                  <a:pt x="264242" y="469158"/>
                </a:lnTo>
                <a:lnTo>
                  <a:pt x="266180" y="470116"/>
                </a:lnTo>
                <a:lnTo>
                  <a:pt x="268465" y="470754"/>
                </a:lnTo>
                <a:lnTo>
                  <a:pt x="269988" y="472173"/>
                </a:lnTo>
                <a:lnTo>
                  <a:pt x="271004" y="474110"/>
                </a:lnTo>
                <a:lnTo>
                  <a:pt x="271681" y="476394"/>
                </a:lnTo>
                <a:lnTo>
                  <a:pt x="275079" y="481578"/>
                </a:lnTo>
                <a:lnTo>
                  <a:pt x="280605" y="488249"/>
                </a:lnTo>
                <a:lnTo>
                  <a:pt x="282050" y="488797"/>
                </a:lnTo>
                <a:lnTo>
                  <a:pt x="290491" y="489849"/>
                </a:lnTo>
                <a:lnTo>
                  <a:pt x="283171" y="489888"/>
                </a:lnTo>
                <a:lnTo>
                  <a:pt x="277209" y="487244"/>
                </a:lnTo>
                <a:lnTo>
                  <a:pt x="268937" y="483754"/>
                </a:lnTo>
                <a:lnTo>
                  <a:pt x="261953" y="482203"/>
                </a:lnTo>
                <a:lnTo>
                  <a:pt x="255542" y="481513"/>
                </a:lnTo>
                <a:lnTo>
                  <a:pt x="246246" y="48096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1" name="SMARTInkAnnotation790"/>
          <p:cNvSpPr/>
          <p:nvPr/>
        </p:nvSpPr>
        <p:spPr bwMode="auto">
          <a:xfrm>
            <a:off x="5045750" y="5000733"/>
            <a:ext cx="222766" cy="62400"/>
          </a:xfrm>
          <a:custGeom>
            <a:avLst/>
            <a:gdLst/>
            <a:ahLst/>
            <a:cxnLst/>
            <a:rect l="0" t="0" r="0" b="0"/>
            <a:pathLst>
              <a:path w="222766" h="62400">
                <a:moveTo>
                  <a:pt x="17382" y="62399"/>
                </a:moveTo>
                <a:lnTo>
                  <a:pt x="0" y="62399"/>
                </a:lnTo>
                <a:lnTo>
                  <a:pt x="4405" y="62399"/>
                </a:lnTo>
                <a:lnTo>
                  <a:pt x="8731" y="61408"/>
                </a:lnTo>
                <a:lnTo>
                  <a:pt x="14591" y="59754"/>
                </a:lnTo>
                <a:lnTo>
                  <a:pt x="29041" y="55270"/>
                </a:lnTo>
                <a:lnTo>
                  <a:pt x="45384" y="49971"/>
                </a:lnTo>
                <a:lnTo>
                  <a:pt x="54902" y="48161"/>
                </a:lnTo>
                <a:lnTo>
                  <a:pt x="65216" y="46953"/>
                </a:lnTo>
                <a:lnTo>
                  <a:pt x="76061" y="46149"/>
                </a:lnTo>
                <a:lnTo>
                  <a:pt x="87259" y="44621"/>
                </a:lnTo>
                <a:lnTo>
                  <a:pt x="98694" y="42609"/>
                </a:lnTo>
                <a:lnTo>
                  <a:pt x="110285" y="40276"/>
                </a:lnTo>
                <a:lnTo>
                  <a:pt x="120990" y="37729"/>
                </a:lnTo>
                <a:lnTo>
                  <a:pt x="131103" y="35038"/>
                </a:lnTo>
                <a:lnTo>
                  <a:pt x="140821" y="32252"/>
                </a:lnTo>
                <a:lnTo>
                  <a:pt x="149284" y="29403"/>
                </a:lnTo>
                <a:lnTo>
                  <a:pt x="156911" y="26511"/>
                </a:lnTo>
                <a:lnTo>
                  <a:pt x="163980" y="23591"/>
                </a:lnTo>
                <a:lnTo>
                  <a:pt x="170676" y="21644"/>
                </a:lnTo>
                <a:lnTo>
                  <a:pt x="177125" y="20347"/>
                </a:lnTo>
                <a:lnTo>
                  <a:pt x="183409" y="19481"/>
                </a:lnTo>
                <a:lnTo>
                  <a:pt x="188590" y="17912"/>
                </a:lnTo>
                <a:lnTo>
                  <a:pt x="193036" y="15873"/>
                </a:lnTo>
                <a:lnTo>
                  <a:pt x="204701" y="8944"/>
                </a:lnTo>
                <a:lnTo>
                  <a:pt x="211002" y="8845"/>
                </a:lnTo>
                <a:lnTo>
                  <a:pt x="218203" y="8824"/>
                </a:lnTo>
                <a:lnTo>
                  <a:pt x="219723" y="7831"/>
                </a:lnTo>
                <a:lnTo>
                  <a:pt x="220737" y="6176"/>
                </a:lnTo>
                <a:lnTo>
                  <a:pt x="222729" y="0"/>
                </a:lnTo>
                <a:lnTo>
                  <a:pt x="222765" y="8821"/>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2" name="SMARTInkAnnotation791"/>
          <p:cNvSpPr/>
          <p:nvPr/>
        </p:nvSpPr>
        <p:spPr bwMode="auto">
          <a:xfrm>
            <a:off x="5018484" y="4080870"/>
            <a:ext cx="169665" cy="241099"/>
          </a:xfrm>
          <a:custGeom>
            <a:avLst/>
            <a:gdLst/>
            <a:ahLst/>
            <a:cxnLst/>
            <a:rect l="0" t="0" r="0" b="0"/>
            <a:pathLst>
              <a:path w="169665" h="241099">
                <a:moveTo>
                  <a:pt x="17859" y="26786"/>
                </a:moveTo>
                <a:lnTo>
                  <a:pt x="13119" y="26786"/>
                </a:lnTo>
                <a:lnTo>
                  <a:pt x="11722" y="25794"/>
                </a:lnTo>
                <a:lnTo>
                  <a:pt x="10791" y="24140"/>
                </a:lnTo>
                <a:lnTo>
                  <a:pt x="8962" y="17965"/>
                </a:lnTo>
                <a:lnTo>
                  <a:pt x="8930" y="4219"/>
                </a:lnTo>
                <a:lnTo>
                  <a:pt x="7938" y="2812"/>
                </a:lnTo>
                <a:lnTo>
                  <a:pt x="6284" y="1873"/>
                </a:lnTo>
                <a:lnTo>
                  <a:pt x="32" y="7"/>
                </a:lnTo>
                <a:lnTo>
                  <a:pt x="10" y="0"/>
                </a:lnTo>
                <a:lnTo>
                  <a:pt x="0" y="22197"/>
                </a:lnTo>
                <a:lnTo>
                  <a:pt x="992" y="24718"/>
                </a:lnTo>
                <a:lnTo>
                  <a:pt x="4740" y="30167"/>
                </a:lnTo>
                <a:lnTo>
                  <a:pt x="9713" y="35896"/>
                </a:lnTo>
                <a:lnTo>
                  <a:pt x="12429" y="38812"/>
                </a:lnTo>
                <a:lnTo>
                  <a:pt x="15231" y="42741"/>
                </a:lnTo>
                <a:lnTo>
                  <a:pt x="18091" y="47344"/>
                </a:lnTo>
                <a:lnTo>
                  <a:pt x="20990" y="52398"/>
                </a:lnTo>
                <a:lnTo>
                  <a:pt x="22923" y="56759"/>
                </a:lnTo>
                <a:lnTo>
                  <a:pt x="25071" y="64251"/>
                </a:lnTo>
                <a:lnTo>
                  <a:pt x="28671" y="70887"/>
                </a:lnTo>
                <a:lnTo>
                  <a:pt x="31021" y="74046"/>
                </a:lnTo>
                <a:lnTo>
                  <a:pt x="34571" y="78136"/>
                </a:lnTo>
                <a:lnTo>
                  <a:pt x="38922" y="82848"/>
                </a:lnTo>
                <a:lnTo>
                  <a:pt x="55423" y="99927"/>
                </a:lnTo>
                <a:lnTo>
                  <a:pt x="58777" y="104320"/>
                </a:lnTo>
                <a:lnTo>
                  <a:pt x="62005" y="109233"/>
                </a:lnTo>
                <a:lnTo>
                  <a:pt x="65149" y="114492"/>
                </a:lnTo>
                <a:lnTo>
                  <a:pt x="68238" y="117999"/>
                </a:lnTo>
                <a:lnTo>
                  <a:pt x="71288" y="120337"/>
                </a:lnTo>
                <a:lnTo>
                  <a:pt x="74315" y="121895"/>
                </a:lnTo>
                <a:lnTo>
                  <a:pt x="77324" y="124919"/>
                </a:lnTo>
                <a:lnTo>
                  <a:pt x="80323" y="128919"/>
                </a:lnTo>
                <a:lnTo>
                  <a:pt x="83314" y="133570"/>
                </a:lnTo>
                <a:lnTo>
                  <a:pt x="87293" y="137663"/>
                </a:lnTo>
                <a:lnTo>
                  <a:pt x="91929" y="141384"/>
                </a:lnTo>
                <a:lnTo>
                  <a:pt x="97005" y="144856"/>
                </a:lnTo>
                <a:lnTo>
                  <a:pt x="101381" y="149156"/>
                </a:lnTo>
                <a:lnTo>
                  <a:pt x="105291" y="154006"/>
                </a:lnTo>
                <a:lnTo>
                  <a:pt x="108889" y="159224"/>
                </a:lnTo>
                <a:lnTo>
                  <a:pt x="112280" y="163695"/>
                </a:lnTo>
                <a:lnTo>
                  <a:pt x="115533" y="167668"/>
                </a:lnTo>
                <a:lnTo>
                  <a:pt x="118694" y="171309"/>
                </a:lnTo>
                <a:lnTo>
                  <a:pt x="121793" y="174728"/>
                </a:lnTo>
                <a:lnTo>
                  <a:pt x="127883" y="181174"/>
                </a:lnTo>
                <a:lnTo>
                  <a:pt x="130896" y="185273"/>
                </a:lnTo>
                <a:lnTo>
                  <a:pt x="133897" y="189991"/>
                </a:lnTo>
                <a:lnTo>
                  <a:pt x="136890" y="195121"/>
                </a:lnTo>
                <a:lnTo>
                  <a:pt x="138885" y="199532"/>
                </a:lnTo>
                <a:lnTo>
                  <a:pt x="140215" y="203466"/>
                </a:lnTo>
                <a:lnTo>
                  <a:pt x="141102" y="207081"/>
                </a:lnTo>
                <a:lnTo>
                  <a:pt x="142685" y="209490"/>
                </a:lnTo>
                <a:lnTo>
                  <a:pt x="144733" y="211097"/>
                </a:lnTo>
                <a:lnTo>
                  <a:pt x="147089" y="212167"/>
                </a:lnTo>
                <a:lnTo>
                  <a:pt x="152355" y="216003"/>
                </a:lnTo>
                <a:lnTo>
                  <a:pt x="155148" y="218415"/>
                </a:lnTo>
                <a:lnTo>
                  <a:pt x="157010" y="221015"/>
                </a:lnTo>
                <a:lnTo>
                  <a:pt x="159631" y="228423"/>
                </a:lnTo>
                <a:lnTo>
                  <a:pt x="160244" y="230504"/>
                </a:lnTo>
                <a:lnTo>
                  <a:pt x="165329" y="236416"/>
                </a:lnTo>
                <a:lnTo>
                  <a:pt x="169661" y="241095"/>
                </a:lnTo>
                <a:lnTo>
                  <a:pt x="169664" y="232277"/>
                </a:lnTo>
                <a:lnTo>
                  <a:pt x="167018" y="234863"/>
                </a:lnTo>
                <a:lnTo>
                  <a:pt x="160734" y="24109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3" name="SMARTInkAnnotation792"/>
          <p:cNvSpPr/>
          <p:nvPr/>
        </p:nvSpPr>
        <p:spPr bwMode="auto">
          <a:xfrm>
            <a:off x="5931595" y="4397436"/>
            <a:ext cx="160464" cy="111856"/>
          </a:xfrm>
          <a:custGeom>
            <a:avLst/>
            <a:gdLst/>
            <a:ahLst/>
            <a:cxnLst/>
            <a:rect l="0" t="0" r="0" b="0"/>
            <a:pathLst>
              <a:path w="160464" h="111856">
                <a:moveTo>
                  <a:pt x="113803" y="13829"/>
                </a:moveTo>
                <a:lnTo>
                  <a:pt x="109063" y="9089"/>
                </a:lnTo>
                <a:lnTo>
                  <a:pt x="106674" y="7692"/>
                </a:lnTo>
                <a:lnTo>
                  <a:pt x="104090" y="6761"/>
                </a:lnTo>
                <a:lnTo>
                  <a:pt x="101374" y="6141"/>
                </a:lnTo>
                <a:lnTo>
                  <a:pt x="98572" y="4735"/>
                </a:lnTo>
                <a:lnTo>
                  <a:pt x="95712" y="2805"/>
                </a:lnTo>
                <a:lnTo>
                  <a:pt x="92813" y="526"/>
                </a:lnTo>
                <a:lnTo>
                  <a:pt x="89888" y="0"/>
                </a:lnTo>
                <a:lnTo>
                  <a:pt x="86946" y="641"/>
                </a:lnTo>
                <a:lnTo>
                  <a:pt x="83992" y="2060"/>
                </a:lnTo>
                <a:lnTo>
                  <a:pt x="80038" y="3007"/>
                </a:lnTo>
                <a:lnTo>
                  <a:pt x="75418" y="3638"/>
                </a:lnTo>
                <a:lnTo>
                  <a:pt x="70354" y="4058"/>
                </a:lnTo>
                <a:lnTo>
                  <a:pt x="64994" y="5331"/>
                </a:lnTo>
                <a:lnTo>
                  <a:pt x="59435" y="7171"/>
                </a:lnTo>
                <a:lnTo>
                  <a:pt x="53745" y="9390"/>
                </a:lnTo>
                <a:lnTo>
                  <a:pt x="47968" y="12855"/>
                </a:lnTo>
                <a:lnTo>
                  <a:pt x="42132" y="17148"/>
                </a:lnTo>
                <a:lnTo>
                  <a:pt x="36257" y="21995"/>
                </a:lnTo>
                <a:lnTo>
                  <a:pt x="30355" y="27210"/>
                </a:lnTo>
                <a:lnTo>
                  <a:pt x="18507" y="38297"/>
                </a:lnTo>
                <a:lnTo>
                  <a:pt x="13562" y="44032"/>
                </a:lnTo>
                <a:lnTo>
                  <a:pt x="9272" y="49839"/>
                </a:lnTo>
                <a:lnTo>
                  <a:pt x="5421" y="55695"/>
                </a:lnTo>
                <a:lnTo>
                  <a:pt x="2853" y="61584"/>
                </a:lnTo>
                <a:lnTo>
                  <a:pt x="1141" y="67493"/>
                </a:lnTo>
                <a:lnTo>
                  <a:pt x="0" y="73418"/>
                </a:lnTo>
                <a:lnTo>
                  <a:pt x="231" y="79351"/>
                </a:lnTo>
                <a:lnTo>
                  <a:pt x="1378" y="85292"/>
                </a:lnTo>
                <a:lnTo>
                  <a:pt x="3134" y="91236"/>
                </a:lnTo>
                <a:lnTo>
                  <a:pt x="7282" y="96192"/>
                </a:lnTo>
                <a:lnTo>
                  <a:pt x="13023" y="100487"/>
                </a:lnTo>
                <a:lnTo>
                  <a:pt x="19828" y="104343"/>
                </a:lnTo>
                <a:lnTo>
                  <a:pt x="28332" y="106914"/>
                </a:lnTo>
                <a:lnTo>
                  <a:pt x="37971" y="108628"/>
                </a:lnTo>
                <a:lnTo>
                  <a:pt x="48366" y="109771"/>
                </a:lnTo>
                <a:lnTo>
                  <a:pt x="59264" y="110532"/>
                </a:lnTo>
                <a:lnTo>
                  <a:pt x="70499" y="111040"/>
                </a:lnTo>
                <a:lnTo>
                  <a:pt x="92572" y="111604"/>
                </a:lnTo>
                <a:lnTo>
                  <a:pt x="112305" y="111855"/>
                </a:lnTo>
                <a:lnTo>
                  <a:pt x="121734" y="110930"/>
                </a:lnTo>
                <a:lnTo>
                  <a:pt x="130997" y="109321"/>
                </a:lnTo>
                <a:lnTo>
                  <a:pt x="140148" y="107256"/>
                </a:lnTo>
                <a:lnTo>
                  <a:pt x="147242" y="104887"/>
                </a:lnTo>
                <a:lnTo>
                  <a:pt x="152963" y="102316"/>
                </a:lnTo>
                <a:lnTo>
                  <a:pt x="157768" y="99609"/>
                </a:lnTo>
                <a:lnTo>
                  <a:pt x="159981" y="96813"/>
                </a:lnTo>
                <a:lnTo>
                  <a:pt x="160463" y="93956"/>
                </a:lnTo>
                <a:lnTo>
                  <a:pt x="159792" y="91059"/>
                </a:lnTo>
                <a:lnTo>
                  <a:pt x="158353" y="87144"/>
                </a:lnTo>
                <a:lnTo>
                  <a:pt x="156402" y="82549"/>
                </a:lnTo>
                <a:lnTo>
                  <a:pt x="154108" y="77502"/>
                </a:lnTo>
                <a:lnTo>
                  <a:pt x="150595" y="72153"/>
                </a:lnTo>
                <a:lnTo>
                  <a:pt x="146268" y="66601"/>
                </a:lnTo>
                <a:lnTo>
                  <a:pt x="141400" y="60917"/>
                </a:lnTo>
                <a:lnTo>
                  <a:pt x="136170" y="55143"/>
                </a:lnTo>
                <a:lnTo>
                  <a:pt x="125067" y="43436"/>
                </a:lnTo>
                <a:lnTo>
                  <a:pt x="119328" y="38528"/>
                </a:lnTo>
                <a:lnTo>
                  <a:pt x="113518" y="34264"/>
                </a:lnTo>
                <a:lnTo>
                  <a:pt x="107660" y="30429"/>
                </a:lnTo>
                <a:lnTo>
                  <a:pt x="101770" y="27872"/>
                </a:lnTo>
                <a:lnTo>
                  <a:pt x="95859" y="26168"/>
                </a:lnTo>
                <a:lnTo>
                  <a:pt x="89935" y="25031"/>
                </a:lnTo>
                <a:lnTo>
                  <a:pt x="85984" y="23281"/>
                </a:lnTo>
                <a:lnTo>
                  <a:pt x="83351" y="21122"/>
                </a:lnTo>
                <a:lnTo>
                  <a:pt x="79125" y="15270"/>
                </a:lnTo>
                <a:lnTo>
                  <a:pt x="79770" y="14790"/>
                </a:lnTo>
                <a:lnTo>
                  <a:pt x="81193" y="14470"/>
                </a:lnTo>
                <a:lnTo>
                  <a:pt x="87014" y="1382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4" name="SMARTInkAnnotation793"/>
          <p:cNvSpPr/>
          <p:nvPr/>
        </p:nvSpPr>
        <p:spPr bwMode="auto">
          <a:xfrm>
            <a:off x="6161484" y="4393406"/>
            <a:ext cx="26754" cy="89165"/>
          </a:xfrm>
          <a:custGeom>
            <a:avLst/>
            <a:gdLst/>
            <a:ahLst/>
            <a:cxnLst/>
            <a:rect l="0" t="0" r="0" b="0"/>
            <a:pathLst>
              <a:path w="26754" h="89165">
                <a:moveTo>
                  <a:pt x="0" y="0"/>
                </a:moveTo>
                <a:lnTo>
                  <a:pt x="0" y="13302"/>
                </a:lnTo>
                <a:lnTo>
                  <a:pt x="992" y="15814"/>
                </a:lnTo>
                <a:lnTo>
                  <a:pt x="2645" y="18480"/>
                </a:lnTo>
                <a:lnTo>
                  <a:pt x="4740" y="21250"/>
                </a:lnTo>
                <a:lnTo>
                  <a:pt x="6137" y="25080"/>
                </a:lnTo>
                <a:lnTo>
                  <a:pt x="7068" y="29618"/>
                </a:lnTo>
                <a:lnTo>
                  <a:pt x="7689" y="34628"/>
                </a:lnTo>
                <a:lnTo>
                  <a:pt x="9094" y="38961"/>
                </a:lnTo>
                <a:lnTo>
                  <a:pt x="11024" y="42841"/>
                </a:lnTo>
                <a:lnTo>
                  <a:pt x="13302" y="46420"/>
                </a:lnTo>
                <a:lnTo>
                  <a:pt x="14821" y="49798"/>
                </a:lnTo>
                <a:lnTo>
                  <a:pt x="15834" y="53043"/>
                </a:lnTo>
                <a:lnTo>
                  <a:pt x="16509" y="56198"/>
                </a:lnTo>
                <a:lnTo>
                  <a:pt x="17951" y="60286"/>
                </a:lnTo>
                <a:lnTo>
                  <a:pt x="19905" y="64995"/>
                </a:lnTo>
                <a:lnTo>
                  <a:pt x="25429" y="77331"/>
                </a:lnTo>
                <a:lnTo>
                  <a:pt x="25882" y="79335"/>
                </a:lnTo>
                <a:lnTo>
                  <a:pt x="26185" y="81663"/>
                </a:lnTo>
                <a:lnTo>
                  <a:pt x="26753" y="88850"/>
                </a:lnTo>
                <a:lnTo>
                  <a:pt x="25773" y="88999"/>
                </a:lnTo>
                <a:lnTo>
                  <a:pt x="24127" y="89098"/>
                </a:lnTo>
                <a:lnTo>
                  <a:pt x="22038" y="89164"/>
                </a:lnTo>
                <a:lnTo>
                  <a:pt x="19653" y="88216"/>
                </a:lnTo>
                <a:lnTo>
                  <a:pt x="17071" y="86592"/>
                </a:lnTo>
                <a:lnTo>
                  <a:pt x="14357" y="84517"/>
                </a:lnTo>
                <a:lnTo>
                  <a:pt x="11555" y="81150"/>
                </a:lnTo>
                <a:lnTo>
                  <a:pt x="8697" y="76919"/>
                </a:lnTo>
                <a:lnTo>
                  <a:pt x="5798" y="72116"/>
                </a:lnTo>
                <a:lnTo>
                  <a:pt x="3865" y="67921"/>
                </a:lnTo>
                <a:lnTo>
                  <a:pt x="2577" y="64132"/>
                </a:lnTo>
                <a:lnTo>
                  <a:pt x="0" y="5357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5" name="SMARTInkAnnotation794"/>
          <p:cNvSpPr/>
          <p:nvPr/>
        </p:nvSpPr>
        <p:spPr bwMode="auto">
          <a:xfrm>
            <a:off x="6179343" y="4384476"/>
            <a:ext cx="132042" cy="116041"/>
          </a:xfrm>
          <a:custGeom>
            <a:avLst/>
            <a:gdLst/>
            <a:ahLst/>
            <a:cxnLst/>
            <a:rect l="0" t="0" r="0" b="0"/>
            <a:pathLst>
              <a:path w="132042" h="116041">
                <a:moveTo>
                  <a:pt x="0" y="0"/>
                </a:moveTo>
                <a:lnTo>
                  <a:pt x="55543" y="0"/>
                </a:lnTo>
                <a:lnTo>
                  <a:pt x="62826" y="993"/>
                </a:lnTo>
                <a:lnTo>
                  <a:pt x="69665" y="2646"/>
                </a:lnTo>
                <a:lnTo>
                  <a:pt x="76209" y="4740"/>
                </a:lnTo>
                <a:lnTo>
                  <a:pt x="82556" y="6137"/>
                </a:lnTo>
                <a:lnTo>
                  <a:pt x="88772" y="7068"/>
                </a:lnTo>
                <a:lnTo>
                  <a:pt x="94900" y="7688"/>
                </a:lnTo>
                <a:lnTo>
                  <a:pt x="98986" y="9094"/>
                </a:lnTo>
                <a:lnTo>
                  <a:pt x="101709" y="11024"/>
                </a:lnTo>
                <a:lnTo>
                  <a:pt x="103525" y="13302"/>
                </a:lnTo>
                <a:lnTo>
                  <a:pt x="104736" y="15814"/>
                </a:lnTo>
                <a:lnTo>
                  <a:pt x="105542" y="18480"/>
                </a:lnTo>
                <a:lnTo>
                  <a:pt x="106080" y="21250"/>
                </a:lnTo>
                <a:lnTo>
                  <a:pt x="105447" y="25081"/>
                </a:lnTo>
                <a:lnTo>
                  <a:pt x="104033" y="29619"/>
                </a:lnTo>
                <a:lnTo>
                  <a:pt x="102097" y="34629"/>
                </a:lnTo>
                <a:lnTo>
                  <a:pt x="98823" y="38961"/>
                </a:lnTo>
                <a:lnTo>
                  <a:pt x="94655" y="42841"/>
                </a:lnTo>
                <a:lnTo>
                  <a:pt x="89893" y="46420"/>
                </a:lnTo>
                <a:lnTo>
                  <a:pt x="85726" y="50790"/>
                </a:lnTo>
                <a:lnTo>
                  <a:pt x="81955" y="55689"/>
                </a:lnTo>
                <a:lnTo>
                  <a:pt x="78450" y="60938"/>
                </a:lnTo>
                <a:lnTo>
                  <a:pt x="75120" y="65430"/>
                </a:lnTo>
                <a:lnTo>
                  <a:pt x="71908" y="69417"/>
                </a:lnTo>
                <a:lnTo>
                  <a:pt x="68775" y="73067"/>
                </a:lnTo>
                <a:lnTo>
                  <a:pt x="65694" y="76493"/>
                </a:lnTo>
                <a:lnTo>
                  <a:pt x="59625" y="82945"/>
                </a:lnTo>
                <a:lnTo>
                  <a:pt x="58601" y="86054"/>
                </a:lnTo>
                <a:lnTo>
                  <a:pt x="58911" y="89120"/>
                </a:lnTo>
                <a:lnTo>
                  <a:pt x="60111" y="92155"/>
                </a:lnTo>
                <a:lnTo>
                  <a:pt x="61902" y="95171"/>
                </a:lnTo>
                <a:lnTo>
                  <a:pt x="64089" y="98174"/>
                </a:lnTo>
                <a:lnTo>
                  <a:pt x="66538" y="101168"/>
                </a:lnTo>
                <a:lnTo>
                  <a:pt x="69163" y="104156"/>
                </a:lnTo>
                <a:lnTo>
                  <a:pt x="71907" y="107140"/>
                </a:lnTo>
                <a:lnTo>
                  <a:pt x="74727" y="110122"/>
                </a:lnTo>
                <a:lnTo>
                  <a:pt x="78592" y="112110"/>
                </a:lnTo>
                <a:lnTo>
                  <a:pt x="83152" y="113435"/>
                </a:lnTo>
                <a:lnTo>
                  <a:pt x="88177" y="114319"/>
                </a:lnTo>
                <a:lnTo>
                  <a:pt x="93511" y="114908"/>
                </a:lnTo>
                <a:lnTo>
                  <a:pt x="99052" y="115301"/>
                </a:lnTo>
                <a:lnTo>
                  <a:pt x="109508" y="115737"/>
                </a:lnTo>
                <a:lnTo>
                  <a:pt x="120972" y="115983"/>
                </a:lnTo>
                <a:lnTo>
                  <a:pt x="127518" y="116040"/>
                </a:lnTo>
                <a:lnTo>
                  <a:pt x="129661" y="115063"/>
                </a:lnTo>
                <a:lnTo>
                  <a:pt x="131088" y="113420"/>
                </a:lnTo>
                <a:lnTo>
                  <a:pt x="132041" y="111332"/>
                </a:lnTo>
                <a:lnTo>
                  <a:pt x="131684" y="108948"/>
                </a:lnTo>
                <a:lnTo>
                  <a:pt x="130454" y="106366"/>
                </a:lnTo>
                <a:lnTo>
                  <a:pt x="126090" y="99834"/>
                </a:lnTo>
                <a:lnTo>
                  <a:pt x="123748" y="98306"/>
                </a:lnTo>
                <a:lnTo>
                  <a:pt x="120202" y="96295"/>
                </a:lnTo>
                <a:lnTo>
                  <a:pt x="107157" y="8929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6" name="SMARTInkAnnotation795"/>
          <p:cNvSpPr/>
          <p:nvPr/>
        </p:nvSpPr>
        <p:spPr bwMode="auto">
          <a:xfrm>
            <a:off x="5858393" y="4224377"/>
            <a:ext cx="633381" cy="454780"/>
          </a:xfrm>
          <a:custGeom>
            <a:avLst/>
            <a:gdLst/>
            <a:ahLst/>
            <a:cxnLst/>
            <a:rect l="0" t="0" r="0" b="0"/>
            <a:pathLst>
              <a:path w="633381" h="454780">
                <a:moveTo>
                  <a:pt x="8411" y="70802"/>
                </a:moveTo>
                <a:lnTo>
                  <a:pt x="20840" y="83231"/>
                </a:lnTo>
                <a:lnTo>
                  <a:pt x="29402" y="96534"/>
                </a:lnTo>
                <a:lnTo>
                  <a:pt x="32624" y="110020"/>
                </a:lnTo>
                <a:lnTo>
                  <a:pt x="33483" y="117783"/>
                </a:lnTo>
                <a:lnTo>
                  <a:pt x="34055" y="125935"/>
                </a:lnTo>
                <a:lnTo>
                  <a:pt x="34437" y="134347"/>
                </a:lnTo>
                <a:lnTo>
                  <a:pt x="34861" y="153615"/>
                </a:lnTo>
                <a:lnTo>
                  <a:pt x="35049" y="178715"/>
                </a:lnTo>
                <a:lnTo>
                  <a:pt x="34108" y="192353"/>
                </a:lnTo>
                <a:lnTo>
                  <a:pt x="32487" y="206407"/>
                </a:lnTo>
                <a:lnTo>
                  <a:pt x="30415" y="220736"/>
                </a:lnTo>
                <a:lnTo>
                  <a:pt x="28042" y="234258"/>
                </a:lnTo>
                <a:lnTo>
                  <a:pt x="25467" y="247241"/>
                </a:lnTo>
                <a:lnTo>
                  <a:pt x="14206" y="301336"/>
                </a:lnTo>
                <a:lnTo>
                  <a:pt x="11282" y="313788"/>
                </a:lnTo>
                <a:lnTo>
                  <a:pt x="8341" y="325066"/>
                </a:lnTo>
                <a:lnTo>
                  <a:pt x="5388" y="335562"/>
                </a:lnTo>
                <a:lnTo>
                  <a:pt x="3419" y="346528"/>
                </a:lnTo>
                <a:lnTo>
                  <a:pt x="2107" y="357806"/>
                </a:lnTo>
                <a:lnTo>
                  <a:pt x="1232" y="369295"/>
                </a:lnTo>
                <a:lnTo>
                  <a:pt x="648" y="378938"/>
                </a:lnTo>
                <a:lnTo>
                  <a:pt x="0" y="394944"/>
                </a:lnTo>
                <a:lnTo>
                  <a:pt x="1812" y="402983"/>
                </a:lnTo>
                <a:lnTo>
                  <a:pt x="5004" y="411319"/>
                </a:lnTo>
                <a:lnTo>
                  <a:pt x="9116" y="419852"/>
                </a:lnTo>
                <a:lnTo>
                  <a:pt x="16332" y="431980"/>
                </a:lnTo>
                <a:lnTo>
                  <a:pt x="19645" y="436603"/>
                </a:lnTo>
                <a:lnTo>
                  <a:pt x="25822" y="440677"/>
                </a:lnTo>
                <a:lnTo>
                  <a:pt x="43270" y="447850"/>
                </a:lnTo>
                <a:lnTo>
                  <a:pt x="54470" y="450160"/>
                </a:lnTo>
                <a:lnTo>
                  <a:pt x="66898" y="451699"/>
                </a:lnTo>
                <a:lnTo>
                  <a:pt x="80145" y="452725"/>
                </a:lnTo>
                <a:lnTo>
                  <a:pt x="94929" y="453410"/>
                </a:lnTo>
                <a:lnTo>
                  <a:pt x="127231" y="454171"/>
                </a:lnTo>
                <a:lnTo>
                  <a:pt x="563635" y="454779"/>
                </a:lnTo>
                <a:lnTo>
                  <a:pt x="582930" y="452133"/>
                </a:lnTo>
                <a:lnTo>
                  <a:pt x="597128" y="447650"/>
                </a:lnTo>
                <a:lnTo>
                  <a:pt x="606746" y="442350"/>
                </a:lnTo>
                <a:lnTo>
                  <a:pt x="609707" y="439548"/>
                </a:lnTo>
                <a:lnTo>
                  <a:pt x="611681" y="436687"/>
                </a:lnTo>
                <a:lnTo>
                  <a:pt x="617106" y="425276"/>
                </a:lnTo>
                <a:lnTo>
                  <a:pt x="621247" y="415869"/>
                </a:lnTo>
                <a:lnTo>
                  <a:pt x="623087" y="408381"/>
                </a:lnTo>
                <a:lnTo>
                  <a:pt x="623905" y="399101"/>
                </a:lnTo>
                <a:lnTo>
                  <a:pt x="624269" y="388361"/>
                </a:lnTo>
                <a:lnTo>
                  <a:pt x="624502" y="362652"/>
                </a:lnTo>
                <a:lnTo>
                  <a:pt x="624548" y="329204"/>
                </a:lnTo>
                <a:lnTo>
                  <a:pt x="625544" y="320461"/>
                </a:lnTo>
                <a:lnTo>
                  <a:pt x="627200" y="311655"/>
                </a:lnTo>
                <a:lnTo>
                  <a:pt x="629297" y="302809"/>
                </a:lnTo>
                <a:lnTo>
                  <a:pt x="630695" y="292942"/>
                </a:lnTo>
                <a:lnTo>
                  <a:pt x="631626" y="282395"/>
                </a:lnTo>
                <a:lnTo>
                  <a:pt x="632247" y="271396"/>
                </a:lnTo>
                <a:lnTo>
                  <a:pt x="632937" y="248590"/>
                </a:lnTo>
                <a:lnTo>
                  <a:pt x="633380" y="201612"/>
                </a:lnTo>
                <a:lnTo>
                  <a:pt x="631432" y="189759"/>
                </a:lnTo>
                <a:lnTo>
                  <a:pt x="628149" y="177888"/>
                </a:lnTo>
                <a:lnTo>
                  <a:pt x="623976" y="166005"/>
                </a:lnTo>
                <a:lnTo>
                  <a:pt x="619210" y="155107"/>
                </a:lnTo>
                <a:lnTo>
                  <a:pt x="614048" y="144865"/>
                </a:lnTo>
                <a:lnTo>
                  <a:pt x="608622" y="135060"/>
                </a:lnTo>
                <a:lnTo>
                  <a:pt x="602028" y="125547"/>
                </a:lnTo>
                <a:lnTo>
                  <a:pt x="594656" y="116228"/>
                </a:lnTo>
                <a:lnTo>
                  <a:pt x="586764" y="107040"/>
                </a:lnTo>
                <a:lnTo>
                  <a:pt x="578527" y="98929"/>
                </a:lnTo>
                <a:lnTo>
                  <a:pt x="570059" y="91538"/>
                </a:lnTo>
                <a:lnTo>
                  <a:pt x="561437" y="84626"/>
                </a:lnTo>
                <a:lnTo>
                  <a:pt x="551720" y="79026"/>
                </a:lnTo>
                <a:lnTo>
                  <a:pt x="541273" y="74300"/>
                </a:lnTo>
                <a:lnTo>
                  <a:pt x="530340" y="70158"/>
                </a:lnTo>
                <a:lnTo>
                  <a:pt x="519083" y="65411"/>
                </a:lnTo>
                <a:lnTo>
                  <a:pt x="507609" y="60263"/>
                </a:lnTo>
                <a:lnTo>
                  <a:pt x="495991" y="54846"/>
                </a:lnTo>
                <a:lnTo>
                  <a:pt x="483285" y="50243"/>
                </a:lnTo>
                <a:lnTo>
                  <a:pt x="469853" y="46182"/>
                </a:lnTo>
                <a:lnTo>
                  <a:pt x="455938" y="42483"/>
                </a:lnTo>
                <a:lnTo>
                  <a:pt x="427246" y="35727"/>
                </a:lnTo>
                <a:lnTo>
                  <a:pt x="412650" y="32536"/>
                </a:lnTo>
                <a:lnTo>
                  <a:pt x="396967" y="28424"/>
                </a:lnTo>
                <a:lnTo>
                  <a:pt x="380558" y="23698"/>
                </a:lnTo>
                <a:lnTo>
                  <a:pt x="363665" y="18564"/>
                </a:lnTo>
                <a:lnTo>
                  <a:pt x="346450" y="14149"/>
                </a:lnTo>
                <a:lnTo>
                  <a:pt x="329021" y="10213"/>
                </a:lnTo>
                <a:lnTo>
                  <a:pt x="311448" y="6597"/>
                </a:lnTo>
                <a:lnTo>
                  <a:pt x="293779" y="4186"/>
                </a:lnTo>
                <a:lnTo>
                  <a:pt x="276047" y="2579"/>
                </a:lnTo>
                <a:lnTo>
                  <a:pt x="258272" y="1508"/>
                </a:lnTo>
                <a:lnTo>
                  <a:pt x="220003" y="317"/>
                </a:lnTo>
                <a:lnTo>
                  <a:pt x="200074" y="0"/>
                </a:lnTo>
                <a:lnTo>
                  <a:pt x="180835" y="780"/>
                </a:lnTo>
                <a:lnTo>
                  <a:pt x="162055" y="2293"/>
                </a:lnTo>
                <a:lnTo>
                  <a:pt x="143583" y="4293"/>
                </a:lnTo>
                <a:lnTo>
                  <a:pt x="127299" y="7611"/>
                </a:lnTo>
                <a:lnTo>
                  <a:pt x="112475" y="11808"/>
                </a:lnTo>
                <a:lnTo>
                  <a:pt x="44130" y="3508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7" name="SMARTInkAnnotation796"/>
          <p:cNvSpPr/>
          <p:nvPr/>
        </p:nvSpPr>
        <p:spPr bwMode="auto">
          <a:xfrm>
            <a:off x="7019443" y="3736394"/>
            <a:ext cx="418987" cy="431838"/>
          </a:xfrm>
          <a:custGeom>
            <a:avLst/>
            <a:gdLst/>
            <a:ahLst/>
            <a:cxnLst/>
            <a:rect l="0" t="0" r="0" b="0"/>
            <a:pathLst>
              <a:path w="418987" h="431838">
                <a:moveTo>
                  <a:pt x="418986" y="5145"/>
                </a:moveTo>
                <a:lnTo>
                  <a:pt x="418986" y="404"/>
                </a:lnTo>
                <a:lnTo>
                  <a:pt x="417994" y="0"/>
                </a:lnTo>
                <a:lnTo>
                  <a:pt x="416341" y="723"/>
                </a:lnTo>
                <a:lnTo>
                  <a:pt x="411298" y="4271"/>
                </a:lnTo>
                <a:lnTo>
                  <a:pt x="405684" y="14367"/>
                </a:lnTo>
                <a:lnTo>
                  <a:pt x="397860" y="24457"/>
                </a:lnTo>
                <a:lnTo>
                  <a:pt x="387769" y="36548"/>
                </a:lnTo>
                <a:lnTo>
                  <a:pt x="382300" y="43940"/>
                </a:lnTo>
                <a:lnTo>
                  <a:pt x="369939" y="61083"/>
                </a:lnTo>
                <a:lnTo>
                  <a:pt x="354523" y="81931"/>
                </a:lnTo>
                <a:lnTo>
                  <a:pt x="345253" y="93046"/>
                </a:lnTo>
                <a:lnTo>
                  <a:pt x="335104" y="104425"/>
                </a:lnTo>
                <a:lnTo>
                  <a:pt x="324369" y="115980"/>
                </a:lnTo>
                <a:lnTo>
                  <a:pt x="313244" y="128644"/>
                </a:lnTo>
                <a:lnTo>
                  <a:pt x="290299" y="155945"/>
                </a:lnTo>
                <a:lnTo>
                  <a:pt x="277634" y="170171"/>
                </a:lnTo>
                <a:lnTo>
                  <a:pt x="250330" y="199206"/>
                </a:lnTo>
                <a:lnTo>
                  <a:pt x="235111" y="212902"/>
                </a:lnTo>
                <a:lnTo>
                  <a:pt x="219012" y="226001"/>
                </a:lnTo>
                <a:lnTo>
                  <a:pt x="170557" y="263399"/>
                </a:lnTo>
                <a:lnTo>
                  <a:pt x="155141" y="275540"/>
                </a:lnTo>
                <a:lnTo>
                  <a:pt x="139902" y="286611"/>
                </a:lnTo>
                <a:lnTo>
                  <a:pt x="124782" y="296969"/>
                </a:lnTo>
                <a:lnTo>
                  <a:pt x="109741" y="306851"/>
                </a:lnTo>
                <a:lnTo>
                  <a:pt x="82445" y="325767"/>
                </a:lnTo>
                <a:lnTo>
                  <a:pt x="69610" y="334979"/>
                </a:lnTo>
                <a:lnTo>
                  <a:pt x="59069" y="344097"/>
                </a:lnTo>
                <a:lnTo>
                  <a:pt x="50057" y="353152"/>
                </a:lnTo>
                <a:lnTo>
                  <a:pt x="42065" y="362165"/>
                </a:lnTo>
                <a:lnTo>
                  <a:pt x="27892" y="377471"/>
                </a:lnTo>
                <a:lnTo>
                  <a:pt x="15971" y="390888"/>
                </a:lnTo>
                <a:lnTo>
                  <a:pt x="7366" y="403466"/>
                </a:lnTo>
                <a:lnTo>
                  <a:pt x="2881" y="413025"/>
                </a:lnTo>
                <a:lnTo>
                  <a:pt x="354" y="423985"/>
                </a:lnTo>
                <a:lnTo>
                  <a:pt x="0" y="427247"/>
                </a:lnTo>
                <a:lnTo>
                  <a:pt x="757" y="429421"/>
                </a:lnTo>
                <a:lnTo>
                  <a:pt x="2253" y="430871"/>
                </a:lnTo>
                <a:lnTo>
                  <a:pt x="4242" y="431837"/>
                </a:lnTo>
                <a:lnTo>
                  <a:pt x="7552" y="431489"/>
                </a:lnTo>
                <a:lnTo>
                  <a:pt x="16523" y="428457"/>
                </a:lnTo>
                <a:lnTo>
                  <a:pt x="27125" y="423802"/>
                </a:lnTo>
                <a:lnTo>
                  <a:pt x="38451" y="418425"/>
                </a:lnTo>
                <a:lnTo>
                  <a:pt x="79658" y="398051"/>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8" name="SMARTInkAnnotation797"/>
          <p:cNvSpPr/>
          <p:nvPr/>
        </p:nvSpPr>
        <p:spPr bwMode="auto">
          <a:xfrm>
            <a:off x="7063382" y="4153577"/>
            <a:ext cx="80213" cy="445050"/>
          </a:xfrm>
          <a:custGeom>
            <a:avLst/>
            <a:gdLst/>
            <a:ahLst/>
            <a:cxnLst/>
            <a:rect l="0" t="0" r="0" b="0"/>
            <a:pathLst>
              <a:path w="80213" h="445050">
                <a:moveTo>
                  <a:pt x="8930" y="16587"/>
                </a:moveTo>
                <a:lnTo>
                  <a:pt x="8930" y="11846"/>
                </a:lnTo>
                <a:lnTo>
                  <a:pt x="7938" y="10450"/>
                </a:lnTo>
                <a:lnTo>
                  <a:pt x="6284" y="9518"/>
                </a:lnTo>
                <a:lnTo>
                  <a:pt x="1241" y="8025"/>
                </a:lnTo>
                <a:lnTo>
                  <a:pt x="827" y="6910"/>
                </a:lnTo>
                <a:lnTo>
                  <a:pt x="110" y="0"/>
                </a:lnTo>
                <a:lnTo>
                  <a:pt x="3" y="12062"/>
                </a:lnTo>
                <a:lnTo>
                  <a:pt x="0" y="115350"/>
                </a:lnTo>
                <a:lnTo>
                  <a:pt x="993" y="125093"/>
                </a:lnTo>
                <a:lnTo>
                  <a:pt x="2646" y="135557"/>
                </a:lnTo>
                <a:lnTo>
                  <a:pt x="4740" y="146502"/>
                </a:lnTo>
                <a:lnTo>
                  <a:pt x="6137" y="157767"/>
                </a:lnTo>
                <a:lnTo>
                  <a:pt x="7068" y="169246"/>
                </a:lnTo>
                <a:lnTo>
                  <a:pt x="7689" y="180867"/>
                </a:lnTo>
                <a:lnTo>
                  <a:pt x="9095" y="192583"/>
                </a:lnTo>
                <a:lnTo>
                  <a:pt x="11024" y="204363"/>
                </a:lnTo>
                <a:lnTo>
                  <a:pt x="13303" y="216185"/>
                </a:lnTo>
                <a:lnTo>
                  <a:pt x="18481" y="239904"/>
                </a:lnTo>
                <a:lnTo>
                  <a:pt x="21249" y="251785"/>
                </a:lnTo>
                <a:lnTo>
                  <a:pt x="24089" y="262682"/>
                </a:lnTo>
                <a:lnTo>
                  <a:pt x="26974" y="272924"/>
                </a:lnTo>
                <a:lnTo>
                  <a:pt x="29889" y="282728"/>
                </a:lnTo>
                <a:lnTo>
                  <a:pt x="35773" y="304205"/>
                </a:lnTo>
                <a:lnTo>
                  <a:pt x="38732" y="315488"/>
                </a:lnTo>
                <a:lnTo>
                  <a:pt x="44664" y="335963"/>
                </a:lnTo>
                <a:lnTo>
                  <a:pt x="53583" y="364224"/>
                </a:lnTo>
                <a:lnTo>
                  <a:pt x="65485" y="400441"/>
                </a:lnTo>
                <a:lnTo>
                  <a:pt x="68462" y="407427"/>
                </a:lnTo>
                <a:lnTo>
                  <a:pt x="71439" y="413076"/>
                </a:lnTo>
                <a:lnTo>
                  <a:pt x="74414" y="417835"/>
                </a:lnTo>
                <a:lnTo>
                  <a:pt x="76400" y="421999"/>
                </a:lnTo>
                <a:lnTo>
                  <a:pt x="78604" y="429273"/>
                </a:lnTo>
                <a:lnTo>
                  <a:pt x="80135" y="442427"/>
                </a:lnTo>
                <a:lnTo>
                  <a:pt x="80212" y="443355"/>
                </a:lnTo>
                <a:lnTo>
                  <a:pt x="79272" y="443974"/>
                </a:lnTo>
                <a:lnTo>
                  <a:pt x="77653" y="444386"/>
                </a:lnTo>
                <a:lnTo>
                  <a:pt x="75581" y="444662"/>
                </a:lnTo>
                <a:lnTo>
                  <a:pt x="73208" y="444845"/>
                </a:lnTo>
                <a:lnTo>
                  <a:pt x="70633" y="444967"/>
                </a:lnTo>
                <a:lnTo>
                  <a:pt x="67925" y="445049"/>
                </a:lnTo>
                <a:lnTo>
                  <a:pt x="65127" y="444111"/>
                </a:lnTo>
                <a:lnTo>
                  <a:pt x="62270" y="442493"/>
                </a:lnTo>
                <a:lnTo>
                  <a:pt x="59373" y="440423"/>
                </a:lnTo>
                <a:lnTo>
                  <a:pt x="56449" y="438051"/>
                </a:lnTo>
                <a:lnTo>
                  <a:pt x="53508" y="435476"/>
                </a:lnTo>
                <a:lnTo>
                  <a:pt x="50555" y="432768"/>
                </a:lnTo>
                <a:lnTo>
                  <a:pt x="48586" y="429970"/>
                </a:lnTo>
                <a:lnTo>
                  <a:pt x="46399" y="424217"/>
                </a:lnTo>
                <a:lnTo>
                  <a:pt x="44823" y="420301"/>
                </a:lnTo>
                <a:lnTo>
                  <a:pt x="42781" y="415706"/>
                </a:lnTo>
                <a:lnTo>
                  <a:pt x="35719" y="40056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9" name="SMARTInkAnnotation798"/>
          <p:cNvSpPr/>
          <p:nvPr/>
        </p:nvSpPr>
        <p:spPr bwMode="auto">
          <a:xfrm>
            <a:off x="7099210" y="4643470"/>
            <a:ext cx="489962" cy="237071"/>
          </a:xfrm>
          <a:custGeom>
            <a:avLst/>
            <a:gdLst/>
            <a:ahLst/>
            <a:cxnLst/>
            <a:rect l="0" t="0" r="0" b="0"/>
            <a:pathLst>
              <a:path w="489962" h="237071">
                <a:moveTo>
                  <a:pt x="8821" y="8897"/>
                </a:moveTo>
                <a:lnTo>
                  <a:pt x="4081" y="8897"/>
                </a:lnTo>
                <a:lnTo>
                  <a:pt x="2684" y="7905"/>
                </a:lnTo>
                <a:lnTo>
                  <a:pt x="1753" y="6252"/>
                </a:lnTo>
                <a:lnTo>
                  <a:pt x="0" y="335"/>
                </a:lnTo>
                <a:lnTo>
                  <a:pt x="12265" y="16"/>
                </a:lnTo>
                <a:lnTo>
                  <a:pt x="17070" y="0"/>
                </a:lnTo>
                <a:lnTo>
                  <a:pt x="27700" y="2627"/>
                </a:lnTo>
                <a:lnTo>
                  <a:pt x="40032" y="7103"/>
                </a:lnTo>
                <a:lnTo>
                  <a:pt x="55435" y="12399"/>
                </a:lnTo>
                <a:lnTo>
                  <a:pt x="63709" y="16193"/>
                </a:lnTo>
                <a:lnTo>
                  <a:pt x="72202" y="20706"/>
                </a:lnTo>
                <a:lnTo>
                  <a:pt x="80840" y="25699"/>
                </a:lnTo>
                <a:lnTo>
                  <a:pt x="101023" y="36539"/>
                </a:lnTo>
                <a:lnTo>
                  <a:pt x="146316" y="59667"/>
                </a:lnTo>
                <a:lnTo>
                  <a:pt x="159024" y="65564"/>
                </a:lnTo>
                <a:lnTo>
                  <a:pt x="199618" y="83344"/>
                </a:lnTo>
                <a:lnTo>
                  <a:pt x="238215" y="101180"/>
                </a:lnTo>
                <a:lnTo>
                  <a:pt x="266217" y="113081"/>
                </a:lnTo>
                <a:lnTo>
                  <a:pt x="280629" y="120024"/>
                </a:lnTo>
                <a:lnTo>
                  <a:pt x="295198" y="127631"/>
                </a:lnTo>
                <a:lnTo>
                  <a:pt x="323623" y="143026"/>
                </a:lnTo>
                <a:lnTo>
                  <a:pt x="349486" y="156484"/>
                </a:lnTo>
                <a:lnTo>
                  <a:pt x="361939" y="163843"/>
                </a:lnTo>
                <a:lnTo>
                  <a:pt x="374209" y="171726"/>
                </a:lnTo>
                <a:lnTo>
                  <a:pt x="417679" y="201023"/>
                </a:lnTo>
                <a:lnTo>
                  <a:pt x="426252" y="207426"/>
                </a:lnTo>
                <a:lnTo>
                  <a:pt x="433952" y="213679"/>
                </a:lnTo>
                <a:lnTo>
                  <a:pt x="441070" y="219832"/>
                </a:lnTo>
                <a:lnTo>
                  <a:pt x="447799" y="223934"/>
                </a:lnTo>
                <a:lnTo>
                  <a:pt x="460568" y="228492"/>
                </a:lnTo>
                <a:lnTo>
                  <a:pt x="472858" y="230518"/>
                </a:lnTo>
                <a:lnTo>
                  <a:pt x="478914" y="231058"/>
                </a:lnTo>
                <a:lnTo>
                  <a:pt x="482950" y="232411"/>
                </a:lnTo>
                <a:lnTo>
                  <a:pt x="485642" y="234304"/>
                </a:lnTo>
                <a:lnTo>
                  <a:pt x="487436" y="236559"/>
                </a:lnTo>
                <a:lnTo>
                  <a:pt x="488633" y="237070"/>
                </a:lnTo>
                <a:lnTo>
                  <a:pt x="489429" y="236418"/>
                </a:lnTo>
                <a:lnTo>
                  <a:pt x="489961" y="234992"/>
                </a:lnTo>
                <a:lnTo>
                  <a:pt x="489323" y="234041"/>
                </a:lnTo>
                <a:lnTo>
                  <a:pt x="487905" y="233406"/>
                </a:lnTo>
                <a:lnTo>
                  <a:pt x="481171" y="232514"/>
                </a:lnTo>
                <a:lnTo>
                  <a:pt x="470006" y="232213"/>
                </a:lnTo>
                <a:lnTo>
                  <a:pt x="467090" y="231196"/>
                </a:lnTo>
                <a:lnTo>
                  <a:pt x="458246" y="226016"/>
                </a:lnTo>
                <a:lnTo>
                  <a:pt x="446375" y="22320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0" name="SMARTInkAnnotation799"/>
          <p:cNvSpPr/>
          <p:nvPr/>
        </p:nvSpPr>
        <p:spPr bwMode="auto">
          <a:xfrm>
            <a:off x="7608420" y="4598897"/>
            <a:ext cx="383651" cy="285028"/>
          </a:xfrm>
          <a:custGeom>
            <a:avLst/>
            <a:gdLst/>
            <a:ahLst/>
            <a:cxnLst/>
            <a:rect l="0" t="0" r="0" b="0"/>
            <a:pathLst>
              <a:path w="383651" h="285028">
                <a:moveTo>
                  <a:pt x="383650" y="8821"/>
                </a:moveTo>
                <a:lnTo>
                  <a:pt x="383650" y="259"/>
                </a:lnTo>
                <a:lnTo>
                  <a:pt x="378910" y="0"/>
                </a:lnTo>
                <a:lnTo>
                  <a:pt x="376521" y="957"/>
                </a:lnTo>
                <a:lnTo>
                  <a:pt x="367427" y="7042"/>
                </a:lnTo>
                <a:lnTo>
                  <a:pt x="357919" y="12330"/>
                </a:lnTo>
                <a:lnTo>
                  <a:pt x="351613" y="16121"/>
                </a:lnTo>
                <a:lnTo>
                  <a:pt x="336669" y="25626"/>
                </a:lnTo>
                <a:lnTo>
                  <a:pt x="327525" y="30939"/>
                </a:lnTo>
                <a:lnTo>
                  <a:pt x="317460" y="36464"/>
                </a:lnTo>
                <a:lnTo>
                  <a:pt x="306781" y="42132"/>
                </a:lnTo>
                <a:lnTo>
                  <a:pt x="281687" y="56369"/>
                </a:lnTo>
                <a:lnTo>
                  <a:pt x="268050" y="64332"/>
                </a:lnTo>
                <a:lnTo>
                  <a:pt x="254989" y="72617"/>
                </a:lnTo>
                <a:lnTo>
                  <a:pt x="242313" y="81118"/>
                </a:lnTo>
                <a:lnTo>
                  <a:pt x="229895" y="89761"/>
                </a:lnTo>
                <a:lnTo>
                  <a:pt x="216655" y="98499"/>
                </a:lnTo>
                <a:lnTo>
                  <a:pt x="188714" y="116147"/>
                </a:lnTo>
                <a:lnTo>
                  <a:pt x="175309" y="125020"/>
                </a:lnTo>
                <a:lnTo>
                  <a:pt x="149832" y="142817"/>
                </a:lnTo>
                <a:lnTo>
                  <a:pt x="138475" y="151730"/>
                </a:lnTo>
                <a:lnTo>
                  <a:pt x="127927" y="160648"/>
                </a:lnTo>
                <a:lnTo>
                  <a:pt x="117918" y="169570"/>
                </a:lnTo>
                <a:lnTo>
                  <a:pt x="107277" y="178495"/>
                </a:lnTo>
                <a:lnTo>
                  <a:pt x="84870" y="196349"/>
                </a:lnTo>
                <a:lnTo>
                  <a:pt x="74331" y="205277"/>
                </a:lnTo>
                <a:lnTo>
                  <a:pt x="64328" y="214206"/>
                </a:lnTo>
                <a:lnTo>
                  <a:pt x="54683" y="223135"/>
                </a:lnTo>
                <a:lnTo>
                  <a:pt x="46268" y="232064"/>
                </a:lnTo>
                <a:lnTo>
                  <a:pt x="38674" y="240994"/>
                </a:lnTo>
                <a:lnTo>
                  <a:pt x="31628" y="249923"/>
                </a:lnTo>
                <a:lnTo>
                  <a:pt x="24945" y="256869"/>
                </a:lnTo>
                <a:lnTo>
                  <a:pt x="18505" y="262491"/>
                </a:lnTo>
                <a:lnTo>
                  <a:pt x="8043" y="271384"/>
                </a:lnTo>
                <a:lnTo>
                  <a:pt x="5254" y="275144"/>
                </a:lnTo>
                <a:lnTo>
                  <a:pt x="0" y="285027"/>
                </a:lnTo>
                <a:lnTo>
                  <a:pt x="6867" y="278391"/>
                </a:lnTo>
                <a:lnTo>
                  <a:pt x="17533" y="26778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1" name="SMARTInkAnnotation800"/>
          <p:cNvSpPr/>
          <p:nvPr/>
        </p:nvSpPr>
        <p:spPr bwMode="auto">
          <a:xfrm>
            <a:off x="7965681" y="4098868"/>
            <a:ext cx="34801" cy="481890"/>
          </a:xfrm>
          <a:custGeom>
            <a:avLst/>
            <a:gdLst/>
            <a:ahLst/>
            <a:cxnLst/>
            <a:rect l="0" t="0" r="0" b="0"/>
            <a:pathLst>
              <a:path w="34801" h="481890">
                <a:moveTo>
                  <a:pt x="26389" y="17717"/>
                </a:moveTo>
                <a:lnTo>
                  <a:pt x="21649" y="12977"/>
                </a:lnTo>
                <a:lnTo>
                  <a:pt x="20251" y="10588"/>
                </a:lnTo>
                <a:lnTo>
                  <a:pt x="19321" y="8004"/>
                </a:lnTo>
                <a:lnTo>
                  <a:pt x="17492" y="0"/>
                </a:lnTo>
                <a:lnTo>
                  <a:pt x="16488" y="944"/>
                </a:lnTo>
                <a:lnTo>
                  <a:pt x="12728" y="4641"/>
                </a:lnTo>
                <a:lnTo>
                  <a:pt x="11328" y="8007"/>
                </a:lnTo>
                <a:lnTo>
                  <a:pt x="10395" y="12236"/>
                </a:lnTo>
                <a:lnTo>
                  <a:pt x="9774" y="17040"/>
                </a:lnTo>
                <a:lnTo>
                  <a:pt x="8367" y="23219"/>
                </a:lnTo>
                <a:lnTo>
                  <a:pt x="6437" y="30315"/>
                </a:lnTo>
                <a:lnTo>
                  <a:pt x="4158" y="38022"/>
                </a:lnTo>
                <a:lnTo>
                  <a:pt x="2638" y="46137"/>
                </a:lnTo>
                <a:lnTo>
                  <a:pt x="1625" y="54523"/>
                </a:lnTo>
                <a:lnTo>
                  <a:pt x="950" y="63091"/>
                </a:lnTo>
                <a:lnTo>
                  <a:pt x="500" y="71778"/>
                </a:lnTo>
                <a:lnTo>
                  <a:pt x="0" y="89370"/>
                </a:lnTo>
                <a:lnTo>
                  <a:pt x="859" y="98228"/>
                </a:lnTo>
                <a:lnTo>
                  <a:pt x="2423" y="107110"/>
                </a:lnTo>
                <a:lnTo>
                  <a:pt x="9366" y="136478"/>
                </a:lnTo>
                <a:lnTo>
                  <a:pt x="29414" y="217304"/>
                </a:lnTo>
                <a:lnTo>
                  <a:pt x="31382" y="228165"/>
                </a:lnTo>
                <a:lnTo>
                  <a:pt x="32695" y="238383"/>
                </a:lnTo>
                <a:lnTo>
                  <a:pt x="33570" y="248172"/>
                </a:lnTo>
                <a:lnTo>
                  <a:pt x="34152" y="258666"/>
                </a:lnTo>
                <a:lnTo>
                  <a:pt x="34800" y="280910"/>
                </a:lnTo>
                <a:lnTo>
                  <a:pt x="33981" y="292398"/>
                </a:lnTo>
                <a:lnTo>
                  <a:pt x="32443" y="304025"/>
                </a:lnTo>
                <a:lnTo>
                  <a:pt x="30424" y="315745"/>
                </a:lnTo>
                <a:lnTo>
                  <a:pt x="28087" y="326536"/>
                </a:lnTo>
                <a:lnTo>
                  <a:pt x="25536" y="336706"/>
                </a:lnTo>
                <a:lnTo>
                  <a:pt x="22844" y="346462"/>
                </a:lnTo>
                <a:lnTo>
                  <a:pt x="21049" y="356935"/>
                </a:lnTo>
                <a:lnTo>
                  <a:pt x="19852" y="367886"/>
                </a:lnTo>
                <a:lnTo>
                  <a:pt x="19054" y="379155"/>
                </a:lnTo>
                <a:lnTo>
                  <a:pt x="18168" y="396969"/>
                </a:lnTo>
                <a:lnTo>
                  <a:pt x="17775" y="412492"/>
                </a:lnTo>
                <a:lnTo>
                  <a:pt x="17599" y="429313"/>
                </a:lnTo>
                <a:lnTo>
                  <a:pt x="16560" y="436974"/>
                </a:lnTo>
                <a:lnTo>
                  <a:pt x="14876" y="444065"/>
                </a:lnTo>
                <a:lnTo>
                  <a:pt x="12759" y="450777"/>
                </a:lnTo>
                <a:lnTo>
                  <a:pt x="11349" y="456244"/>
                </a:lnTo>
                <a:lnTo>
                  <a:pt x="10410" y="460881"/>
                </a:lnTo>
                <a:lnTo>
                  <a:pt x="9365" y="468679"/>
                </a:lnTo>
                <a:lnTo>
                  <a:pt x="8540" y="481889"/>
                </a:lnTo>
                <a:lnTo>
                  <a:pt x="9528" y="480954"/>
                </a:lnTo>
                <a:lnTo>
                  <a:pt x="13273" y="477270"/>
                </a:lnTo>
                <a:lnTo>
                  <a:pt x="14668" y="474898"/>
                </a:lnTo>
                <a:lnTo>
                  <a:pt x="15599" y="472325"/>
                </a:lnTo>
                <a:lnTo>
                  <a:pt x="16632" y="466819"/>
                </a:lnTo>
                <a:lnTo>
                  <a:pt x="17459" y="45527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2" name="SMARTInkAnnotation801"/>
          <p:cNvSpPr/>
          <p:nvPr/>
        </p:nvSpPr>
        <p:spPr bwMode="auto">
          <a:xfrm>
            <a:off x="7429899" y="3759507"/>
            <a:ext cx="499664" cy="382468"/>
          </a:xfrm>
          <a:custGeom>
            <a:avLst/>
            <a:gdLst/>
            <a:ahLst/>
            <a:cxnLst/>
            <a:rect l="0" t="0" r="0" b="0"/>
            <a:pathLst>
              <a:path w="499664" h="382468">
                <a:moveTo>
                  <a:pt x="17460" y="8821"/>
                </a:moveTo>
                <a:lnTo>
                  <a:pt x="12720" y="8821"/>
                </a:lnTo>
                <a:lnTo>
                  <a:pt x="11322" y="7828"/>
                </a:lnTo>
                <a:lnTo>
                  <a:pt x="10392" y="6175"/>
                </a:lnTo>
                <a:lnTo>
                  <a:pt x="9770" y="4080"/>
                </a:lnTo>
                <a:lnTo>
                  <a:pt x="8366" y="2684"/>
                </a:lnTo>
                <a:lnTo>
                  <a:pt x="6436" y="1752"/>
                </a:lnTo>
                <a:lnTo>
                  <a:pt x="0" y="0"/>
                </a:lnTo>
                <a:lnTo>
                  <a:pt x="4459" y="4664"/>
                </a:lnTo>
                <a:lnTo>
                  <a:pt x="5816" y="7041"/>
                </a:lnTo>
                <a:lnTo>
                  <a:pt x="7324" y="12329"/>
                </a:lnTo>
                <a:lnTo>
                  <a:pt x="13285" y="20633"/>
                </a:lnTo>
                <a:lnTo>
                  <a:pt x="22549" y="29945"/>
                </a:lnTo>
                <a:lnTo>
                  <a:pt x="33281" y="37392"/>
                </a:lnTo>
                <a:lnTo>
                  <a:pt x="40906" y="41759"/>
                </a:lnTo>
                <a:lnTo>
                  <a:pt x="59960" y="51902"/>
                </a:lnTo>
                <a:lnTo>
                  <a:pt x="69607" y="57386"/>
                </a:lnTo>
                <a:lnTo>
                  <a:pt x="79013" y="63025"/>
                </a:lnTo>
                <a:lnTo>
                  <a:pt x="88261" y="68769"/>
                </a:lnTo>
                <a:lnTo>
                  <a:pt x="98395" y="74584"/>
                </a:lnTo>
                <a:lnTo>
                  <a:pt x="120239" y="86335"/>
                </a:lnTo>
                <a:lnTo>
                  <a:pt x="132612" y="92247"/>
                </a:lnTo>
                <a:lnTo>
                  <a:pt x="145822" y="98173"/>
                </a:lnTo>
                <a:lnTo>
                  <a:pt x="159588" y="104107"/>
                </a:lnTo>
                <a:lnTo>
                  <a:pt x="172736" y="111040"/>
                </a:lnTo>
                <a:lnTo>
                  <a:pt x="185470" y="118639"/>
                </a:lnTo>
                <a:lnTo>
                  <a:pt x="211193" y="135020"/>
                </a:lnTo>
                <a:lnTo>
                  <a:pt x="239162" y="152221"/>
                </a:lnTo>
                <a:lnTo>
                  <a:pt x="252574" y="160976"/>
                </a:lnTo>
                <a:lnTo>
                  <a:pt x="265483" y="169789"/>
                </a:lnTo>
                <a:lnTo>
                  <a:pt x="290411" y="187518"/>
                </a:lnTo>
                <a:lnTo>
                  <a:pt x="325766" y="213242"/>
                </a:lnTo>
                <a:lnTo>
                  <a:pt x="345977" y="227336"/>
                </a:lnTo>
                <a:lnTo>
                  <a:pt x="355534" y="234865"/>
                </a:lnTo>
                <a:lnTo>
                  <a:pt x="364881" y="242860"/>
                </a:lnTo>
                <a:lnTo>
                  <a:pt x="374089" y="251167"/>
                </a:lnTo>
                <a:lnTo>
                  <a:pt x="392259" y="268335"/>
                </a:lnTo>
                <a:lnTo>
                  <a:pt x="401271" y="277080"/>
                </a:lnTo>
                <a:lnTo>
                  <a:pt x="410256" y="284895"/>
                </a:lnTo>
                <a:lnTo>
                  <a:pt x="419223" y="292089"/>
                </a:lnTo>
                <a:lnTo>
                  <a:pt x="428177" y="298870"/>
                </a:lnTo>
                <a:lnTo>
                  <a:pt x="436131" y="305373"/>
                </a:lnTo>
                <a:lnTo>
                  <a:pt x="443418" y="311695"/>
                </a:lnTo>
                <a:lnTo>
                  <a:pt x="450260" y="317893"/>
                </a:lnTo>
                <a:lnTo>
                  <a:pt x="455814" y="324010"/>
                </a:lnTo>
                <a:lnTo>
                  <a:pt x="460507" y="330072"/>
                </a:lnTo>
                <a:lnTo>
                  <a:pt x="468370" y="341106"/>
                </a:lnTo>
                <a:lnTo>
                  <a:pt x="478374" y="352897"/>
                </a:lnTo>
                <a:lnTo>
                  <a:pt x="487623" y="362674"/>
                </a:lnTo>
                <a:lnTo>
                  <a:pt x="497882" y="373127"/>
                </a:lnTo>
                <a:lnTo>
                  <a:pt x="498475" y="374723"/>
                </a:lnTo>
                <a:lnTo>
                  <a:pt x="499506" y="382467"/>
                </a:lnTo>
                <a:lnTo>
                  <a:pt x="499663" y="374938"/>
                </a:lnTo>
                <a:lnTo>
                  <a:pt x="490733" y="37493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3" name="SMARTInkAnnotation802"/>
          <p:cNvSpPr/>
          <p:nvPr/>
        </p:nvSpPr>
        <p:spPr bwMode="auto">
          <a:xfrm>
            <a:off x="7376858" y="4241978"/>
            <a:ext cx="193538" cy="132893"/>
          </a:xfrm>
          <a:custGeom>
            <a:avLst/>
            <a:gdLst/>
            <a:ahLst/>
            <a:cxnLst/>
            <a:rect l="0" t="0" r="0" b="0"/>
            <a:pathLst>
              <a:path w="193538" h="132893">
                <a:moveTo>
                  <a:pt x="115149" y="17482"/>
                </a:moveTo>
                <a:lnTo>
                  <a:pt x="107461" y="9794"/>
                </a:lnTo>
                <a:lnTo>
                  <a:pt x="104125" y="9105"/>
                </a:lnTo>
                <a:lnTo>
                  <a:pt x="101848" y="8921"/>
                </a:lnTo>
                <a:lnTo>
                  <a:pt x="98344" y="7806"/>
                </a:lnTo>
                <a:lnTo>
                  <a:pt x="94024" y="6071"/>
                </a:lnTo>
                <a:lnTo>
                  <a:pt x="89159" y="3921"/>
                </a:lnTo>
                <a:lnTo>
                  <a:pt x="83933" y="2489"/>
                </a:lnTo>
                <a:lnTo>
                  <a:pt x="78463" y="1533"/>
                </a:lnTo>
                <a:lnTo>
                  <a:pt x="72833" y="896"/>
                </a:lnTo>
                <a:lnTo>
                  <a:pt x="67095" y="472"/>
                </a:lnTo>
                <a:lnTo>
                  <a:pt x="61285" y="189"/>
                </a:lnTo>
                <a:lnTo>
                  <a:pt x="55427" y="0"/>
                </a:lnTo>
                <a:lnTo>
                  <a:pt x="49538" y="867"/>
                </a:lnTo>
                <a:lnTo>
                  <a:pt x="43627" y="2436"/>
                </a:lnTo>
                <a:lnTo>
                  <a:pt x="37702" y="4475"/>
                </a:lnTo>
                <a:lnTo>
                  <a:pt x="32761" y="6827"/>
                </a:lnTo>
                <a:lnTo>
                  <a:pt x="28473" y="9387"/>
                </a:lnTo>
                <a:lnTo>
                  <a:pt x="24623" y="12085"/>
                </a:lnTo>
                <a:lnTo>
                  <a:pt x="20072" y="15869"/>
                </a:lnTo>
                <a:lnTo>
                  <a:pt x="15054" y="20375"/>
                </a:lnTo>
                <a:lnTo>
                  <a:pt x="9724" y="25365"/>
                </a:lnTo>
                <a:lnTo>
                  <a:pt x="6170" y="30675"/>
                </a:lnTo>
                <a:lnTo>
                  <a:pt x="3801" y="36199"/>
                </a:lnTo>
                <a:lnTo>
                  <a:pt x="2222" y="41866"/>
                </a:lnTo>
                <a:lnTo>
                  <a:pt x="1169" y="47629"/>
                </a:lnTo>
                <a:lnTo>
                  <a:pt x="467" y="53455"/>
                </a:lnTo>
                <a:lnTo>
                  <a:pt x="0" y="59324"/>
                </a:lnTo>
                <a:lnTo>
                  <a:pt x="680" y="65220"/>
                </a:lnTo>
                <a:lnTo>
                  <a:pt x="2126" y="71136"/>
                </a:lnTo>
                <a:lnTo>
                  <a:pt x="4082" y="77064"/>
                </a:lnTo>
                <a:lnTo>
                  <a:pt x="7370" y="83001"/>
                </a:lnTo>
                <a:lnTo>
                  <a:pt x="11546" y="88942"/>
                </a:lnTo>
                <a:lnTo>
                  <a:pt x="16315" y="94888"/>
                </a:lnTo>
                <a:lnTo>
                  <a:pt x="22470" y="100836"/>
                </a:lnTo>
                <a:lnTo>
                  <a:pt x="29551" y="106787"/>
                </a:lnTo>
                <a:lnTo>
                  <a:pt x="37248" y="112737"/>
                </a:lnTo>
                <a:lnTo>
                  <a:pt x="47340" y="117696"/>
                </a:lnTo>
                <a:lnTo>
                  <a:pt x="59029" y="121995"/>
                </a:lnTo>
                <a:lnTo>
                  <a:pt x="71783" y="125853"/>
                </a:lnTo>
                <a:lnTo>
                  <a:pt x="84254" y="128425"/>
                </a:lnTo>
                <a:lnTo>
                  <a:pt x="96536" y="130140"/>
                </a:lnTo>
                <a:lnTo>
                  <a:pt x="108694" y="131282"/>
                </a:lnTo>
                <a:lnTo>
                  <a:pt x="119775" y="132045"/>
                </a:lnTo>
                <a:lnTo>
                  <a:pt x="130140" y="132553"/>
                </a:lnTo>
                <a:lnTo>
                  <a:pt x="140026" y="132892"/>
                </a:lnTo>
                <a:lnTo>
                  <a:pt x="148601" y="132125"/>
                </a:lnTo>
                <a:lnTo>
                  <a:pt x="156303" y="130622"/>
                </a:lnTo>
                <a:lnTo>
                  <a:pt x="163421" y="128627"/>
                </a:lnTo>
                <a:lnTo>
                  <a:pt x="169158" y="126306"/>
                </a:lnTo>
                <a:lnTo>
                  <a:pt x="173975" y="123766"/>
                </a:lnTo>
                <a:lnTo>
                  <a:pt x="178180" y="121080"/>
                </a:lnTo>
                <a:lnTo>
                  <a:pt x="181975" y="116314"/>
                </a:lnTo>
                <a:lnTo>
                  <a:pt x="185496" y="110159"/>
                </a:lnTo>
                <a:lnTo>
                  <a:pt x="188836" y="103079"/>
                </a:lnTo>
                <a:lnTo>
                  <a:pt x="191063" y="96375"/>
                </a:lnTo>
                <a:lnTo>
                  <a:pt x="192547" y="89922"/>
                </a:lnTo>
                <a:lnTo>
                  <a:pt x="193537" y="83635"/>
                </a:lnTo>
                <a:lnTo>
                  <a:pt x="192213" y="76467"/>
                </a:lnTo>
                <a:lnTo>
                  <a:pt x="189345" y="68711"/>
                </a:lnTo>
                <a:lnTo>
                  <a:pt x="185449" y="60565"/>
                </a:lnTo>
                <a:lnTo>
                  <a:pt x="179875" y="52157"/>
                </a:lnTo>
                <a:lnTo>
                  <a:pt x="173182" y="43575"/>
                </a:lnTo>
                <a:lnTo>
                  <a:pt x="165745" y="34878"/>
                </a:lnTo>
                <a:lnTo>
                  <a:pt x="156817" y="28087"/>
                </a:lnTo>
                <a:lnTo>
                  <a:pt x="146896" y="22568"/>
                </a:lnTo>
                <a:lnTo>
                  <a:pt x="136314" y="17896"/>
                </a:lnTo>
                <a:lnTo>
                  <a:pt x="125291" y="13790"/>
                </a:lnTo>
                <a:lnTo>
                  <a:pt x="113973" y="10060"/>
                </a:lnTo>
                <a:lnTo>
                  <a:pt x="102459" y="6580"/>
                </a:lnTo>
                <a:lnTo>
                  <a:pt x="90814" y="4262"/>
                </a:lnTo>
                <a:lnTo>
                  <a:pt x="79083" y="2716"/>
                </a:lnTo>
                <a:lnTo>
                  <a:pt x="67292" y="1685"/>
                </a:lnTo>
                <a:lnTo>
                  <a:pt x="57447" y="1990"/>
                </a:lnTo>
                <a:lnTo>
                  <a:pt x="48901" y="3186"/>
                </a:lnTo>
                <a:lnTo>
                  <a:pt x="41217" y="4975"/>
                </a:lnTo>
                <a:lnTo>
                  <a:pt x="36097" y="7159"/>
                </a:lnTo>
                <a:lnTo>
                  <a:pt x="32682" y="9608"/>
                </a:lnTo>
                <a:lnTo>
                  <a:pt x="30406" y="12233"/>
                </a:lnTo>
                <a:lnTo>
                  <a:pt x="30873" y="13983"/>
                </a:lnTo>
                <a:lnTo>
                  <a:pt x="33167" y="15149"/>
                </a:lnTo>
                <a:lnTo>
                  <a:pt x="36683" y="15927"/>
                </a:lnTo>
                <a:lnTo>
                  <a:pt x="42003" y="16445"/>
                </a:lnTo>
                <a:lnTo>
                  <a:pt x="48525" y="16791"/>
                </a:lnTo>
                <a:lnTo>
                  <a:pt x="64703" y="17175"/>
                </a:lnTo>
                <a:lnTo>
                  <a:pt x="106220" y="1748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linds(horizontal)">
                                      <p:cBhvr>
                                        <p:cTn id="35" dur="500"/>
                                        <p:tgtEl>
                                          <p:spTgt spid="1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linds(horizontal)">
                                      <p:cBhvr>
                                        <p:cTn id="38" dur="500"/>
                                        <p:tgtEl>
                                          <p:spTgt spid="15"/>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linds(horizontal)">
                                      <p:cBhvr>
                                        <p:cTn id="41" dur="500"/>
                                        <p:tgtEl>
                                          <p:spTgt spid="16"/>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linds(horizontal)">
                                      <p:cBhvr>
                                        <p:cTn id="44" dur="500"/>
                                        <p:tgtEl>
                                          <p:spTgt spid="17"/>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linds(horizontal)">
                                      <p:cBhvr>
                                        <p:cTn id="50" dur="500"/>
                                        <p:tgtEl>
                                          <p:spTgt spid="19"/>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linds(horizontal)">
                                      <p:cBhvr>
                                        <p:cTn id="53" dur="500"/>
                                        <p:tgtEl>
                                          <p:spTgt spid="20"/>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blinds(horizontal)">
                                      <p:cBhvr>
                                        <p:cTn id="56" dur="500"/>
                                        <p:tgtEl>
                                          <p:spTgt spid="21"/>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linds(horizontal)">
                                      <p:cBhvr>
                                        <p:cTn id="59" dur="500"/>
                                        <p:tgtEl>
                                          <p:spTgt spid="22"/>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linds(horizontal)">
                                      <p:cBhvr>
                                        <p:cTn id="62" dur="500"/>
                                        <p:tgtEl>
                                          <p:spTgt spid="23"/>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blinds(horizontal)">
                                      <p:cBhvr>
                                        <p:cTn id="65" dur="500"/>
                                        <p:tgtEl>
                                          <p:spTgt spid="24"/>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blinds(horizontal)">
                                      <p:cBhvr>
                                        <p:cTn id="68" dur="500"/>
                                        <p:tgtEl>
                                          <p:spTgt spid="25"/>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blinds(horizontal)">
                                      <p:cBhvr>
                                        <p:cTn id="71" dur="500"/>
                                        <p:tgtEl>
                                          <p:spTgt spid="26"/>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blinds(horizontal)">
                                      <p:cBhvr>
                                        <p:cTn id="74" dur="500"/>
                                        <p:tgtEl>
                                          <p:spTgt spid="27"/>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blinds(horizontal)">
                                      <p:cBhvr>
                                        <p:cTn id="77" dur="500"/>
                                        <p:tgtEl>
                                          <p:spTgt spid="28"/>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blinds(horizontal)">
                                      <p:cBhvr>
                                        <p:cTn id="80" dur="500"/>
                                        <p:tgtEl>
                                          <p:spTgt spid="29"/>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blinds(horizontal)">
                                      <p:cBhvr>
                                        <p:cTn id="83" dur="500"/>
                                        <p:tgtEl>
                                          <p:spTgt spid="30"/>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blinds(horizontal)">
                                      <p:cBhvr>
                                        <p:cTn id="86" dur="500"/>
                                        <p:tgtEl>
                                          <p:spTgt spid="31"/>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blinds(horizontal)">
                                      <p:cBhvr>
                                        <p:cTn id="89" dur="500"/>
                                        <p:tgtEl>
                                          <p:spTgt spid="32"/>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blinds(horizontal)">
                                      <p:cBhvr>
                                        <p:cTn id="92" dur="500"/>
                                        <p:tgtEl>
                                          <p:spTgt spid="33"/>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blinds(horizontal)">
                                      <p:cBhvr>
                                        <p:cTn id="95" dur="500"/>
                                        <p:tgtEl>
                                          <p:spTgt spid="34"/>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blinds(horizontal)">
                                      <p:cBhvr>
                                        <p:cTn id="98" dur="500"/>
                                        <p:tgtEl>
                                          <p:spTgt spid="35"/>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blinds(horizontal)">
                                      <p:cBhvr>
                                        <p:cTn id="101" dur="500"/>
                                        <p:tgtEl>
                                          <p:spTgt spid="36"/>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blinds(horizontal)">
                                      <p:cBhvr>
                                        <p:cTn id="104" dur="500"/>
                                        <p:tgtEl>
                                          <p:spTgt spid="37"/>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blinds(horizontal)">
                                      <p:cBhvr>
                                        <p:cTn id="107" dur="500"/>
                                        <p:tgtEl>
                                          <p:spTgt spid="38"/>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blinds(horizontal)">
                                      <p:cBhvr>
                                        <p:cTn id="110" dur="500"/>
                                        <p:tgtEl>
                                          <p:spTgt spid="39"/>
                                        </p:tgtEl>
                                      </p:cBhvr>
                                    </p:animEffect>
                                  </p:childTnLst>
                                </p:cTn>
                              </p:par>
                              <p:par>
                                <p:cTn id="111" presetID="3" presetClass="entr" presetSubtype="10" fill="hold" grpId="0" nodeType="withEffect">
                                  <p:stCondLst>
                                    <p:cond delay="0"/>
                                  </p:stCondLst>
                                  <p:childTnLst>
                                    <p:set>
                                      <p:cBhvr>
                                        <p:cTn id="112" dur="1" fill="hold">
                                          <p:stCondLst>
                                            <p:cond delay="0"/>
                                          </p:stCondLst>
                                        </p:cTn>
                                        <p:tgtEl>
                                          <p:spTgt spid="40"/>
                                        </p:tgtEl>
                                        <p:attrNameLst>
                                          <p:attrName>style.visibility</p:attrName>
                                        </p:attrNameLst>
                                      </p:cBhvr>
                                      <p:to>
                                        <p:strVal val="visible"/>
                                      </p:to>
                                    </p:set>
                                    <p:animEffect transition="in" filter="blinds(horizontal)">
                                      <p:cBhvr>
                                        <p:cTn id="113" dur="500"/>
                                        <p:tgtEl>
                                          <p:spTgt spid="40"/>
                                        </p:tgtEl>
                                      </p:cBhvr>
                                    </p:animEffect>
                                  </p:childTnLst>
                                </p:cTn>
                              </p:par>
                              <p:par>
                                <p:cTn id="114" presetID="3" presetClass="entr" presetSubtype="10" fill="hold" grpId="0" nodeType="withEffect">
                                  <p:stCondLst>
                                    <p:cond delay="0"/>
                                  </p:stCondLst>
                                  <p:childTnLst>
                                    <p:set>
                                      <p:cBhvr>
                                        <p:cTn id="115" dur="1" fill="hold">
                                          <p:stCondLst>
                                            <p:cond delay="0"/>
                                          </p:stCondLst>
                                        </p:cTn>
                                        <p:tgtEl>
                                          <p:spTgt spid="41"/>
                                        </p:tgtEl>
                                        <p:attrNameLst>
                                          <p:attrName>style.visibility</p:attrName>
                                        </p:attrNameLst>
                                      </p:cBhvr>
                                      <p:to>
                                        <p:strVal val="visible"/>
                                      </p:to>
                                    </p:set>
                                    <p:animEffect transition="in" filter="blinds(horizontal)">
                                      <p:cBhvr>
                                        <p:cTn id="116" dur="500"/>
                                        <p:tgtEl>
                                          <p:spTgt spid="41"/>
                                        </p:tgtEl>
                                      </p:cBhvr>
                                    </p:animEffect>
                                  </p:childTnLst>
                                </p:cTn>
                              </p:par>
                              <p:par>
                                <p:cTn id="117" presetID="3" presetClass="entr" presetSubtype="10"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Effect transition="in" filter="blinds(horizontal)">
                                      <p:cBhvr>
                                        <p:cTn id="119" dur="500"/>
                                        <p:tgtEl>
                                          <p:spTgt spid="42"/>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blinds(horizontal)">
                                      <p:cBhvr>
                                        <p:cTn id="122" dur="500"/>
                                        <p:tgtEl>
                                          <p:spTgt spid="43"/>
                                        </p:tgtEl>
                                      </p:cBhvr>
                                    </p:animEffect>
                                  </p:childTnLst>
                                </p:cTn>
                              </p:par>
                              <p:par>
                                <p:cTn id="123" presetID="3" presetClass="entr" presetSubtype="10" fill="hold" grpId="0" nodeType="withEffect">
                                  <p:stCondLst>
                                    <p:cond delay="0"/>
                                  </p:stCondLst>
                                  <p:childTnLst>
                                    <p:set>
                                      <p:cBhvr>
                                        <p:cTn id="124" dur="1" fill="hold">
                                          <p:stCondLst>
                                            <p:cond delay="0"/>
                                          </p:stCondLst>
                                        </p:cTn>
                                        <p:tgtEl>
                                          <p:spTgt spid="44"/>
                                        </p:tgtEl>
                                        <p:attrNameLst>
                                          <p:attrName>style.visibility</p:attrName>
                                        </p:attrNameLst>
                                      </p:cBhvr>
                                      <p:to>
                                        <p:strVal val="visible"/>
                                      </p:to>
                                    </p:set>
                                    <p:animEffect transition="in" filter="blinds(horizontal)">
                                      <p:cBhvr>
                                        <p:cTn id="125" dur="500"/>
                                        <p:tgtEl>
                                          <p:spTgt spid="44"/>
                                        </p:tgtEl>
                                      </p:cBhvr>
                                    </p:animEffect>
                                  </p:childTnLst>
                                </p:cTn>
                              </p:par>
                              <p:par>
                                <p:cTn id="126" presetID="3" presetClass="entr" presetSubtype="10" fill="hold" grpId="0" nodeType="withEffect">
                                  <p:stCondLst>
                                    <p:cond delay="0"/>
                                  </p:stCondLst>
                                  <p:childTnLst>
                                    <p:set>
                                      <p:cBhvr>
                                        <p:cTn id="127" dur="1" fill="hold">
                                          <p:stCondLst>
                                            <p:cond delay="0"/>
                                          </p:stCondLst>
                                        </p:cTn>
                                        <p:tgtEl>
                                          <p:spTgt spid="45"/>
                                        </p:tgtEl>
                                        <p:attrNameLst>
                                          <p:attrName>style.visibility</p:attrName>
                                        </p:attrNameLst>
                                      </p:cBhvr>
                                      <p:to>
                                        <p:strVal val="visible"/>
                                      </p:to>
                                    </p:set>
                                    <p:animEffect transition="in" filter="blinds(horizontal)">
                                      <p:cBhvr>
                                        <p:cTn id="128" dur="500"/>
                                        <p:tgtEl>
                                          <p:spTgt spid="45"/>
                                        </p:tgtEl>
                                      </p:cBhvr>
                                    </p:animEffect>
                                  </p:childTnLst>
                                </p:cTn>
                              </p:par>
                              <p:par>
                                <p:cTn id="129" presetID="3" presetClass="entr" presetSubtype="10"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blinds(horizontal)">
                                      <p:cBhvr>
                                        <p:cTn id="131" dur="500"/>
                                        <p:tgtEl>
                                          <p:spTgt spid="46"/>
                                        </p:tgtEl>
                                      </p:cBhvr>
                                    </p:animEffect>
                                  </p:childTnLst>
                                </p:cTn>
                              </p:par>
                              <p:par>
                                <p:cTn id="132" presetID="3" presetClass="entr" presetSubtype="10" fill="hold" grpId="0" nodeType="withEffect">
                                  <p:stCondLst>
                                    <p:cond delay="0"/>
                                  </p:stCondLst>
                                  <p:childTnLst>
                                    <p:set>
                                      <p:cBhvr>
                                        <p:cTn id="133" dur="1" fill="hold">
                                          <p:stCondLst>
                                            <p:cond delay="0"/>
                                          </p:stCondLst>
                                        </p:cTn>
                                        <p:tgtEl>
                                          <p:spTgt spid="47"/>
                                        </p:tgtEl>
                                        <p:attrNameLst>
                                          <p:attrName>style.visibility</p:attrName>
                                        </p:attrNameLst>
                                      </p:cBhvr>
                                      <p:to>
                                        <p:strVal val="visible"/>
                                      </p:to>
                                    </p:set>
                                    <p:animEffect transition="in" filter="blinds(horizontal)">
                                      <p:cBhvr>
                                        <p:cTn id="134" dur="500"/>
                                        <p:tgtEl>
                                          <p:spTgt spid="47"/>
                                        </p:tgtEl>
                                      </p:cBhvr>
                                    </p:animEffect>
                                  </p:childTnLst>
                                </p:cTn>
                              </p:par>
                              <p:par>
                                <p:cTn id="135" presetID="3" presetClass="entr" presetSubtype="10" fill="hold" grpId="0" nodeType="withEffect">
                                  <p:stCondLst>
                                    <p:cond delay="0"/>
                                  </p:stCondLst>
                                  <p:childTnLst>
                                    <p:set>
                                      <p:cBhvr>
                                        <p:cTn id="136" dur="1" fill="hold">
                                          <p:stCondLst>
                                            <p:cond delay="0"/>
                                          </p:stCondLst>
                                        </p:cTn>
                                        <p:tgtEl>
                                          <p:spTgt spid="48"/>
                                        </p:tgtEl>
                                        <p:attrNameLst>
                                          <p:attrName>style.visibility</p:attrName>
                                        </p:attrNameLst>
                                      </p:cBhvr>
                                      <p:to>
                                        <p:strVal val="visible"/>
                                      </p:to>
                                    </p:set>
                                    <p:animEffect transition="in" filter="blinds(horizontal)">
                                      <p:cBhvr>
                                        <p:cTn id="137" dur="500"/>
                                        <p:tgtEl>
                                          <p:spTgt spid="48"/>
                                        </p:tgtEl>
                                      </p:cBhvr>
                                    </p:animEffect>
                                  </p:childTnLst>
                                </p:cTn>
                              </p:par>
                              <p:par>
                                <p:cTn id="138" presetID="3" presetClass="entr" presetSubtype="10" fill="hold" grpId="0" nodeType="withEffect">
                                  <p:stCondLst>
                                    <p:cond delay="0"/>
                                  </p:stCondLst>
                                  <p:childTnLst>
                                    <p:set>
                                      <p:cBhvr>
                                        <p:cTn id="139" dur="1" fill="hold">
                                          <p:stCondLst>
                                            <p:cond delay="0"/>
                                          </p:stCondLst>
                                        </p:cTn>
                                        <p:tgtEl>
                                          <p:spTgt spid="49"/>
                                        </p:tgtEl>
                                        <p:attrNameLst>
                                          <p:attrName>style.visibility</p:attrName>
                                        </p:attrNameLst>
                                      </p:cBhvr>
                                      <p:to>
                                        <p:strVal val="visible"/>
                                      </p:to>
                                    </p:set>
                                    <p:animEffect transition="in" filter="blinds(horizontal)">
                                      <p:cBhvr>
                                        <p:cTn id="140" dur="500"/>
                                        <p:tgtEl>
                                          <p:spTgt spid="49"/>
                                        </p:tgtEl>
                                      </p:cBhvr>
                                    </p:animEffect>
                                  </p:childTnLst>
                                </p:cTn>
                              </p:par>
                              <p:par>
                                <p:cTn id="141" presetID="3" presetClass="entr" presetSubtype="10" fill="hold" grpId="0" nodeType="withEffect">
                                  <p:stCondLst>
                                    <p:cond delay="0"/>
                                  </p:stCondLst>
                                  <p:childTnLst>
                                    <p:set>
                                      <p:cBhvr>
                                        <p:cTn id="142" dur="1" fill="hold">
                                          <p:stCondLst>
                                            <p:cond delay="0"/>
                                          </p:stCondLst>
                                        </p:cTn>
                                        <p:tgtEl>
                                          <p:spTgt spid="50"/>
                                        </p:tgtEl>
                                        <p:attrNameLst>
                                          <p:attrName>style.visibility</p:attrName>
                                        </p:attrNameLst>
                                      </p:cBhvr>
                                      <p:to>
                                        <p:strVal val="visible"/>
                                      </p:to>
                                    </p:set>
                                    <p:animEffect transition="in" filter="blinds(horizontal)">
                                      <p:cBhvr>
                                        <p:cTn id="143" dur="500"/>
                                        <p:tgtEl>
                                          <p:spTgt spid="50"/>
                                        </p:tgtEl>
                                      </p:cBhvr>
                                    </p:animEffect>
                                  </p:childTnLst>
                                </p:cTn>
                              </p:par>
                              <p:par>
                                <p:cTn id="144" presetID="3" presetClass="entr" presetSubtype="10" fill="hold" grpId="0" nodeType="withEffect">
                                  <p:stCondLst>
                                    <p:cond delay="0"/>
                                  </p:stCondLst>
                                  <p:childTnLst>
                                    <p:set>
                                      <p:cBhvr>
                                        <p:cTn id="145" dur="1" fill="hold">
                                          <p:stCondLst>
                                            <p:cond delay="0"/>
                                          </p:stCondLst>
                                        </p:cTn>
                                        <p:tgtEl>
                                          <p:spTgt spid="51"/>
                                        </p:tgtEl>
                                        <p:attrNameLst>
                                          <p:attrName>style.visibility</p:attrName>
                                        </p:attrNameLst>
                                      </p:cBhvr>
                                      <p:to>
                                        <p:strVal val="visible"/>
                                      </p:to>
                                    </p:set>
                                    <p:animEffect transition="in" filter="blinds(horizontal)">
                                      <p:cBhvr>
                                        <p:cTn id="146" dur="500"/>
                                        <p:tgtEl>
                                          <p:spTgt spid="51"/>
                                        </p:tgtEl>
                                      </p:cBhvr>
                                    </p:animEffect>
                                  </p:childTnLst>
                                </p:cTn>
                              </p:par>
                              <p:par>
                                <p:cTn id="147" presetID="3" presetClass="entr" presetSubtype="10" fill="hold" grpId="0" nodeType="withEffect">
                                  <p:stCondLst>
                                    <p:cond delay="0"/>
                                  </p:stCondLst>
                                  <p:childTnLst>
                                    <p:set>
                                      <p:cBhvr>
                                        <p:cTn id="148" dur="1" fill="hold">
                                          <p:stCondLst>
                                            <p:cond delay="0"/>
                                          </p:stCondLst>
                                        </p:cTn>
                                        <p:tgtEl>
                                          <p:spTgt spid="52"/>
                                        </p:tgtEl>
                                        <p:attrNameLst>
                                          <p:attrName>style.visibility</p:attrName>
                                        </p:attrNameLst>
                                      </p:cBhvr>
                                      <p:to>
                                        <p:strVal val="visible"/>
                                      </p:to>
                                    </p:set>
                                    <p:animEffect transition="in" filter="blinds(horizontal)">
                                      <p:cBhvr>
                                        <p:cTn id="149" dur="500"/>
                                        <p:tgtEl>
                                          <p:spTgt spid="52"/>
                                        </p:tgtEl>
                                      </p:cBhvr>
                                    </p:animEffect>
                                  </p:childTnLst>
                                </p:cTn>
                              </p:par>
                              <p:par>
                                <p:cTn id="150" presetID="3" presetClass="entr" presetSubtype="10" fill="hold" grpId="0" nodeType="withEffect">
                                  <p:stCondLst>
                                    <p:cond delay="0"/>
                                  </p:stCondLst>
                                  <p:childTnLst>
                                    <p:set>
                                      <p:cBhvr>
                                        <p:cTn id="151" dur="1" fill="hold">
                                          <p:stCondLst>
                                            <p:cond delay="0"/>
                                          </p:stCondLst>
                                        </p:cTn>
                                        <p:tgtEl>
                                          <p:spTgt spid="53"/>
                                        </p:tgtEl>
                                        <p:attrNameLst>
                                          <p:attrName>style.visibility</p:attrName>
                                        </p:attrNameLst>
                                      </p:cBhvr>
                                      <p:to>
                                        <p:strVal val="visible"/>
                                      </p:to>
                                    </p:set>
                                    <p:animEffect transition="in" filter="blinds(horizontal)">
                                      <p:cBhvr>
                                        <p:cTn id="152" dur="500"/>
                                        <p:tgtEl>
                                          <p:spTgt spid="53"/>
                                        </p:tgtEl>
                                      </p:cBhvr>
                                    </p:animEffect>
                                  </p:childTnLst>
                                </p:cTn>
                              </p:par>
                              <p:par>
                                <p:cTn id="153" presetID="3" presetClass="entr" presetSubtype="10" fill="hold" grpId="0" nodeType="withEffect">
                                  <p:stCondLst>
                                    <p:cond delay="0"/>
                                  </p:stCondLst>
                                  <p:childTnLst>
                                    <p:set>
                                      <p:cBhvr>
                                        <p:cTn id="154" dur="1" fill="hold">
                                          <p:stCondLst>
                                            <p:cond delay="0"/>
                                          </p:stCondLst>
                                        </p:cTn>
                                        <p:tgtEl>
                                          <p:spTgt spid="54"/>
                                        </p:tgtEl>
                                        <p:attrNameLst>
                                          <p:attrName>style.visibility</p:attrName>
                                        </p:attrNameLst>
                                      </p:cBhvr>
                                      <p:to>
                                        <p:strVal val="visible"/>
                                      </p:to>
                                    </p:set>
                                    <p:animEffect transition="in" filter="blinds(horizontal)">
                                      <p:cBhvr>
                                        <p:cTn id="155" dur="500"/>
                                        <p:tgtEl>
                                          <p:spTgt spid="54"/>
                                        </p:tgtEl>
                                      </p:cBhvr>
                                    </p:animEffect>
                                  </p:childTnLst>
                                </p:cTn>
                              </p:par>
                              <p:par>
                                <p:cTn id="156" presetID="3" presetClass="entr" presetSubtype="10" fill="hold" grpId="0" nodeType="withEffect">
                                  <p:stCondLst>
                                    <p:cond delay="0"/>
                                  </p:stCondLst>
                                  <p:childTnLst>
                                    <p:set>
                                      <p:cBhvr>
                                        <p:cTn id="157" dur="1" fill="hold">
                                          <p:stCondLst>
                                            <p:cond delay="0"/>
                                          </p:stCondLst>
                                        </p:cTn>
                                        <p:tgtEl>
                                          <p:spTgt spid="55"/>
                                        </p:tgtEl>
                                        <p:attrNameLst>
                                          <p:attrName>style.visibility</p:attrName>
                                        </p:attrNameLst>
                                      </p:cBhvr>
                                      <p:to>
                                        <p:strVal val="visible"/>
                                      </p:to>
                                    </p:set>
                                    <p:animEffect transition="in" filter="blinds(horizontal)">
                                      <p:cBhvr>
                                        <p:cTn id="158" dur="500"/>
                                        <p:tgtEl>
                                          <p:spTgt spid="55"/>
                                        </p:tgtEl>
                                      </p:cBhvr>
                                    </p:animEffect>
                                  </p:childTnLst>
                                </p:cTn>
                              </p:par>
                              <p:par>
                                <p:cTn id="159" presetID="3" presetClass="entr" presetSubtype="10" fill="hold" grpId="0" nodeType="withEffect">
                                  <p:stCondLst>
                                    <p:cond delay="0"/>
                                  </p:stCondLst>
                                  <p:childTnLst>
                                    <p:set>
                                      <p:cBhvr>
                                        <p:cTn id="160" dur="1" fill="hold">
                                          <p:stCondLst>
                                            <p:cond delay="0"/>
                                          </p:stCondLst>
                                        </p:cTn>
                                        <p:tgtEl>
                                          <p:spTgt spid="56"/>
                                        </p:tgtEl>
                                        <p:attrNameLst>
                                          <p:attrName>style.visibility</p:attrName>
                                        </p:attrNameLst>
                                      </p:cBhvr>
                                      <p:to>
                                        <p:strVal val="visible"/>
                                      </p:to>
                                    </p:set>
                                    <p:animEffect transition="in" filter="blinds(horizontal)">
                                      <p:cBhvr>
                                        <p:cTn id="161" dur="500"/>
                                        <p:tgtEl>
                                          <p:spTgt spid="56"/>
                                        </p:tgtEl>
                                      </p:cBhvr>
                                    </p:animEffect>
                                  </p:childTnLst>
                                </p:cTn>
                              </p:par>
                              <p:par>
                                <p:cTn id="162" presetID="3" presetClass="entr" presetSubtype="1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Effect transition="in" filter="blinds(horizontal)">
                                      <p:cBhvr>
                                        <p:cTn id="164" dur="500"/>
                                        <p:tgtEl>
                                          <p:spTgt spid="57"/>
                                        </p:tgtEl>
                                      </p:cBhvr>
                                    </p:animEffect>
                                  </p:childTnLst>
                                </p:cTn>
                              </p:par>
                              <p:par>
                                <p:cTn id="165" presetID="3" presetClass="entr" presetSubtype="10" fill="hold" grpId="0" nodeType="withEffect">
                                  <p:stCondLst>
                                    <p:cond delay="0"/>
                                  </p:stCondLst>
                                  <p:childTnLst>
                                    <p:set>
                                      <p:cBhvr>
                                        <p:cTn id="166" dur="1" fill="hold">
                                          <p:stCondLst>
                                            <p:cond delay="0"/>
                                          </p:stCondLst>
                                        </p:cTn>
                                        <p:tgtEl>
                                          <p:spTgt spid="58"/>
                                        </p:tgtEl>
                                        <p:attrNameLst>
                                          <p:attrName>style.visibility</p:attrName>
                                        </p:attrNameLst>
                                      </p:cBhvr>
                                      <p:to>
                                        <p:strVal val="visible"/>
                                      </p:to>
                                    </p:set>
                                    <p:animEffect transition="in" filter="blinds(horizontal)">
                                      <p:cBhvr>
                                        <p:cTn id="167" dur="500"/>
                                        <p:tgtEl>
                                          <p:spTgt spid="58"/>
                                        </p:tgtEl>
                                      </p:cBhvr>
                                    </p:animEffect>
                                  </p:childTnLst>
                                </p:cTn>
                              </p:par>
                              <p:par>
                                <p:cTn id="168" presetID="3" presetClass="entr" presetSubtype="10" fill="hold" grpId="0" nodeType="withEffect">
                                  <p:stCondLst>
                                    <p:cond delay="0"/>
                                  </p:stCondLst>
                                  <p:childTnLst>
                                    <p:set>
                                      <p:cBhvr>
                                        <p:cTn id="169" dur="1" fill="hold">
                                          <p:stCondLst>
                                            <p:cond delay="0"/>
                                          </p:stCondLst>
                                        </p:cTn>
                                        <p:tgtEl>
                                          <p:spTgt spid="59"/>
                                        </p:tgtEl>
                                        <p:attrNameLst>
                                          <p:attrName>style.visibility</p:attrName>
                                        </p:attrNameLst>
                                      </p:cBhvr>
                                      <p:to>
                                        <p:strVal val="visible"/>
                                      </p:to>
                                    </p:set>
                                    <p:animEffect transition="in" filter="blinds(horizontal)">
                                      <p:cBhvr>
                                        <p:cTn id="170" dur="500"/>
                                        <p:tgtEl>
                                          <p:spTgt spid="59"/>
                                        </p:tgtEl>
                                      </p:cBhvr>
                                    </p:animEffect>
                                  </p:childTnLst>
                                </p:cTn>
                              </p:par>
                              <p:par>
                                <p:cTn id="171" presetID="3" presetClass="entr" presetSubtype="10" fill="hold" grpId="0" nodeType="withEffect">
                                  <p:stCondLst>
                                    <p:cond delay="0"/>
                                  </p:stCondLst>
                                  <p:childTnLst>
                                    <p:set>
                                      <p:cBhvr>
                                        <p:cTn id="172" dur="1" fill="hold">
                                          <p:stCondLst>
                                            <p:cond delay="0"/>
                                          </p:stCondLst>
                                        </p:cTn>
                                        <p:tgtEl>
                                          <p:spTgt spid="60"/>
                                        </p:tgtEl>
                                        <p:attrNameLst>
                                          <p:attrName>style.visibility</p:attrName>
                                        </p:attrNameLst>
                                      </p:cBhvr>
                                      <p:to>
                                        <p:strVal val="visible"/>
                                      </p:to>
                                    </p:set>
                                    <p:animEffect transition="in" filter="blinds(horizontal)">
                                      <p:cBhvr>
                                        <p:cTn id="173" dur="500"/>
                                        <p:tgtEl>
                                          <p:spTgt spid="60"/>
                                        </p:tgtEl>
                                      </p:cBhvr>
                                    </p:animEffect>
                                  </p:childTnLst>
                                </p:cTn>
                              </p:par>
                              <p:par>
                                <p:cTn id="174" presetID="3" presetClass="entr" presetSubtype="10" fill="hold" grpId="0" nodeType="withEffect">
                                  <p:stCondLst>
                                    <p:cond delay="0"/>
                                  </p:stCondLst>
                                  <p:childTnLst>
                                    <p:set>
                                      <p:cBhvr>
                                        <p:cTn id="175" dur="1" fill="hold">
                                          <p:stCondLst>
                                            <p:cond delay="0"/>
                                          </p:stCondLst>
                                        </p:cTn>
                                        <p:tgtEl>
                                          <p:spTgt spid="61"/>
                                        </p:tgtEl>
                                        <p:attrNameLst>
                                          <p:attrName>style.visibility</p:attrName>
                                        </p:attrNameLst>
                                      </p:cBhvr>
                                      <p:to>
                                        <p:strVal val="visible"/>
                                      </p:to>
                                    </p:set>
                                    <p:animEffect transition="in" filter="blinds(horizontal)">
                                      <p:cBhvr>
                                        <p:cTn id="176" dur="500"/>
                                        <p:tgtEl>
                                          <p:spTgt spid="61"/>
                                        </p:tgtEl>
                                      </p:cBhvr>
                                    </p:animEffect>
                                  </p:childTnLst>
                                </p:cTn>
                              </p:par>
                              <p:par>
                                <p:cTn id="177" presetID="3" presetClass="entr" presetSubtype="10" fill="hold" grpId="0" nodeType="withEffect">
                                  <p:stCondLst>
                                    <p:cond delay="0"/>
                                  </p:stCondLst>
                                  <p:childTnLst>
                                    <p:set>
                                      <p:cBhvr>
                                        <p:cTn id="178" dur="1" fill="hold">
                                          <p:stCondLst>
                                            <p:cond delay="0"/>
                                          </p:stCondLst>
                                        </p:cTn>
                                        <p:tgtEl>
                                          <p:spTgt spid="62"/>
                                        </p:tgtEl>
                                        <p:attrNameLst>
                                          <p:attrName>style.visibility</p:attrName>
                                        </p:attrNameLst>
                                      </p:cBhvr>
                                      <p:to>
                                        <p:strVal val="visible"/>
                                      </p:to>
                                    </p:set>
                                    <p:animEffect transition="in" filter="blinds(horizontal)">
                                      <p:cBhvr>
                                        <p:cTn id="179" dur="500"/>
                                        <p:tgtEl>
                                          <p:spTgt spid="62"/>
                                        </p:tgtEl>
                                      </p:cBhvr>
                                    </p:animEffect>
                                  </p:childTnLst>
                                </p:cTn>
                              </p:par>
                              <p:par>
                                <p:cTn id="180" presetID="3" presetClass="entr" presetSubtype="10"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Effect transition="in" filter="blinds(horizontal)">
                                      <p:cBhvr>
                                        <p:cTn id="182" dur="500"/>
                                        <p:tgtEl>
                                          <p:spTgt spid="63"/>
                                        </p:tgtEl>
                                      </p:cBhvr>
                                    </p:animEffect>
                                  </p:childTnLst>
                                </p:cTn>
                              </p:par>
                              <p:par>
                                <p:cTn id="183" presetID="3" presetClass="entr" presetSubtype="10" fill="hold" grpId="0" nodeType="withEffect">
                                  <p:stCondLst>
                                    <p:cond delay="0"/>
                                  </p:stCondLst>
                                  <p:childTnLst>
                                    <p:set>
                                      <p:cBhvr>
                                        <p:cTn id="184" dur="1" fill="hold">
                                          <p:stCondLst>
                                            <p:cond delay="0"/>
                                          </p:stCondLst>
                                        </p:cTn>
                                        <p:tgtEl>
                                          <p:spTgt spid="64"/>
                                        </p:tgtEl>
                                        <p:attrNameLst>
                                          <p:attrName>style.visibility</p:attrName>
                                        </p:attrNameLst>
                                      </p:cBhvr>
                                      <p:to>
                                        <p:strVal val="visible"/>
                                      </p:to>
                                    </p:set>
                                    <p:animEffect transition="in" filter="blinds(horizontal)">
                                      <p:cBhvr>
                                        <p:cTn id="185" dur="500"/>
                                        <p:tgtEl>
                                          <p:spTgt spid="64"/>
                                        </p:tgtEl>
                                      </p:cBhvr>
                                    </p:animEffect>
                                  </p:childTnLst>
                                </p:cTn>
                              </p:par>
                              <p:par>
                                <p:cTn id="186" presetID="3" presetClass="entr" presetSubtype="10" fill="hold" grpId="0" nodeType="withEffect">
                                  <p:stCondLst>
                                    <p:cond delay="0"/>
                                  </p:stCondLst>
                                  <p:childTnLst>
                                    <p:set>
                                      <p:cBhvr>
                                        <p:cTn id="187" dur="1" fill="hold">
                                          <p:stCondLst>
                                            <p:cond delay="0"/>
                                          </p:stCondLst>
                                        </p:cTn>
                                        <p:tgtEl>
                                          <p:spTgt spid="65"/>
                                        </p:tgtEl>
                                        <p:attrNameLst>
                                          <p:attrName>style.visibility</p:attrName>
                                        </p:attrNameLst>
                                      </p:cBhvr>
                                      <p:to>
                                        <p:strVal val="visible"/>
                                      </p:to>
                                    </p:set>
                                    <p:animEffect transition="in" filter="blinds(horizontal)">
                                      <p:cBhvr>
                                        <p:cTn id="188" dur="500"/>
                                        <p:tgtEl>
                                          <p:spTgt spid="65"/>
                                        </p:tgtEl>
                                      </p:cBhvr>
                                    </p:animEffect>
                                  </p:childTnLst>
                                </p:cTn>
                              </p:par>
                              <p:par>
                                <p:cTn id="189" presetID="3" presetClass="entr" presetSubtype="10"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Effect transition="in" filter="blinds(horizontal)">
                                      <p:cBhvr>
                                        <p:cTn id="191" dur="500"/>
                                        <p:tgtEl>
                                          <p:spTgt spid="66"/>
                                        </p:tgtEl>
                                      </p:cBhvr>
                                    </p:animEffect>
                                  </p:childTnLst>
                                </p:cTn>
                              </p:par>
                              <p:par>
                                <p:cTn id="192" presetID="3" presetClass="entr" presetSubtype="10" fill="hold" grpId="0" nodeType="withEffect">
                                  <p:stCondLst>
                                    <p:cond delay="0"/>
                                  </p:stCondLst>
                                  <p:childTnLst>
                                    <p:set>
                                      <p:cBhvr>
                                        <p:cTn id="193" dur="1" fill="hold">
                                          <p:stCondLst>
                                            <p:cond delay="0"/>
                                          </p:stCondLst>
                                        </p:cTn>
                                        <p:tgtEl>
                                          <p:spTgt spid="67"/>
                                        </p:tgtEl>
                                        <p:attrNameLst>
                                          <p:attrName>style.visibility</p:attrName>
                                        </p:attrNameLst>
                                      </p:cBhvr>
                                      <p:to>
                                        <p:strVal val="visible"/>
                                      </p:to>
                                    </p:set>
                                    <p:animEffect transition="in" filter="blinds(horizontal)">
                                      <p:cBhvr>
                                        <p:cTn id="194" dur="500"/>
                                        <p:tgtEl>
                                          <p:spTgt spid="67"/>
                                        </p:tgtEl>
                                      </p:cBhvr>
                                    </p:animEffect>
                                  </p:childTnLst>
                                </p:cTn>
                              </p:par>
                              <p:par>
                                <p:cTn id="195" presetID="3" presetClass="entr" presetSubtype="10" fill="hold" grpId="0" nodeType="withEffect">
                                  <p:stCondLst>
                                    <p:cond delay="0"/>
                                  </p:stCondLst>
                                  <p:childTnLst>
                                    <p:set>
                                      <p:cBhvr>
                                        <p:cTn id="196" dur="1" fill="hold">
                                          <p:stCondLst>
                                            <p:cond delay="0"/>
                                          </p:stCondLst>
                                        </p:cTn>
                                        <p:tgtEl>
                                          <p:spTgt spid="68"/>
                                        </p:tgtEl>
                                        <p:attrNameLst>
                                          <p:attrName>style.visibility</p:attrName>
                                        </p:attrNameLst>
                                      </p:cBhvr>
                                      <p:to>
                                        <p:strVal val="visible"/>
                                      </p:to>
                                    </p:set>
                                    <p:animEffect transition="in" filter="blinds(horizontal)">
                                      <p:cBhvr>
                                        <p:cTn id="197" dur="500"/>
                                        <p:tgtEl>
                                          <p:spTgt spid="68"/>
                                        </p:tgtEl>
                                      </p:cBhvr>
                                    </p:animEffect>
                                  </p:childTnLst>
                                </p:cTn>
                              </p:par>
                              <p:par>
                                <p:cTn id="198" presetID="3" presetClass="entr" presetSubtype="10" fill="hold" grpId="0" nodeType="withEffect">
                                  <p:stCondLst>
                                    <p:cond delay="0"/>
                                  </p:stCondLst>
                                  <p:childTnLst>
                                    <p:set>
                                      <p:cBhvr>
                                        <p:cTn id="199" dur="1" fill="hold">
                                          <p:stCondLst>
                                            <p:cond delay="0"/>
                                          </p:stCondLst>
                                        </p:cTn>
                                        <p:tgtEl>
                                          <p:spTgt spid="69"/>
                                        </p:tgtEl>
                                        <p:attrNameLst>
                                          <p:attrName>style.visibility</p:attrName>
                                        </p:attrNameLst>
                                      </p:cBhvr>
                                      <p:to>
                                        <p:strVal val="visible"/>
                                      </p:to>
                                    </p:set>
                                    <p:animEffect transition="in" filter="blinds(horizontal)">
                                      <p:cBhvr>
                                        <p:cTn id="200" dur="500"/>
                                        <p:tgtEl>
                                          <p:spTgt spid="69"/>
                                        </p:tgtEl>
                                      </p:cBhvr>
                                    </p:animEffect>
                                  </p:childTnLst>
                                </p:cTn>
                              </p:par>
                              <p:par>
                                <p:cTn id="201" presetID="3" presetClass="entr" presetSubtype="10" fill="hold" grpId="0" nodeType="withEffect">
                                  <p:stCondLst>
                                    <p:cond delay="0"/>
                                  </p:stCondLst>
                                  <p:childTnLst>
                                    <p:set>
                                      <p:cBhvr>
                                        <p:cTn id="202" dur="1" fill="hold">
                                          <p:stCondLst>
                                            <p:cond delay="0"/>
                                          </p:stCondLst>
                                        </p:cTn>
                                        <p:tgtEl>
                                          <p:spTgt spid="70"/>
                                        </p:tgtEl>
                                        <p:attrNameLst>
                                          <p:attrName>style.visibility</p:attrName>
                                        </p:attrNameLst>
                                      </p:cBhvr>
                                      <p:to>
                                        <p:strVal val="visible"/>
                                      </p:to>
                                    </p:set>
                                    <p:animEffect transition="in" filter="blinds(horizontal)">
                                      <p:cBhvr>
                                        <p:cTn id="203" dur="500"/>
                                        <p:tgtEl>
                                          <p:spTgt spid="70"/>
                                        </p:tgtEl>
                                      </p:cBhvr>
                                    </p:animEffect>
                                  </p:childTnLst>
                                </p:cTn>
                              </p:par>
                              <p:par>
                                <p:cTn id="204" presetID="3" presetClass="entr" presetSubtype="10" fill="hold" grpId="0" nodeType="withEffect">
                                  <p:stCondLst>
                                    <p:cond delay="0"/>
                                  </p:stCondLst>
                                  <p:childTnLst>
                                    <p:set>
                                      <p:cBhvr>
                                        <p:cTn id="205" dur="1" fill="hold">
                                          <p:stCondLst>
                                            <p:cond delay="0"/>
                                          </p:stCondLst>
                                        </p:cTn>
                                        <p:tgtEl>
                                          <p:spTgt spid="71"/>
                                        </p:tgtEl>
                                        <p:attrNameLst>
                                          <p:attrName>style.visibility</p:attrName>
                                        </p:attrNameLst>
                                      </p:cBhvr>
                                      <p:to>
                                        <p:strVal val="visible"/>
                                      </p:to>
                                    </p:set>
                                    <p:animEffect transition="in" filter="blinds(horizontal)">
                                      <p:cBhvr>
                                        <p:cTn id="206" dur="500"/>
                                        <p:tgtEl>
                                          <p:spTgt spid="71"/>
                                        </p:tgtEl>
                                      </p:cBhvr>
                                    </p:animEffect>
                                  </p:childTnLst>
                                </p:cTn>
                              </p:par>
                              <p:par>
                                <p:cTn id="207" presetID="3" presetClass="entr" presetSubtype="10" fill="hold" grpId="0" nodeType="withEffect">
                                  <p:stCondLst>
                                    <p:cond delay="0"/>
                                  </p:stCondLst>
                                  <p:childTnLst>
                                    <p:set>
                                      <p:cBhvr>
                                        <p:cTn id="208" dur="1" fill="hold">
                                          <p:stCondLst>
                                            <p:cond delay="0"/>
                                          </p:stCondLst>
                                        </p:cTn>
                                        <p:tgtEl>
                                          <p:spTgt spid="72"/>
                                        </p:tgtEl>
                                        <p:attrNameLst>
                                          <p:attrName>style.visibility</p:attrName>
                                        </p:attrNameLst>
                                      </p:cBhvr>
                                      <p:to>
                                        <p:strVal val="visible"/>
                                      </p:to>
                                    </p:set>
                                    <p:animEffect transition="in" filter="blinds(horizontal)">
                                      <p:cBhvr>
                                        <p:cTn id="209" dur="500"/>
                                        <p:tgtEl>
                                          <p:spTgt spid="72"/>
                                        </p:tgtEl>
                                      </p:cBhvr>
                                    </p:animEffect>
                                  </p:childTnLst>
                                </p:cTn>
                              </p:par>
                              <p:par>
                                <p:cTn id="210" presetID="3" presetClass="entr" presetSubtype="10" fill="hold" grpId="0" nodeType="withEffect">
                                  <p:stCondLst>
                                    <p:cond delay="0"/>
                                  </p:stCondLst>
                                  <p:childTnLst>
                                    <p:set>
                                      <p:cBhvr>
                                        <p:cTn id="211" dur="1" fill="hold">
                                          <p:stCondLst>
                                            <p:cond delay="0"/>
                                          </p:stCondLst>
                                        </p:cTn>
                                        <p:tgtEl>
                                          <p:spTgt spid="73"/>
                                        </p:tgtEl>
                                        <p:attrNameLst>
                                          <p:attrName>style.visibility</p:attrName>
                                        </p:attrNameLst>
                                      </p:cBhvr>
                                      <p:to>
                                        <p:strVal val="visible"/>
                                      </p:to>
                                    </p:set>
                                    <p:animEffect transition="in" filter="blinds(horizontal)">
                                      <p:cBhvr>
                                        <p:cTn id="21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0" y="838200"/>
            <a:ext cx="9144000" cy="914400"/>
          </a:xfrm>
        </p:spPr>
        <p:txBody>
          <a:bodyPr/>
          <a:lstStyle/>
          <a:p>
            <a:pPr lvl="0"/>
            <a:r>
              <a:rPr lang="en-US" sz="2800" b="1" u="sng" dirty="0" smtClean="0"/>
              <a:t>VI. Network Structures of Hydrocarbons </a:t>
            </a:r>
            <a:r>
              <a:rPr lang="en-US" sz="2800" dirty="0" smtClean="0"/>
              <a:t/>
            </a:r>
            <a:br>
              <a:rPr lang="en-US" sz="2800" dirty="0" smtClean="0"/>
            </a:br>
            <a:r>
              <a:rPr lang="en-US" sz="2800" dirty="0" smtClean="0"/>
              <a:t> </a:t>
            </a:r>
            <a:endParaRPr lang="en-US" sz="2800" dirty="0"/>
          </a:p>
        </p:txBody>
      </p:sp>
      <p:sp>
        <p:nvSpPr>
          <p:cNvPr id="4" name="Content Placeholder 3"/>
          <p:cNvSpPr>
            <a:spLocks noGrp="1"/>
          </p:cNvSpPr>
          <p:nvPr>
            <p:ph idx="1"/>
          </p:nvPr>
        </p:nvSpPr>
        <p:spPr>
          <a:xfrm>
            <a:off x="0" y="1676400"/>
            <a:ext cx="9144000" cy="2362200"/>
          </a:xfrm>
        </p:spPr>
        <p:txBody>
          <a:bodyPr/>
          <a:lstStyle/>
          <a:p>
            <a:pPr lvl="0" algn="l"/>
            <a:r>
              <a:rPr lang="en-US" sz="2400" dirty="0" smtClean="0"/>
              <a:t>Carbon can make different network structures</a:t>
            </a:r>
          </a:p>
          <a:p>
            <a:pPr lvl="0" algn="l">
              <a:buNone/>
            </a:pPr>
            <a:r>
              <a:rPr lang="en-US" sz="2400" dirty="0" smtClean="0"/>
              <a:t> 		(these are all allotropes of carbon)</a:t>
            </a:r>
          </a:p>
          <a:p>
            <a:pPr>
              <a:buNone/>
            </a:pPr>
            <a:r>
              <a:rPr lang="en-US" sz="2400" dirty="0" smtClean="0"/>
              <a:t> </a:t>
            </a:r>
          </a:p>
          <a:p>
            <a:pPr algn="l"/>
            <a:r>
              <a:rPr lang="en-US" sz="2400" b="1" dirty="0" smtClean="0"/>
              <a:t>Example</a:t>
            </a:r>
            <a:r>
              <a:rPr lang="en-US" sz="2400" dirty="0" smtClean="0"/>
              <a:t>: </a:t>
            </a:r>
          </a:p>
          <a:p>
            <a:pPr algn="l"/>
            <a:endParaRPr lang="en-US" sz="2400" dirty="0" smtClean="0"/>
          </a:p>
          <a:p>
            <a:pPr algn="l"/>
            <a:endParaRPr lang="en-US" sz="2400" dirty="0" smtClean="0"/>
          </a:p>
          <a:p>
            <a:pPr algn="l"/>
            <a:endParaRPr lang="en-US" sz="2400" dirty="0" smtClean="0"/>
          </a:p>
          <a:p>
            <a:pPr algn="l">
              <a:buNone/>
            </a:pPr>
            <a:endParaRPr lang="en-US" sz="2400" dirty="0" smtClean="0"/>
          </a:p>
          <a:p>
            <a:pPr algn="l"/>
            <a:r>
              <a:rPr lang="en-US" sz="2400" b="1" dirty="0" smtClean="0"/>
              <a:t>Other Examples: </a:t>
            </a:r>
          </a:p>
          <a:p>
            <a:pPr marL="457200" lvl="0" indent="-457200" algn="l">
              <a:buNone/>
            </a:pPr>
            <a:endParaRPr lang="en-US" sz="2400" dirty="0" smtClean="0"/>
          </a:p>
        </p:txBody>
      </p:sp>
      <p:sp>
        <p:nvSpPr>
          <p:cNvPr id="3075" name="Rectangle 3"/>
          <p:cNvSpPr>
            <a:spLocks noChangeArrowheads="1"/>
          </p:cNvSpPr>
          <p:nvPr/>
        </p:nvSpPr>
        <p:spPr bwMode="auto">
          <a:xfrm>
            <a:off x="4572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7" name="TextBox 6"/>
          <p:cNvSpPr txBox="1"/>
          <p:nvPr/>
        </p:nvSpPr>
        <p:spPr>
          <a:xfrm>
            <a:off x="1752600" y="3048000"/>
            <a:ext cx="1905000" cy="430887"/>
          </a:xfrm>
          <a:prstGeom prst="rect">
            <a:avLst/>
          </a:prstGeom>
          <a:noFill/>
        </p:spPr>
        <p:txBody>
          <a:bodyPr wrap="square" rtlCol="0">
            <a:spAutoFit/>
          </a:bodyPr>
          <a:lstStyle/>
          <a:p>
            <a:r>
              <a:rPr lang="en-US" sz="2200" dirty="0" smtClean="0">
                <a:solidFill>
                  <a:srgbClr val="FF0000"/>
                </a:solidFill>
              </a:rPr>
              <a:t>Graphite</a:t>
            </a:r>
            <a:endParaRPr lang="en-US" sz="2200" baseline="30000" dirty="0">
              <a:solidFill>
                <a:srgbClr val="FF0000"/>
              </a:solidFill>
            </a:endParaRPr>
          </a:p>
        </p:txBody>
      </p:sp>
      <p:pic>
        <p:nvPicPr>
          <p:cNvPr id="8" name="il_fi" descr="http://www.green-planet-solar-energy.com/images/graphite.jpg"/>
          <p:cNvPicPr/>
          <p:nvPr/>
        </p:nvPicPr>
        <p:blipFill>
          <a:blip r:embed="rId3" cstate="print"/>
          <a:srcRect/>
          <a:stretch>
            <a:fillRect/>
          </a:stretch>
        </p:blipFill>
        <p:spPr bwMode="auto">
          <a:xfrm rot="5400000">
            <a:off x="4014787" y="2614613"/>
            <a:ext cx="2105025" cy="2971800"/>
          </a:xfrm>
          <a:prstGeom prst="rect">
            <a:avLst/>
          </a:prstGeom>
          <a:noFill/>
          <a:ln w="9525">
            <a:noFill/>
            <a:miter lim="800000"/>
            <a:headEnd/>
            <a:tailEnd/>
          </a:ln>
        </p:spPr>
      </p:pic>
      <p:sp>
        <p:nvSpPr>
          <p:cNvPr id="10" name="TextBox 9"/>
          <p:cNvSpPr txBox="1"/>
          <p:nvPr/>
        </p:nvSpPr>
        <p:spPr>
          <a:xfrm>
            <a:off x="2743200" y="5181600"/>
            <a:ext cx="5943600" cy="461665"/>
          </a:xfrm>
          <a:prstGeom prst="rect">
            <a:avLst/>
          </a:prstGeom>
          <a:noFill/>
        </p:spPr>
        <p:txBody>
          <a:bodyPr wrap="square" rtlCol="0">
            <a:spAutoFit/>
          </a:bodyPr>
          <a:lstStyle/>
          <a:p>
            <a:r>
              <a:rPr lang="en-US" sz="2400" dirty="0" err="1" smtClean="0">
                <a:solidFill>
                  <a:srgbClr val="FF0000"/>
                </a:solidFill>
              </a:rPr>
              <a:t>nanotubes</a:t>
            </a:r>
            <a:r>
              <a:rPr lang="en-US" sz="2400" dirty="0" smtClean="0">
                <a:solidFill>
                  <a:srgbClr val="FF0000"/>
                </a:solidFill>
              </a:rPr>
              <a:t>, diamonds, </a:t>
            </a:r>
            <a:r>
              <a:rPr lang="en-US" sz="2400" dirty="0" err="1" smtClean="0">
                <a:solidFill>
                  <a:srgbClr val="FF0000"/>
                </a:solidFill>
              </a:rPr>
              <a:t>bucky</a:t>
            </a:r>
            <a:r>
              <a:rPr lang="en-US" sz="2400" dirty="0" smtClean="0">
                <a:solidFill>
                  <a:srgbClr val="FF0000"/>
                </a:solidFill>
              </a:rPr>
              <a:t> balls</a:t>
            </a:r>
            <a:endParaRPr lang="en-US" sz="2200" baseline="30000" dirty="0">
              <a:solidFill>
                <a:srgbClr val="FF0000"/>
              </a:solidFill>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0" y="838200"/>
            <a:ext cx="9448800" cy="914400"/>
          </a:xfrm>
        </p:spPr>
        <p:txBody>
          <a:bodyPr/>
          <a:lstStyle/>
          <a:p>
            <a:pPr lvl="0"/>
            <a:r>
              <a:rPr lang="en-US" sz="2700" b="1" u="sng" dirty="0" smtClean="0"/>
              <a:t>VII. Saturated vs. Unsaturated Hydrocarbons</a:t>
            </a:r>
            <a:r>
              <a:rPr lang="en-US" sz="2700" dirty="0" smtClean="0"/>
              <a:t/>
            </a:r>
            <a:br>
              <a:rPr lang="en-US" sz="2700" dirty="0" smtClean="0"/>
            </a:br>
            <a:r>
              <a:rPr lang="en-US" sz="2700" dirty="0" smtClean="0"/>
              <a:t> </a:t>
            </a:r>
            <a:endParaRPr lang="en-US" sz="2700" dirty="0"/>
          </a:p>
        </p:txBody>
      </p:sp>
      <p:sp>
        <p:nvSpPr>
          <p:cNvPr id="4" name="Content Placeholder 3"/>
          <p:cNvSpPr>
            <a:spLocks noGrp="1"/>
          </p:cNvSpPr>
          <p:nvPr>
            <p:ph idx="1"/>
          </p:nvPr>
        </p:nvSpPr>
        <p:spPr>
          <a:xfrm>
            <a:off x="0" y="1676400"/>
            <a:ext cx="9144000" cy="2362200"/>
          </a:xfrm>
        </p:spPr>
        <p:txBody>
          <a:bodyPr/>
          <a:lstStyle/>
          <a:p>
            <a:pPr lvl="0" algn="l"/>
            <a:r>
              <a:rPr lang="en-US" sz="2400" b="1" dirty="0" smtClean="0"/>
              <a:t>Saturated Hydrocarbons</a:t>
            </a:r>
            <a:r>
              <a:rPr lang="en-US" sz="2400" dirty="0" smtClean="0"/>
              <a:t>: hydrocarbons with </a:t>
            </a:r>
            <a:r>
              <a:rPr lang="en-US" sz="2400" b="1" u="sng" dirty="0" smtClean="0"/>
              <a:t>_________________</a:t>
            </a:r>
            <a:endParaRPr lang="en-US" sz="2400" dirty="0" smtClean="0"/>
          </a:p>
          <a:p>
            <a:pPr lvl="0" algn="l"/>
            <a:r>
              <a:rPr lang="en-US" sz="2400" b="1" dirty="0" smtClean="0"/>
              <a:t>Family Name</a:t>
            </a:r>
            <a:r>
              <a:rPr lang="en-US" sz="2400" dirty="0" smtClean="0"/>
              <a:t>: ___________________</a:t>
            </a:r>
          </a:p>
          <a:p>
            <a:pPr lvl="0" algn="l"/>
            <a:r>
              <a:rPr lang="en-US" sz="2400" b="1" dirty="0" smtClean="0"/>
              <a:t>Example</a:t>
            </a:r>
            <a:r>
              <a:rPr lang="en-US" sz="2400" dirty="0" smtClean="0"/>
              <a:t>: Butane</a:t>
            </a:r>
          </a:p>
          <a:p>
            <a:pPr marL="457200" lvl="0" indent="-457200" algn="l">
              <a:buNone/>
            </a:pPr>
            <a:endParaRPr lang="en-US" sz="2400" dirty="0" smtClean="0"/>
          </a:p>
        </p:txBody>
      </p:sp>
      <p:sp>
        <p:nvSpPr>
          <p:cNvPr id="3075" name="Rectangle 3"/>
          <p:cNvSpPr>
            <a:spLocks noChangeArrowheads="1"/>
          </p:cNvSpPr>
          <p:nvPr/>
        </p:nvSpPr>
        <p:spPr bwMode="auto">
          <a:xfrm>
            <a:off x="4572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7" name="TextBox 6"/>
          <p:cNvSpPr txBox="1"/>
          <p:nvPr/>
        </p:nvSpPr>
        <p:spPr>
          <a:xfrm>
            <a:off x="6096000" y="1676400"/>
            <a:ext cx="3733800" cy="430887"/>
          </a:xfrm>
          <a:prstGeom prst="rect">
            <a:avLst/>
          </a:prstGeom>
          <a:noFill/>
        </p:spPr>
        <p:txBody>
          <a:bodyPr wrap="square" rtlCol="0">
            <a:spAutoFit/>
          </a:bodyPr>
          <a:lstStyle/>
          <a:p>
            <a:r>
              <a:rPr lang="en-US" sz="2200" dirty="0" smtClean="0">
                <a:solidFill>
                  <a:srgbClr val="FF0000"/>
                </a:solidFill>
              </a:rPr>
              <a:t>ALL SINGLE BONDS</a:t>
            </a:r>
            <a:endParaRPr lang="en-US" sz="2200" baseline="30000" dirty="0">
              <a:solidFill>
                <a:srgbClr val="FF0000"/>
              </a:solidFill>
            </a:endParaRPr>
          </a:p>
        </p:txBody>
      </p:sp>
      <p:sp>
        <p:nvSpPr>
          <p:cNvPr id="9" name="TextBox 8"/>
          <p:cNvSpPr txBox="1"/>
          <p:nvPr/>
        </p:nvSpPr>
        <p:spPr>
          <a:xfrm>
            <a:off x="2362200" y="2133600"/>
            <a:ext cx="3733800" cy="430887"/>
          </a:xfrm>
          <a:prstGeom prst="rect">
            <a:avLst/>
          </a:prstGeom>
          <a:noFill/>
        </p:spPr>
        <p:txBody>
          <a:bodyPr wrap="square" rtlCol="0">
            <a:spAutoFit/>
          </a:bodyPr>
          <a:lstStyle/>
          <a:p>
            <a:r>
              <a:rPr lang="en-US" sz="2200" dirty="0" smtClean="0">
                <a:solidFill>
                  <a:srgbClr val="FF0000"/>
                </a:solidFill>
              </a:rPr>
              <a:t>ALKANES</a:t>
            </a:r>
            <a:endParaRPr lang="en-US" sz="2200" baseline="30000" dirty="0">
              <a:solidFill>
                <a:srgbClr val="FF0000"/>
              </a:solidFill>
            </a:endParaRPr>
          </a:p>
        </p:txBody>
      </p:sp>
      <p:grpSp>
        <p:nvGrpSpPr>
          <p:cNvPr id="56" name="Group 55"/>
          <p:cNvGrpSpPr/>
          <p:nvPr/>
        </p:nvGrpSpPr>
        <p:grpSpPr>
          <a:xfrm>
            <a:off x="2927302" y="3616523"/>
            <a:ext cx="3503921" cy="1569183"/>
            <a:chOff x="2927302" y="3616523"/>
            <a:chExt cx="3503921" cy="1569183"/>
          </a:xfrm>
        </p:grpSpPr>
        <p:sp>
          <p:nvSpPr>
            <p:cNvPr id="8" name="SMARTInkAnnotation0"/>
            <p:cNvSpPr/>
            <p:nvPr/>
          </p:nvSpPr>
          <p:spPr bwMode="auto">
            <a:xfrm>
              <a:off x="3428027" y="4232671"/>
              <a:ext cx="214362" cy="401837"/>
            </a:xfrm>
            <a:custGeom>
              <a:avLst/>
              <a:gdLst/>
              <a:ahLst/>
              <a:cxnLst/>
              <a:rect l="0" t="0" r="0" b="0"/>
              <a:pathLst>
                <a:path w="214362" h="401837">
                  <a:moveTo>
                    <a:pt x="205423" y="0"/>
                  </a:moveTo>
                  <a:lnTo>
                    <a:pt x="200677" y="0"/>
                  </a:lnTo>
                  <a:lnTo>
                    <a:pt x="197293" y="993"/>
                  </a:lnTo>
                  <a:lnTo>
                    <a:pt x="193051" y="2646"/>
                  </a:lnTo>
                  <a:lnTo>
                    <a:pt x="188236" y="4741"/>
                  </a:lnTo>
                  <a:lnTo>
                    <a:pt x="183040" y="6137"/>
                  </a:lnTo>
                  <a:lnTo>
                    <a:pt x="177590" y="7069"/>
                  </a:lnTo>
                  <a:lnTo>
                    <a:pt x="171970" y="7689"/>
                  </a:lnTo>
                  <a:lnTo>
                    <a:pt x="167230" y="8103"/>
                  </a:lnTo>
                  <a:lnTo>
                    <a:pt x="163077" y="8378"/>
                  </a:lnTo>
                  <a:lnTo>
                    <a:pt x="159315" y="8562"/>
                  </a:lnTo>
                  <a:lnTo>
                    <a:pt x="154820" y="9677"/>
                  </a:lnTo>
                  <a:lnTo>
                    <a:pt x="149838" y="11412"/>
                  </a:lnTo>
                  <a:lnTo>
                    <a:pt x="144530" y="13562"/>
                  </a:lnTo>
                  <a:lnTo>
                    <a:pt x="139998" y="15987"/>
                  </a:lnTo>
                  <a:lnTo>
                    <a:pt x="135984" y="18595"/>
                  </a:lnTo>
                  <a:lnTo>
                    <a:pt x="132314" y="21327"/>
                  </a:lnTo>
                  <a:lnTo>
                    <a:pt x="128875" y="25132"/>
                  </a:lnTo>
                  <a:lnTo>
                    <a:pt x="122405" y="34652"/>
                  </a:lnTo>
                  <a:lnTo>
                    <a:pt x="118296" y="39968"/>
                  </a:lnTo>
                  <a:lnTo>
                    <a:pt x="113570" y="45497"/>
                  </a:lnTo>
                  <a:lnTo>
                    <a:pt x="104015" y="55940"/>
                  </a:lnTo>
                  <a:lnTo>
                    <a:pt x="96459" y="63888"/>
                  </a:lnTo>
                  <a:lnTo>
                    <a:pt x="89789" y="73375"/>
                  </a:lnTo>
                  <a:lnTo>
                    <a:pt x="83514" y="85197"/>
                  </a:lnTo>
                  <a:lnTo>
                    <a:pt x="80451" y="92517"/>
                  </a:lnTo>
                  <a:lnTo>
                    <a:pt x="77415" y="100374"/>
                  </a:lnTo>
                  <a:lnTo>
                    <a:pt x="74398" y="107595"/>
                  </a:lnTo>
                  <a:lnTo>
                    <a:pt x="71394" y="114395"/>
                  </a:lnTo>
                  <a:lnTo>
                    <a:pt x="68397" y="120912"/>
                  </a:lnTo>
                  <a:lnTo>
                    <a:pt x="64414" y="128233"/>
                  </a:lnTo>
                  <a:lnTo>
                    <a:pt x="59771" y="136090"/>
                  </a:lnTo>
                  <a:lnTo>
                    <a:pt x="54690" y="144305"/>
                  </a:lnTo>
                  <a:lnTo>
                    <a:pt x="50310" y="152758"/>
                  </a:lnTo>
                  <a:lnTo>
                    <a:pt x="46396" y="161370"/>
                  </a:lnTo>
                  <a:lnTo>
                    <a:pt x="42794" y="170088"/>
                  </a:lnTo>
                  <a:lnTo>
                    <a:pt x="38406" y="178877"/>
                  </a:lnTo>
                  <a:lnTo>
                    <a:pt x="33495" y="187712"/>
                  </a:lnTo>
                  <a:lnTo>
                    <a:pt x="28234" y="196579"/>
                  </a:lnTo>
                  <a:lnTo>
                    <a:pt x="23734" y="205467"/>
                  </a:lnTo>
                  <a:lnTo>
                    <a:pt x="19740" y="214369"/>
                  </a:lnTo>
                  <a:lnTo>
                    <a:pt x="16085" y="223279"/>
                  </a:lnTo>
                  <a:lnTo>
                    <a:pt x="12654" y="233189"/>
                  </a:lnTo>
                  <a:lnTo>
                    <a:pt x="9374" y="243764"/>
                  </a:lnTo>
                  <a:lnTo>
                    <a:pt x="6195" y="254783"/>
                  </a:lnTo>
                  <a:lnTo>
                    <a:pt x="4075" y="265106"/>
                  </a:lnTo>
                  <a:lnTo>
                    <a:pt x="2662" y="274963"/>
                  </a:lnTo>
                  <a:lnTo>
                    <a:pt x="1719" y="284512"/>
                  </a:lnTo>
                  <a:lnTo>
                    <a:pt x="1091" y="293855"/>
                  </a:lnTo>
                  <a:lnTo>
                    <a:pt x="673" y="303059"/>
                  </a:lnTo>
                  <a:lnTo>
                    <a:pt x="207" y="321225"/>
                  </a:lnTo>
                  <a:lnTo>
                    <a:pt x="0" y="339220"/>
                  </a:lnTo>
                  <a:lnTo>
                    <a:pt x="1932" y="347193"/>
                  </a:lnTo>
                  <a:lnTo>
                    <a:pt x="5205" y="354493"/>
                  </a:lnTo>
                  <a:lnTo>
                    <a:pt x="9374" y="361345"/>
                  </a:lnTo>
                  <a:lnTo>
                    <a:pt x="14140" y="366904"/>
                  </a:lnTo>
                  <a:lnTo>
                    <a:pt x="19303" y="371603"/>
                  </a:lnTo>
                  <a:lnTo>
                    <a:pt x="24732" y="375728"/>
                  </a:lnTo>
                  <a:lnTo>
                    <a:pt x="30337" y="379469"/>
                  </a:lnTo>
                  <a:lnTo>
                    <a:pt x="36061" y="382956"/>
                  </a:lnTo>
                  <a:lnTo>
                    <a:pt x="41862" y="386273"/>
                  </a:lnTo>
                  <a:lnTo>
                    <a:pt x="48710" y="389477"/>
                  </a:lnTo>
                  <a:lnTo>
                    <a:pt x="56255" y="392604"/>
                  </a:lnTo>
                  <a:lnTo>
                    <a:pt x="64264" y="395682"/>
                  </a:lnTo>
                  <a:lnTo>
                    <a:pt x="72583" y="397733"/>
                  </a:lnTo>
                  <a:lnTo>
                    <a:pt x="81108" y="399101"/>
                  </a:lnTo>
                  <a:lnTo>
                    <a:pt x="89772" y="400013"/>
                  </a:lnTo>
                  <a:lnTo>
                    <a:pt x="98527" y="400620"/>
                  </a:lnTo>
                  <a:lnTo>
                    <a:pt x="107343" y="401026"/>
                  </a:lnTo>
                  <a:lnTo>
                    <a:pt x="125084" y="401476"/>
                  </a:lnTo>
                  <a:lnTo>
                    <a:pt x="205218" y="401836"/>
                  </a:lnTo>
                  <a:lnTo>
                    <a:pt x="205404" y="394148"/>
                  </a:lnTo>
                  <a:lnTo>
                    <a:pt x="206403" y="393734"/>
                  </a:lnTo>
                  <a:lnTo>
                    <a:pt x="212495" y="393070"/>
                  </a:lnTo>
                  <a:lnTo>
                    <a:pt x="214361" y="39290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 name="SMARTInkAnnotation1"/>
            <p:cNvSpPr/>
            <p:nvPr/>
          </p:nvSpPr>
          <p:spPr bwMode="auto">
            <a:xfrm>
              <a:off x="3807389" y="4420195"/>
              <a:ext cx="200779" cy="26790"/>
            </a:xfrm>
            <a:custGeom>
              <a:avLst/>
              <a:gdLst/>
              <a:ahLst/>
              <a:cxnLst/>
              <a:rect l="0" t="0" r="0" b="0"/>
              <a:pathLst>
                <a:path w="200779" h="26790">
                  <a:moveTo>
                    <a:pt x="22709" y="0"/>
                  </a:moveTo>
                  <a:lnTo>
                    <a:pt x="6442" y="0"/>
                  </a:lnTo>
                  <a:lnTo>
                    <a:pt x="4912" y="992"/>
                  </a:lnTo>
                  <a:lnTo>
                    <a:pt x="2899" y="2645"/>
                  </a:lnTo>
                  <a:lnTo>
                    <a:pt x="564" y="4740"/>
                  </a:lnTo>
                  <a:lnTo>
                    <a:pt x="0" y="6137"/>
                  </a:lnTo>
                  <a:lnTo>
                    <a:pt x="617" y="7068"/>
                  </a:lnTo>
                  <a:lnTo>
                    <a:pt x="2022" y="7688"/>
                  </a:lnTo>
                  <a:lnTo>
                    <a:pt x="3952" y="9094"/>
                  </a:lnTo>
                  <a:lnTo>
                    <a:pt x="6232" y="11024"/>
                  </a:lnTo>
                  <a:lnTo>
                    <a:pt x="8744" y="13302"/>
                  </a:lnTo>
                  <a:lnTo>
                    <a:pt x="12406" y="15814"/>
                  </a:lnTo>
                  <a:lnTo>
                    <a:pt x="16833" y="18480"/>
                  </a:lnTo>
                  <a:lnTo>
                    <a:pt x="21772" y="21250"/>
                  </a:lnTo>
                  <a:lnTo>
                    <a:pt x="28043" y="23096"/>
                  </a:lnTo>
                  <a:lnTo>
                    <a:pt x="35203" y="24327"/>
                  </a:lnTo>
                  <a:lnTo>
                    <a:pt x="42957" y="25148"/>
                  </a:lnTo>
                  <a:lnTo>
                    <a:pt x="52099" y="25695"/>
                  </a:lnTo>
                  <a:lnTo>
                    <a:pt x="72849" y="26302"/>
                  </a:lnTo>
                  <a:lnTo>
                    <a:pt x="134410" y="26747"/>
                  </a:lnTo>
                  <a:lnTo>
                    <a:pt x="200778" y="26789"/>
                  </a:lnTo>
                  <a:lnTo>
                    <a:pt x="178976" y="26789"/>
                  </a:lnTo>
                  <a:lnTo>
                    <a:pt x="178532" y="25797"/>
                  </a:lnTo>
                  <a:lnTo>
                    <a:pt x="179230" y="24143"/>
                  </a:lnTo>
                  <a:lnTo>
                    <a:pt x="183603" y="1785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 name="SMARTInkAnnotation2"/>
            <p:cNvSpPr/>
            <p:nvPr/>
          </p:nvSpPr>
          <p:spPr bwMode="auto">
            <a:xfrm>
              <a:off x="4197257" y="4278593"/>
              <a:ext cx="222788" cy="248759"/>
            </a:xfrm>
            <a:custGeom>
              <a:avLst/>
              <a:gdLst/>
              <a:ahLst/>
              <a:cxnLst/>
              <a:rect l="0" t="0" r="0" b="0"/>
              <a:pathLst>
                <a:path w="222788" h="248759">
                  <a:moveTo>
                    <a:pt x="115523" y="16586"/>
                  </a:moveTo>
                  <a:lnTo>
                    <a:pt x="115523" y="3025"/>
                  </a:lnTo>
                  <a:lnTo>
                    <a:pt x="114531" y="1592"/>
                  </a:lnTo>
                  <a:lnTo>
                    <a:pt x="112876" y="637"/>
                  </a:lnTo>
                  <a:lnTo>
                    <a:pt x="110779" y="0"/>
                  </a:lnTo>
                  <a:lnTo>
                    <a:pt x="108388" y="568"/>
                  </a:lnTo>
                  <a:lnTo>
                    <a:pt x="103083" y="3844"/>
                  </a:lnTo>
                  <a:lnTo>
                    <a:pt x="99284" y="6107"/>
                  </a:lnTo>
                  <a:lnTo>
                    <a:pt x="94765" y="8608"/>
                  </a:lnTo>
                  <a:lnTo>
                    <a:pt x="89766" y="11267"/>
                  </a:lnTo>
                  <a:lnTo>
                    <a:pt x="84448" y="15025"/>
                  </a:lnTo>
                  <a:lnTo>
                    <a:pt x="78916" y="19514"/>
                  </a:lnTo>
                  <a:lnTo>
                    <a:pt x="73242" y="24491"/>
                  </a:lnTo>
                  <a:lnTo>
                    <a:pt x="67472" y="29794"/>
                  </a:lnTo>
                  <a:lnTo>
                    <a:pt x="55765" y="40977"/>
                  </a:lnTo>
                  <a:lnTo>
                    <a:pt x="49862" y="47730"/>
                  </a:lnTo>
                  <a:lnTo>
                    <a:pt x="43941" y="55208"/>
                  </a:lnTo>
                  <a:lnTo>
                    <a:pt x="38006" y="63170"/>
                  </a:lnTo>
                  <a:lnTo>
                    <a:pt x="32064" y="70462"/>
                  </a:lnTo>
                  <a:lnTo>
                    <a:pt x="26116" y="77308"/>
                  </a:lnTo>
                  <a:lnTo>
                    <a:pt x="20164" y="83857"/>
                  </a:lnTo>
                  <a:lnTo>
                    <a:pt x="15203" y="91199"/>
                  </a:lnTo>
                  <a:lnTo>
                    <a:pt x="10903" y="99070"/>
                  </a:lnTo>
                  <a:lnTo>
                    <a:pt x="7043" y="107294"/>
                  </a:lnTo>
                  <a:lnTo>
                    <a:pt x="4469" y="115753"/>
                  </a:lnTo>
                  <a:lnTo>
                    <a:pt x="2754" y="124370"/>
                  </a:lnTo>
                  <a:lnTo>
                    <a:pt x="1610" y="133090"/>
                  </a:lnTo>
                  <a:lnTo>
                    <a:pt x="847" y="141880"/>
                  </a:lnTo>
                  <a:lnTo>
                    <a:pt x="339" y="150718"/>
                  </a:lnTo>
                  <a:lnTo>
                    <a:pt x="0" y="159585"/>
                  </a:lnTo>
                  <a:lnTo>
                    <a:pt x="768" y="167481"/>
                  </a:lnTo>
                  <a:lnTo>
                    <a:pt x="2272" y="174730"/>
                  </a:lnTo>
                  <a:lnTo>
                    <a:pt x="4269" y="181547"/>
                  </a:lnTo>
                  <a:lnTo>
                    <a:pt x="7586" y="188075"/>
                  </a:lnTo>
                  <a:lnTo>
                    <a:pt x="11784" y="194412"/>
                  </a:lnTo>
                  <a:lnTo>
                    <a:pt x="16569" y="200621"/>
                  </a:lnTo>
                  <a:lnTo>
                    <a:pt x="21745" y="205753"/>
                  </a:lnTo>
                  <a:lnTo>
                    <a:pt x="27182" y="210166"/>
                  </a:lnTo>
                  <a:lnTo>
                    <a:pt x="32793" y="214100"/>
                  </a:lnTo>
                  <a:lnTo>
                    <a:pt x="38520" y="217715"/>
                  </a:lnTo>
                  <a:lnTo>
                    <a:pt x="44325" y="221118"/>
                  </a:lnTo>
                  <a:lnTo>
                    <a:pt x="50180" y="224378"/>
                  </a:lnTo>
                  <a:lnTo>
                    <a:pt x="58058" y="227544"/>
                  </a:lnTo>
                  <a:lnTo>
                    <a:pt x="67281" y="230646"/>
                  </a:lnTo>
                  <a:lnTo>
                    <a:pt x="87130" y="236740"/>
                  </a:lnTo>
                  <a:lnTo>
                    <a:pt x="105884" y="242755"/>
                  </a:lnTo>
                  <a:lnTo>
                    <a:pt x="115056" y="244756"/>
                  </a:lnTo>
                  <a:lnTo>
                    <a:pt x="124150" y="246090"/>
                  </a:lnTo>
                  <a:lnTo>
                    <a:pt x="133193" y="246979"/>
                  </a:lnTo>
                  <a:lnTo>
                    <a:pt x="142201" y="247572"/>
                  </a:lnTo>
                  <a:lnTo>
                    <a:pt x="151185" y="247967"/>
                  </a:lnTo>
                  <a:lnTo>
                    <a:pt x="175417" y="248524"/>
                  </a:lnTo>
                  <a:lnTo>
                    <a:pt x="222787" y="24875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 name="SMARTInkAnnotation3"/>
            <p:cNvSpPr/>
            <p:nvPr/>
          </p:nvSpPr>
          <p:spPr bwMode="auto">
            <a:xfrm>
              <a:off x="4589877" y="4384476"/>
              <a:ext cx="187105" cy="8931"/>
            </a:xfrm>
            <a:custGeom>
              <a:avLst/>
              <a:gdLst/>
              <a:ahLst/>
              <a:cxnLst/>
              <a:rect l="0" t="0" r="0" b="0"/>
              <a:pathLst>
                <a:path w="187105" h="8931">
                  <a:moveTo>
                    <a:pt x="0" y="0"/>
                  </a:moveTo>
                  <a:lnTo>
                    <a:pt x="0" y="4740"/>
                  </a:lnTo>
                  <a:lnTo>
                    <a:pt x="993" y="6137"/>
                  </a:lnTo>
                  <a:lnTo>
                    <a:pt x="2648" y="7068"/>
                  </a:lnTo>
                  <a:lnTo>
                    <a:pt x="4744" y="7689"/>
                  </a:lnTo>
                  <a:lnTo>
                    <a:pt x="7135" y="8103"/>
                  </a:lnTo>
                  <a:lnTo>
                    <a:pt x="9723" y="8378"/>
                  </a:lnTo>
                  <a:lnTo>
                    <a:pt x="12441" y="8562"/>
                  </a:lnTo>
                  <a:lnTo>
                    <a:pt x="23406" y="8767"/>
                  </a:lnTo>
                  <a:lnTo>
                    <a:pt x="80770" y="8920"/>
                  </a:lnTo>
                  <a:lnTo>
                    <a:pt x="89601" y="7931"/>
                  </a:lnTo>
                  <a:lnTo>
                    <a:pt x="98468" y="6280"/>
                  </a:lnTo>
                  <a:lnTo>
                    <a:pt x="107359" y="4186"/>
                  </a:lnTo>
                  <a:lnTo>
                    <a:pt x="115272" y="2791"/>
                  </a:lnTo>
                  <a:lnTo>
                    <a:pt x="122534" y="1861"/>
                  </a:lnTo>
                  <a:lnTo>
                    <a:pt x="129362" y="1241"/>
                  </a:lnTo>
                  <a:lnTo>
                    <a:pt x="136893" y="828"/>
                  </a:lnTo>
                  <a:lnTo>
                    <a:pt x="153206" y="368"/>
                  </a:lnTo>
                  <a:lnTo>
                    <a:pt x="183113" y="22"/>
                  </a:lnTo>
                  <a:lnTo>
                    <a:pt x="187104" y="3"/>
                  </a:lnTo>
                  <a:lnTo>
                    <a:pt x="162536" y="0"/>
                  </a:lnTo>
                  <a:lnTo>
                    <a:pt x="161989" y="993"/>
                  </a:lnTo>
                  <a:lnTo>
                    <a:pt x="161624" y="2646"/>
                  </a:lnTo>
                  <a:lnTo>
                    <a:pt x="160894" y="893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 name="SMARTInkAnnotation4"/>
            <p:cNvSpPr/>
            <p:nvPr/>
          </p:nvSpPr>
          <p:spPr bwMode="auto">
            <a:xfrm>
              <a:off x="4948087" y="4250640"/>
              <a:ext cx="239221" cy="303444"/>
            </a:xfrm>
            <a:custGeom>
              <a:avLst/>
              <a:gdLst/>
              <a:ahLst/>
              <a:cxnLst/>
              <a:rect l="0" t="0" r="0" b="0"/>
              <a:pathLst>
                <a:path w="239221" h="303444">
                  <a:moveTo>
                    <a:pt x="124472" y="8820"/>
                  </a:moveTo>
                  <a:lnTo>
                    <a:pt x="119728" y="4080"/>
                  </a:lnTo>
                  <a:lnTo>
                    <a:pt x="117336" y="2684"/>
                  </a:lnTo>
                  <a:lnTo>
                    <a:pt x="112032" y="1132"/>
                  </a:lnTo>
                  <a:lnTo>
                    <a:pt x="106363" y="443"/>
                  </a:lnTo>
                  <a:lnTo>
                    <a:pt x="99540" y="136"/>
                  </a:lnTo>
                  <a:lnTo>
                    <a:pt x="89886" y="0"/>
                  </a:lnTo>
                  <a:lnTo>
                    <a:pt x="85524" y="956"/>
                  </a:lnTo>
                  <a:lnTo>
                    <a:pt x="81623" y="2585"/>
                  </a:lnTo>
                  <a:lnTo>
                    <a:pt x="78029" y="4663"/>
                  </a:lnTo>
                  <a:lnTo>
                    <a:pt x="73647" y="8034"/>
                  </a:lnTo>
                  <a:lnTo>
                    <a:pt x="68739" y="12264"/>
                  </a:lnTo>
                  <a:lnTo>
                    <a:pt x="63480" y="17070"/>
                  </a:lnTo>
                  <a:lnTo>
                    <a:pt x="58982" y="22258"/>
                  </a:lnTo>
                  <a:lnTo>
                    <a:pt x="54989" y="27700"/>
                  </a:lnTo>
                  <a:lnTo>
                    <a:pt x="51334" y="33313"/>
                  </a:lnTo>
                  <a:lnTo>
                    <a:pt x="46912" y="39040"/>
                  </a:lnTo>
                  <a:lnTo>
                    <a:pt x="41977" y="44841"/>
                  </a:lnTo>
                  <a:lnTo>
                    <a:pt x="36700" y="50694"/>
                  </a:lnTo>
                  <a:lnTo>
                    <a:pt x="31197" y="57572"/>
                  </a:lnTo>
                  <a:lnTo>
                    <a:pt x="25541" y="65134"/>
                  </a:lnTo>
                  <a:lnTo>
                    <a:pt x="19784" y="73152"/>
                  </a:lnTo>
                  <a:lnTo>
                    <a:pt x="14953" y="81473"/>
                  </a:lnTo>
                  <a:lnTo>
                    <a:pt x="10739" y="89998"/>
                  </a:lnTo>
                  <a:lnTo>
                    <a:pt x="6937" y="98658"/>
                  </a:lnTo>
                  <a:lnTo>
                    <a:pt x="4402" y="107407"/>
                  </a:lnTo>
                  <a:lnTo>
                    <a:pt x="2712" y="116217"/>
                  </a:lnTo>
                  <a:lnTo>
                    <a:pt x="1586" y="125066"/>
                  </a:lnTo>
                  <a:lnTo>
                    <a:pt x="834" y="134935"/>
                  </a:lnTo>
                  <a:lnTo>
                    <a:pt x="334" y="145483"/>
                  </a:lnTo>
                  <a:lnTo>
                    <a:pt x="0" y="156483"/>
                  </a:lnTo>
                  <a:lnTo>
                    <a:pt x="771" y="166793"/>
                  </a:lnTo>
                  <a:lnTo>
                    <a:pt x="2277" y="176643"/>
                  </a:lnTo>
                  <a:lnTo>
                    <a:pt x="4275" y="186187"/>
                  </a:lnTo>
                  <a:lnTo>
                    <a:pt x="6600" y="195526"/>
                  </a:lnTo>
                  <a:lnTo>
                    <a:pt x="9143" y="204728"/>
                  </a:lnTo>
                  <a:lnTo>
                    <a:pt x="11832" y="213839"/>
                  </a:lnTo>
                  <a:lnTo>
                    <a:pt x="15611" y="221898"/>
                  </a:lnTo>
                  <a:lnTo>
                    <a:pt x="20116" y="229255"/>
                  </a:lnTo>
                  <a:lnTo>
                    <a:pt x="25107" y="236144"/>
                  </a:lnTo>
                  <a:lnTo>
                    <a:pt x="30419" y="242721"/>
                  </a:lnTo>
                  <a:lnTo>
                    <a:pt x="35948" y="249090"/>
                  </a:lnTo>
                  <a:lnTo>
                    <a:pt x="41620" y="255320"/>
                  </a:lnTo>
                  <a:lnTo>
                    <a:pt x="48380" y="260466"/>
                  </a:lnTo>
                  <a:lnTo>
                    <a:pt x="55868" y="264889"/>
                  </a:lnTo>
                  <a:lnTo>
                    <a:pt x="63838" y="268830"/>
                  </a:lnTo>
                  <a:lnTo>
                    <a:pt x="72132" y="273441"/>
                  </a:lnTo>
                  <a:lnTo>
                    <a:pt x="80640" y="278500"/>
                  </a:lnTo>
                  <a:lnTo>
                    <a:pt x="89291" y="283856"/>
                  </a:lnTo>
                  <a:lnTo>
                    <a:pt x="98039" y="288420"/>
                  </a:lnTo>
                  <a:lnTo>
                    <a:pt x="106850" y="292455"/>
                  </a:lnTo>
                  <a:lnTo>
                    <a:pt x="115704" y="296137"/>
                  </a:lnTo>
                  <a:lnTo>
                    <a:pt x="124586" y="298591"/>
                  </a:lnTo>
                  <a:lnTo>
                    <a:pt x="133487" y="300227"/>
                  </a:lnTo>
                  <a:lnTo>
                    <a:pt x="142400" y="301318"/>
                  </a:lnTo>
                  <a:lnTo>
                    <a:pt x="150328" y="302046"/>
                  </a:lnTo>
                  <a:lnTo>
                    <a:pt x="157601" y="302531"/>
                  </a:lnTo>
                  <a:lnTo>
                    <a:pt x="164435" y="302854"/>
                  </a:lnTo>
                  <a:lnTo>
                    <a:pt x="179974" y="303213"/>
                  </a:lnTo>
                  <a:lnTo>
                    <a:pt x="209482" y="303443"/>
                  </a:lnTo>
                  <a:lnTo>
                    <a:pt x="214914" y="302470"/>
                  </a:lnTo>
                  <a:lnTo>
                    <a:pt x="219528" y="300829"/>
                  </a:lnTo>
                  <a:lnTo>
                    <a:pt x="229324" y="295807"/>
                  </a:lnTo>
                  <a:lnTo>
                    <a:pt x="233312" y="295120"/>
                  </a:lnTo>
                  <a:lnTo>
                    <a:pt x="239220" y="294679"/>
                  </a:lnTo>
                  <a:lnTo>
                    <a:pt x="235498" y="294603"/>
                  </a:lnTo>
                  <a:lnTo>
                    <a:pt x="234243" y="293600"/>
                  </a:lnTo>
                  <a:lnTo>
                    <a:pt x="233407" y="291939"/>
                  </a:lnTo>
                  <a:lnTo>
                    <a:pt x="231735" y="285641"/>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 name="SMARTInkAnnotation5"/>
            <p:cNvSpPr/>
            <p:nvPr/>
          </p:nvSpPr>
          <p:spPr bwMode="auto">
            <a:xfrm>
              <a:off x="5358594" y="4375579"/>
              <a:ext cx="169219" cy="8898"/>
            </a:xfrm>
            <a:custGeom>
              <a:avLst/>
              <a:gdLst/>
              <a:ahLst/>
              <a:cxnLst/>
              <a:rect l="0" t="0" r="0" b="0"/>
              <a:pathLst>
                <a:path w="169219" h="8898">
                  <a:moveTo>
                    <a:pt x="0" y="8897"/>
                  </a:moveTo>
                  <a:lnTo>
                    <a:pt x="33452" y="8897"/>
                  </a:lnTo>
                  <a:lnTo>
                    <a:pt x="40179" y="7905"/>
                  </a:lnTo>
                  <a:lnTo>
                    <a:pt x="47642" y="6251"/>
                  </a:lnTo>
                  <a:lnTo>
                    <a:pt x="55598" y="4157"/>
                  </a:lnTo>
                  <a:lnTo>
                    <a:pt x="63881" y="2760"/>
                  </a:lnTo>
                  <a:lnTo>
                    <a:pt x="72382" y="1829"/>
                  </a:lnTo>
                  <a:lnTo>
                    <a:pt x="81029" y="1208"/>
                  </a:lnTo>
                  <a:lnTo>
                    <a:pt x="89774" y="794"/>
                  </a:lnTo>
                  <a:lnTo>
                    <a:pt x="107435" y="335"/>
                  </a:lnTo>
                  <a:lnTo>
                    <a:pt x="151419" y="0"/>
                  </a:lnTo>
                  <a:lnTo>
                    <a:pt x="155570" y="981"/>
                  </a:lnTo>
                  <a:lnTo>
                    <a:pt x="159331" y="2628"/>
                  </a:lnTo>
                  <a:lnTo>
                    <a:pt x="169218" y="8530"/>
                  </a:lnTo>
                  <a:lnTo>
                    <a:pt x="164905" y="8788"/>
                  </a:lnTo>
                  <a:lnTo>
                    <a:pt x="143017" y="889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 name="SMARTInkAnnotation6"/>
            <p:cNvSpPr/>
            <p:nvPr/>
          </p:nvSpPr>
          <p:spPr bwMode="auto">
            <a:xfrm>
              <a:off x="5735930" y="4250531"/>
              <a:ext cx="283949" cy="258435"/>
            </a:xfrm>
            <a:custGeom>
              <a:avLst/>
              <a:gdLst/>
              <a:ahLst/>
              <a:cxnLst/>
              <a:rect l="0" t="0" r="0" b="0"/>
              <a:pathLst>
                <a:path w="283949" h="258435">
                  <a:moveTo>
                    <a:pt x="96408" y="0"/>
                  </a:moveTo>
                  <a:lnTo>
                    <a:pt x="82834" y="0"/>
                  </a:lnTo>
                  <a:lnTo>
                    <a:pt x="80406" y="992"/>
                  </a:lnTo>
                  <a:lnTo>
                    <a:pt x="71252" y="7129"/>
                  </a:lnTo>
                  <a:lnTo>
                    <a:pt x="66726" y="9713"/>
                  </a:lnTo>
                  <a:lnTo>
                    <a:pt x="61723" y="12429"/>
                  </a:lnTo>
                  <a:lnTo>
                    <a:pt x="56400" y="16223"/>
                  </a:lnTo>
                  <a:lnTo>
                    <a:pt x="50867" y="20738"/>
                  </a:lnTo>
                  <a:lnTo>
                    <a:pt x="45190" y="25731"/>
                  </a:lnTo>
                  <a:lnTo>
                    <a:pt x="39420" y="32037"/>
                  </a:lnTo>
                  <a:lnTo>
                    <a:pt x="33587" y="39218"/>
                  </a:lnTo>
                  <a:lnTo>
                    <a:pt x="27711" y="46981"/>
                  </a:lnTo>
                  <a:lnTo>
                    <a:pt x="22801" y="55133"/>
                  </a:lnTo>
                  <a:lnTo>
                    <a:pt x="18535" y="63544"/>
                  </a:lnTo>
                  <a:lnTo>
                    <a:pt x="14698" y="72129"/>
                  </a:lnTo>
                  <a:lnTo>
                    <a:pt x="11146" y="80828"/>
                  </a:lnTo>
                  <a:lnTo>
                    <a:pt x="7785" y="89604"/>
                  </a:lnTo>
                  <a:lnTo>
                    <a:pt x="4551" y="98431"/>
                  </a:lnTo>
                  <a:lnTo>
                    <a:pt x="2396" y="107292"/>
                  </a:lnTo>
                  <a:lnTo>
                    <a:pt x="958" y="116177"/>
                  </a:lnTo>
                  <a:lnTo>
                    <a:pt x="0" y="125076"/>
                  </a:lnTo>
                  <a:lnTo>
                    <a:pt x="354" y="133986"/>
                  </a:lnTo>
                  <a:lnTo>
                    <a:pt x="1584" y="142902"/>
                  </a:lnTo>
                  <a:lnTo>
                    <a:pt x="3396" y="151823"/>
                  </a:lnTo>
                  <a:lnTo>
                    <a:pt x="5599" y="159754"/>
                  </a:lnTo>
                  <a:lnTo>
                    <a:pt x="8059" y="167026"/>
                  </a:lnTo>
                  <a:lnTo>
                    <a:pt x="10693" y="173859"/>
                  </a:lnTo>
                  <a:lnTo>
                    <a:pt x="15429" y="180398"/>
                  </a:lnTo>
                  <a:lnTo>
                    <a:pt x="21565" y="186742"/>
                  </a:lnTo>
                  <a:lnTo>
                    <a:pt x="28636" y="192956"/>
                  </a:lnTo>
                  <a:lnTo>
                    <a:pt x="36329" y="199083"/>
                  </a:lnTo>
                  <a:lnTo>
                    <a:pt x="44438" y="205151"/>
                  </a:lnTo>
                  <a:lnTo>
                    <a:pt x="52822" y="211182"/>
                  </a:lnTo>
                  <a:lnTo>
                    <a:pt x="62385" y="216194"/>
                  </a:lnTo>
                  <a:lnTo>
                    <a:pt x="72733" y="220528"/>
                  </a:lnTo>
                  <a:lnTo>
                    <a:pt x="83604" y="224409"/>
                  </a:lnTo>
                  <a:lnTo>
                    <a:pt x="94824" y="227989"/>
                  </a:lnTo>
                  <a:lnTo>
                    <a:pt x="106277" y="231368"/>
                  </a:lnTo>
                  <a:lnTo>
                    <a:pt x="129597" y="237768"/>
                  </a:lnTo>
                  <a:lnTo>
                    <a:pt x="153203" y="243920"/>
                  </a:lnTo>
                  <a:lnTo>
                    <a:pt x="164067" y="246949"/>
                  </a:lnTo>
                  <a:lnTo>
                    <a:pt x="184082" y="252961"/>
                  </a:lnTo>
                  <a:lnTo>
                    <a:pt x="193592" y="254961"/>
                  </a:lnTo>
                  <a:lnTo>
                    <a:pt x="202910" y="256294"/>
                  </a:lnTo>
                  <a:lnTo>
                    <a:pt x="212103" y="257183"/>
                  </a:lnTo>
                  <a:lnTo>
                    <a:pt x="220218" y="257775"/>
                  </a:lnTo>
                  <a:lnTo>
                    <a:pt x="227613" y="258171"/>
                  </a:lnTo>
                  <a:lnTo>
                    <a:pt x="234530" y="258434"/>
                  </a:lnTo>
                  <a:lnTo>
                    <a:pt x="241127" y="257617"/>
                  </a:lnTo>
                  <a:lnTo>
                    <a:pt x="247512" y="256081"/>
                  </a:lnTo>
                  <a:lnTo>
                    <a:pt x="253755" y="254064"/>
                  </a:lnTo>
                  <a:lnTo>
                    <a:pt x="258910" y="252720"/>
                  </a:lnTo>
                  <a:lnTo>
                    <a:pt x="267287" y="251226"/>
                  </a:lnTo>
                  <a:lnTo>
                    <a:pt x="274320" y="247916"/>
                  </a:lnTo>
                  <a:lnTo>
                    <a:pt x="277587" y="245645"/>
                  </a:lnTo>
                  <a:lnTo>
                    <a:pt x="279764" y="243138"/>
                  </a:lnTo>
                  <a:lnTo>
                    <a:pt x="281215" y="240475"/>
                  </a:lnTo>
                  <a:lnTo>
                    <a:pt x="282828" y="234870"/>
                  </a:lnTo>
                  <a:lnTo>
                    <a:pt x="283545" y="229072"/>
                  </a:lnTo>
                  <a:lnTo>
                    <a:pt x="283863" y="223187"/>
                  </a:lnTo>
                  <a:lnTo>
                    <a:pt x="283948" y="220229"/>
                  </a:lnTo>
                  <a:lnTo>
                    <a:pt x="283012" y="217264"/>
                  </a:lnTo>
                  <a:lnTo>
                    <a:pt x="281394" y="214297"/>
                  </a:lnTo>
                  <a:lnTo>
                    <a:pt x="275180" y="20538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 name="SMARTInkAnnotation7"/>
            <p:cNvSpPr/>
            <p:nvPr/>
          </p:nvSpPr>
          <p:spPr bwMode="auto">
            <a:xfrm>
              <a:off x="5832338" y="3956029"/>
              <a:ext cx="26782" cy="115909"/>
            </a:xfrm>
            <a:custGeom>
              <a:avLst/>
              <a:gdLst/>
              <a:ahLst/>
              <a:cxnLst/>
              <a:rect l="0" t="0" r="0" b="0"/>
              <a:pathLst>
                <a:path w="26782" h="115909">
                  <a:moveTo>
                    <a:pt x="17877" y="115908"/>
                  </a:moveTo>
                  <a:lnTo>
                    <a:pt x="10181" y="115908"/>
                  </a:lnTo>
                  <a:lnTo>
                    <a:pt x="9767" y="114916"/>
                  </a:lnTo>
                  <a:lnTo>
                    <a:pt x="9490" y="113262"/>
                  </a:lnTo>
                  <a:lnTo>
                    <a:pt x="9307" y="111168"/>
                  </a:lnTo>
                  <a:lnTo>
                    <a:pt x="10177" y="109771"/>
                  </a:lnTo>
                  <a:lnTo>
                    <a:pt x="11751" y="108840"/>
                  </a:lnTo>
                  <a:lnTo>
                    <a:pt x="13793" y="108220"/>
                  </a:lnTo>
                  <a:lnTo>
                    <a:pt x="15154" y="105821"/>
                  </a:lnTo>
                  <a:lnTo>
                    <a:pt x="16062" y="102238"/>
                  </a:lnTo>
                  <a:lnTo>
                    <a:pt x="16667" y="97865"/>
                  </a:lnTo>
                  <a:lnTo>
                    <a:pt x="18064" y="93957"/>
                  </a:lnTo>
                  <a:lnTo>
                    <a:pt x="19988" y="90361"/>
                  </a:lnTo>
                  <a:lnTo>
                    <a:pt x="22263" y="86970"/>
                  </a:lnTo>
                  <a:lnTo>
                    <a:pt x="23781" y="82726"/>
                  </a:lnTo>
                  <a:lnTo>
                    <a:pt x="24792" y="77911"/>
                  </a:lnTo>
                  <a:lnTo>
                    <a:pt x="25467" y="72717"/>
                  </a:lnTo>
                  <a:lnTo>
                    <a:pt x="25917" y="67270"/>
                  </a:lnTo>
                  <a:lnTo>
                    <a:pt x="26216" y="61655"/>
                  </a:lnTo>
                  <a:lnTo>
                    <a:pt x="26417" y="55927"/>
                  </a:lnTo>
                  <a:lnTo>
                    <a:pt x="26737" y="27331"/>
                  </a:lnTo>
                  <a:lnTo>
                    <a:pt x="26781" y="17671"/>
                  </a:lnTo>
                  <a:lnTo>
                    <a:pt x="25800" y="13706"/>
                  </a:lnTo>
                  <a:lnTo>
                    <a:pt x="24152" y="10070"/>
                  </a:lnTo>
                  <a:lnTo>
                    <a:pt x="22060" y="6654"/>
                  </a:lnTo>
                  <a:lnTo>
                    <a:pt x="19673" y="4377"/>
                  </a:lnTo>
                  <a:lnTo>
                    <a:pt x="17088" y="2858"/>
                  </a:lnTo>
                  <a:lnTo>
                    <a:pt x="9415" y="0"/>
                  </a:lnTo>
                  <a:lnTo>
                    <a:pt x="8264" y="933"/>
                  </a:lnTo>
                  <a:lnTo>
                    <a:pt x="6502" y="2547"/>
                  </a:lnTo>
                  <a:lnTo>
                    <a:pt x="0" y="875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 name="SMARTInkAnnotation8"/>
            <p:cNvSpPr/>
            <p:nvPr/>
          </p:nvSpPr>
          <p:spPr bwMode="auto">
            <a:xfrm>
              <a:off x="5832338" y="3616523"/>
              <a:ext cx="17878" cy="142717"/>
            </a:xfrm>
            <a:custGeom>
              <a:avLst/>
              <a:gdLst/>
              <a:ahLst/>
              <a:cxnLst/>
              <a:rect l="0" t="0" r="0" b="0"/>
              <a:pathLst>
                <a:path w="17878" h="142717">
                  <a:moveTo>
                    <a:pt x="17877" y="0"/>
                  </a:moveTo>
                  <a:lnTo>
                    <a:pt x="17877" y="7688"/>
                  </a:lnTo>
                  <a:lnTo>
                    <a:pt x="16884" y="10087"/>
                  </a:lnTo>
                  <a:lnTo>
                    <a:pt x="15229" y="13670"/>
                  </a:lnTo>
                  <a:lnTo>
                    <a:pt x="13132" y="18043"/>
                  </a:lnTo>
                  <a:lnTo>
                    <a:pt x="11735" y="21951"/>
                  </a:lnTo>
                  <a:lnTo>
                    <a:pt x="10803" y="25548"/>
                  </a:lnTo>
                  <a:lnTo>
                    <a:pt x="10181" y="28938"/>
                  </a:lnTo>
                  <a:lnTo>
                    <a:pt x="9767" y="33182"/>
                  </a:lnTo>
                  <a:lnTo>
                    <a:pt x="9490" y="37996"/>
                  </a:lnTo>
                  <a:lnTo>
                    <a:pt x="9184" y="48638"/>
                  </a:lnTo>
                  <a:lnTo>
                    <a:pt x="9048" y="59981"/>
                  </a:lnTo>
                  <a:lnTo>
                    <a:pt x="8019" y="64792"/>
                  </a:lnTo>
                  <a:lnTo>
                    <a:pt x="6339" y="68991"/>
                  </a:lnTo>
                  <a:lnTo>
                    <a:pt x="4226" y="72783"/>
                  </a:lnTo>
                  <a:lnTo>
                    <a:pt x="2817" y="77296"/>
                  </a:lnTo>
                  <a:lnTo>
                    <a:pt x="1879" y="82288"/>
                  </a:lnTo>
                  <a:lnTo>
                    <a:pt x="1252" y="87601"/>
                  </a:lnTo>
                  <a:lnTo>
                    <a:pt x="835" y="93127"/>
                  </a:lnTo>
                  <a:lnTo>
                    <a:pt x="557" y="98796"/>
                  </a:lnTo>
                  <a:lnTo>
                    <a:pt x="165" y="113609"/>
                  </a:lnTo>
                  <a:lnTo>
                    <a:pt x="1" y="142518"/>
                  </a:lnTo>
                  <a:lnTo>
                    <a:pt x="1" y="142716"/>
                  </a:lnTo>
                  <a:lnTo>
                    <a:pt x="0" y="1339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 name="SMARTInkAnnotation9"/>
            <p:cNvSpPr/>
            <p:nvPr/>
          </p:nvSpPr>
          <p:spPr bwMode="auto">
            <a:xfrm>
              <a:off x="5850215" y="3696890"/>
              <a:ext cx="80448" cy="17861"/>
            </a:xfrm>
            <a:custGeom>
              <a:avLst/>
              <a:gdLst/>
              <a:ahLst/>
              <a:cxnLst/>
              <a:rect l="0" t="0" r="0" b="0"/>
              <a:pathLst>
                <a:path w="80448" h="17861">
                  <a:moveTo>
                    <a:pt x="0" y="17860"/>
                  </a:moveTo>
                  <a:lnTo>
                    <a:pt x="34586" y="17860"/>
                  </a:lnTo>
                  <a:lnTo>
                    <a:pt x="38948" y="16867"/>
                  </a:lnTo>
                  <a:lnTo>
                    <a:pt x="42849" y="15214"/>
                  </a:lnTo>
                  <a:lnTo>
                    <a:pt x="46444" y="13119"/>
                  </a:lnTo>
                  <a:lnTo>
                    <a:pt x="50826" y="11722"/>
                  </a:lnTo>
                  <a:lnTo>
                    <a:pt x="55734" y="10792"/>
                  </a:lnTo>
                  <a:lnTo>
                    <a:pt x="60993" y="10171"/>
                  </a:lnTo>
                  <a:lnTo>
                    <a:pt x="65491" y="8765"/>
                  </a:lnTo>
                  <a:lnTo>
                    <a:pt x="69483" y="6836"/>
                  </a:lnTo>
                  <a:lnTo>
                    <a:pt x="8044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 name="SMARTInkAnnotation10"/>
            <p:cNvSpPr/>
            <p:nvPr/>
          </p:nvSpPr>
          <p:spPr bwMode="auto">
            <a:xfrm>
              <a:off x="5903847" y="3643312"/>
              <a:ext cx="35754" cy="133378"/>
            </a:xfrm>
            <a:custGeom>
              <a:avLst/>
              <a:gdLst/>
              <a:ahLst/>
              <a:cxnLst/>
              <a:rect l="0" t="0" r="0" b="0"/>
              <a:pathLst>
                <a:path w="35754" h="133378">
                  <a:moveTo>
                    <a:pt x="35753" y="0"/>
                  </a:moveTo>
                  <a:lnTo>
                    <a:pt x="31008" y="4740"/>
                  </a:lnTo>
                  <a:lnTo>
                    <a:pt x="29610" y="7129"/>
                  </a:lnTo>
                  <a:lnTo>
                    <a:pt x="28678" y="9713"/>
                  </a:lnTo>
                  <a:lnTo>
                    <a:pt x="28057" y="12429"/>
                  </a:lnTo>
                  <a:lnTo>
                    <a:pt x="27643" y="15231"/>
                  </a:lnTo>
                  <a:lnTo>
                    <a:pt x="27367" y="18092"/>
                  </a:lnTo>
                  <a:lnTo>
                    <a:pt x="27183" y="20991"/>
                  </a:lnTo>
                  <a:lnTo>
                    <a:pt x="26978" y="29504"/>
                  </a:lnTo>
                  <a:lnTo>
                    <a:pt x="26924" y="34552"/>
                  </a:lnTo>
                  <a:lnTo>
                    <a:pt x="27882" y="39902"/>
                  </a:lnTo>
                  <a:lnTo>
                    <a:pt x="29512" y="45453"/>
                  </a:lnTo>
                  <a:lnTo>
                    <a:pt x="31592" y="51138"/>
                  </a:lnTo>
                  <a:lnTo>
                    <a:pt x="32979" y="56912"/>
                  </a:lnTo>
                  <a:lnTo>
                    <a:pt x="33904" y="62747"/>
                  </a:lnTo>
                  <a:lnTo>
                    <a:pt x="34520" y="68620"/>
                  </a:lnTo>
                  <a:lnTo>
                    <a:pt x="34931" y="74520"/>
                  </a:lnTo>
                  <a:lnTo>
                    <a:pt x="35206" y="80438"/>
                  </a:lnTo>
                  <a:lnTo>
                    <a:pt x="35510" y="92305"/>
                  </a:lnTo>
                  <a:lnTo>
                    <a:pt x="35752" y="133377"/>
                  </a:lnTo>
                  <a:lnTo>
                    <a:pt x="34759" y="132574"/>
                  </a:lnTo>
                  <a:lnTo>
                    <a:pt x="33105" y="131047"/>
                  </a:lnTo>
                  <a:lnTo>
                    <a:pt x="27624" y="125712"/>
                  </a:lnTo>
                  <a:lnTo>
                    <a:pt x="0" y="9822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 name="SMARTInkAnnotation11"/>
            <p:cNvSpPr/>
            <p:nvPr/>
          </p:nvSpPr>
          <p:spPr bwMode="auto">
            <a:xfrm>
              <a:off x="6082986" y="4321969"/>
              <a:ext cx="133711" cy="35719"/>
            </a:xfrm>
            <a:custGeom>
              <a:avLst/>
              <a:gdLst/>
              <a:ahLst/>
              <a:cxnLst/>
              <a:rect l="0" t="0" r="0" b="0"/>
              <a:pathLst>
                <a:path w="133711" h="35719">
                  <a:moveTo>
                    <a:pt x="8570" y="35718"/>
                  </a:moveTo>
                  <a:lnTo>
                    <a:pt x="0" y="27157"/>
                  </a:lnTo>
                  <a:lnTo>
                    <a:pt x="2444" y="26952"/>
                  </a:lnTo>
                  <a:lnTo>
                    <a:pt x="6840" y="26861"/>
                  </a:lnTo>
                  <a:lnTo>
                    <a:pt x="46661" y="26791"/>
                  </a:lnTo>
                  <a:lnTo>
                    <a:pt x="53828" y="25798"/>
                  </a:lnTo>
                  <a:lnTo>
                    <a:pt x="60592" y="24144"/>
                  </a:lnTo>
                  <a:lnTo>
                    <a:pt x="67087" y="22049"/>
                  </a:lnTo>
                  <a:lnTo>
                    <a:pt x="73404" y="20652"/>
                  </a:lnTo>
                  <a:lnTo>
                    <a:pt x="79602" y="19721"/>
                  </a:lnTo>
                  <a:lnTo>
                    <a:pt x="85720" y="19100"/>
                  </a:lnTo>
                  <a:lnTo>
                    <a:pt x="91785" y="18686"/>
                  </a:lnTo>
                  <a:lnTo>
                    <a:pt x="97815" y="18411"/>
                  </a:lnTo>
                  <a:lnTo>
                    <a:pt x="103821" y="18227"/>
                  </a:lnTo>
                  <a:lnTo>
                    <a:pt x="108818" y="17112"/>
                  </a:lnTo>
                  <a:lnTo>
                    <a:pt x="113142" y="15377"/>
                  </a:lnTo>
                  <a:lnTo>
                    <a:pt x="117020" y="13227"/>
                  </a:lnTo>
                  <a:lnTo>
                    <a:pt x="119603" y="10802"/>
                  </a:lnTo>
                  <a:lnTo>
                    <a:pt x="121326" y="8194"/>
                  </a:lnTo>
                  <a:lnTo>
                    <a:pt x="122475" y="5462"/>
                  </a:lnTo>
                  <a:lnTo>
                    <a:pt x="124234" y="3642"/>
                  </a:lnTo>
                  <a:lnTo>
                    <a:pt x="126399" y="2428"/>
                  </a:lnTo>
                  <a:lnTo>
                    <a:pt x="13371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1" name="SMARTInkAnnotation12"/>
            <p:cNvSpPr/>
            <p:nvPr/>
          </p:nvSpPr>
          <p:spPr bwMode="auto">
            <a:xfrm>
              <a:off x="6270438" y="4259460"/>
              <a:ext cx="35241" cy="167779"/>
            </a:xfrm>
            <a:custGeom>
              <a:avLst/>
              <a:gdLst/>
              <a:ahLst/>
              <a:cxnLst/>
              <a:rect l="0" t="0" r="0" b="0"/>
              <a:pathLst>
                <a:path w="35241" h="167779">
                  <a:moveTo>
                    <a:pt x="8829" y="0"/>
                  </a:moveTo>
                  <a:lnTo>
                    <a:pt x="4084" y="0"/>
                  </a:lnTo>
                  <a:lnTo>
                    <a:pt x="2686" y="993"/>
                  </a:lnTo>
                  <a:lnTo>
                    <a:pt x="1754" y="2646"/>
                  </a:lnTo>
                  <a:lnTo>
                    <a:pt x="259" y="7689"/>
                  </a:lnTo>
                  <a:lnTo>
                    <a:pt x="54" y="11025"/>
                  </a:lnTo>
                  <a:lnTo>
                    <a:pt x="0" y="13303"/>
                  </a:lnTo>
                  <a:lnTo>
                    <a:pt x="957" y="15814"/>
                  </a:lnTo>
                  <a:lnTo>
                    <a:pt x="2587" y="18480"/>
                  </a:lnTo>
                  <a:lnTo>
                    <a:pt x="4668" y="21250"/>
                  </a:lnTo>
                  <a:lnTo>
                    <a:pt x="6055" y="25081"/>
                  </a:lnTo>
                  <a:lnTo>
                    <a:pt x="6979" y="29619"/>
                  </a:lnTo>
                  <a:lnTo>
                    <a:pt x="7596" y="34629"/>
                  </a:lnTo>
                  <a:lnTo>
                    <a:pt x="9000" y="38961"/>
                  </a:lnTo>
                  <a:lnTo>
                    <a:pt x="10929" y="42841"/>
                  </a:lnTo>
                  <a:lnTo>
                    <a:pt x="13208" y="46420"/>
                  </a:lnTo>
                  <a:lnTo>
                    <a:pt x="14728" y="50791"/>
                  </a:lnTo>
                  <a:lnTo>
                    <a:pt x="15741" y="55689"/>
                  </a:lnTo>
                  <a:lnTo>
                    <a:pt x="16416" y="60939"/>
                  </a:lnTo>
                  <a:lnTo>
                    <a:pt x="17860" y="66423"/>
                  </a:lnTo>
                  <a:lnTo>
                    <a:pt x="19815" y="72063"/>
                  </a:lnTo>
                  <a:lnTo>
                    <a:pt x="22112" y="77808"/>
                  </a:lnTo>
                  <a:lnTo>
                    <a:pt x="23643" y="83622"/>
                  </a:lnTo>
                  <a:lnTo>
                    <a:pt x="24664" y="89483"/>
                  </a:lnTo>
                  <a:lnTo>
                    <a:pt x="25344" y="95374"/>
                  </a:lnTo>
                  <a:lnTo>
                    <a:pt x="26791" y="101286"/>
                  </a:lnTo>
                  <a:lnTo>
                    <a:pt x="28749" y="107212"/>
                  </a:lnTo>
                  <a:lnTo>
                    <a:pt x="31048" y="113146"/>
                  </a:lnTo>
                  <a:lnTo>
                    <a:pt x="32579" y="118095"/>
                  </a:lnTo>
                  <a:lnTo>
                    <a:pt x="33601" y="122386"/>
                  </a:lnTo>
                  <a:lnTo>
                    <a:pt x="34281" y="126240"/>
                  </a:lnTo>
                  <a:lnTo>
                    <a:pt x="34736" y="130793"/>
                  </a:lnTo>
                  <a:lnTo>
                    <a:pt x="35039" y="135812"/>
                  </a:lnTo>
                  <a:lnTo>
                    <a:pt x="35240" y="141143"/>
                  </a:lnTo>
                  <a:lnTo>
                    <a:pt x="34382" y="145689"/>
                  </a:lnTo>
                  <a:lnTo>
                    <a:pt x="32816" y="149712"/>
                  </a:lnTo>
                  <a:lnTo>
                    <a:pt x="30780" y="153386"/>
                  </a:lnTo>
                  <a:lnTo>
                    <a:pt x="29421" y="156828"/>
                  </a:lnTo>
                  <a:lnTo>
                    <a:pt x="28516" y="160114"/>
                  </a:lnTo>
                  <a:lnTo>
                    <a:pt x="27063" y="167778"/>
                  </a:lnTo>
                  <a:lnTo>
                    <a:pt x="26943" y="167415"/>
                  </a:lnTo>
                  <a:lnTo>
                    <a:pt x="26753" y="162348"/>
                  </a:lnTo>
                  <a:lnTo>
                    <a:pt x="26737" y="161810"/>
                  </a:lnTo>
                  <a:lnTo>
                    <a:pt x="25733" y="159467"/>
                  </a:lnTo>
                  <a:lnTo>
                    <a:pt x="17767"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2" name="SMARTInkAnnotation13"/>
            <p:cNvSpPr/>
            <p:nvPr/>
          </p:nvSpPr>
          <p:spPr bwMode="auto">
            <a:xfrm>
              <a:off x="6323959" y="4330898"/>
              <a:ext cx="107264" cy="34479"/>
            </a:xfrm>
            <a:custGeom>
              <a:avLst/>
              <a:gdLst/>
              <a:ahLst/>
              <a:cxnLst/>
              <a:rect l="0" t="0" r="0" b="0"/>
              <a:pathLst>
                <a:path w="107264" h="34479">
                  <a:moveTo>
                    <a:pt x="0" y="26789"/>
                  </a:moveTo>
                  <a:lnTo>
                    <a:pt x="7696" y="34478"/>
                  </a:lnTo>
                  <a:lnTo>
                    <a:pt x="9103" y="33899"/>
                  </a:lnTo>
                  <a:lnTo>
                    <a:pt x="11036" y="32522"/>
                  </a:lnTo>
                  <a:lnTo>
                    <a:pt x="13315" y="30610"/>
                  </a:lnTo>
                  <a:lnTo>
                    <a:pt x="16822" y="29337"/>
                  </a:lnTo>
                  <a:lnTo>
                    <a:pt x="21146" y="28488"/>
                  </a:lnTo>
                  <a:lnTo>
                    <a:pt x="26016" y="27921"/>
                  </a:lnTo>
                  <a:lnTo>
                    <a:pt x="31248" y="26551"/>
                  </a:lnTo>
                  <a:lnTo>
                    <a:pt x="36723" y="24646"/>
                  </a:lnTo>
                  <a:lnTo>
                    <a:pt x="42359" y="22384"/>
                  </a:lnTo>
                  <a:lnTo>
                    <a:pt x="49096" y="20876"/>
                  </a:lnTo>
                  <a:lnTo>
                    <a:pt x="56567" y="19870"/>
                  </a:lnTo>
                  <a:lnTo>
                    <a:pt x="64527" y="19200"/>
                  </a:lnTo>
                  <a:lnTo>
                    <a:pt x="70827" y="17761"/>
                  </a:lnTo>
                  <a:lnTo>
                    <a:pt x="76020" y="15809"/>
                  </a:lnTo>
                  <a:lnTo>
                    <a:pt x="107263"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3" name="SMARTInkAnnotation14"/>
            <p:cNvSpPr/>
            <p:nvPr/>
          </p:nvSpPr>
          <p:spPr bwMode="auto">
            <a:xfrm>
              <a:off x="6413713" y="4268390"/>
              <a:ext cx="17510" cy="160054"/>
            </a:xfrm>
            <a:custGeom>
              <a:avLst/>
              <a:gdLst/>
              <a:ahLst/>
              <a:cxnLst/>
              <a:rect l="0" t="0" r="0" b="0"/>
              <a:pathLst>
                <a:path w="17510" h="160054">
                  <a:moveTo>
                    <a:pt x="8570" y="0"/>
                  </a:moveTo>
                  <a:lnTo>
                    <a:pt x="3825" y="4741"/>
                  </a:lnTo>
                  <a:lnTo>
                    <a:pt x="2427" y="7129"/>
                  </a:lnTo>
                  <a:lnTo>
                    <a:pt x="1495" y="9713"/>
                  </a:lnTo>
                  <a:lnTo>
                    <a:pt x="874" y="12429"/>
                  </a:lnTo>
                  <a:lnTo>
                    <a:pt x="460" y="15231"/>
                  </a:lnTo>
                  <a:lnTo>
                    <a:pt x="184" y="18092"/>
                  </a:lnTo>
                  <a:lnTo>
                    <a:pt x="0" y="20991"/>
                  </a:lnTo>
                  <a:lnTo>
                    <a:pt x="871" y="24908"/>
                  </a:lnTo>
                  <a:lnTo>
                    <a:pt x="2444" y="29504"/>
                  </a:lnTo>
                  <a:lnTo>
                    <a:pt x="4487" y="34552"/>
                  </a:lnTo>
                  <a:lnTo>
                    <a:pt x="5848" y="40894"/>
                  </a:lnTo>
                  <a:lnTo>
                    <a:pt x="6755" y="48098"/>
                  </a:lnTo>
                  <a:lnTo>
                    <a:pt x="7360" y="55878"/>
                  </a:lnTo>
                  <a:lnTo>
                    <a:pt x="7764" y="64041"/>
                  </a:lnTo>
                  <a:lnTo>
                    <a:pt x="8212" y="81049"/>
                  </a:lnTo>
                  <a:lnTo>
                    <a:pt x="9325" y="88759"/>
                  </a:lnTo>
                  <a:lnTo>
                    <a:pt x="11060" y="95884"/>
                  </a:lnTo>
                  <a:lnTo>
                    <a:pt x="13209" y="102618"/>
                  </a:lnTo>
                  <a:lnTo>
                    <a:pt x="14643" y="109092"/>
                  </a:lnTo>
                  <a:lnTo>
                    <a:pt x="15598" y="115392"/>
                  </a:lnTo>
                  <a:lnTo>
                    <a:pt x="16235" y="121576"/>
                  </a:lnTo>
                  <a:lnTo>
                    <a:pt x="16659" y="127684"/>
                  </a:lnTo>
                  <a:lnTo>
                    <a:pt x="16943" y="133739"/>
                  </a:lnTo>
                  <a:lnTo>
                    <a:pt x="17340" y="149098"/>
                  </a:lnTo>
                  <a:lnTo>
                    <a:pt x="17499" y="160053"/>
                  </a:lnTo>
                  <a:lnTo>
                    <a:pt x="17509" y="15180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4" name="SMARTInkAnnotation15"/>
            <p:cNvSpPr/>
            <p:nvPr/>
          </p:nvSpPr>
          <p:spPr bwMode="auto">
            <a:xfrm>
              <a:off x="5877031" y="4661296"/>
              <a:ext cx="17769" cy="142876"/>
            </a:xfrm>
            <a:custGeom>
              <a:avLst/>
              <a:gdLst/>
              <a:ahLst/>
              <a:cxnLst/>
              <a:rect l="0" t="0" r="0" b="0"/>
              <a:pathLst>
                <a:path w="17769" h="142876">
                  <a:moveTo>
                    <a:pt x="8939" y="0"/>
                  </a:moveTo>
                  <a:lnTo>
                    <a:pt x="16635" y="0"/>
                  </a:lnTo>
                  <a:lnTo>
                    <a:pt x="12764" y="0"/>
                  </a:lnTo>
                  <a:lnTo>
                    <a:pt x="11488" y="992"/>
                  </a:lnTo>
                  <a:lnTo>
                    <a:pt x="10638" y="2646"/>
                  </a:lnTo>
                  <a:lnTo>
                    <a:pt x="10072" y="4740"/>
                  </a:lnTo>
                  <a:lnTo>
                    <a:pt x="9694" y="7129"/>
                  </a:lnTo>
                  <a:lnTo>
                    <a:pt x="9443" y="9714"/>
                  </a:lnTo>
                  <a:lnTo>
                    <a:pt x="9274" y="12429"/>
                  </a:lnTo>
                  <a:lnTo>
                    <a:pt x="9088" y="18092"/>
                  </a:lnTo>
                  <a:lnTo>
                    <a:pt x="8983" y="29504"/>
                  </a:lnTo>
                  <a:lnTo>
                    <a:pt x="8939" y="90632"/>
                  </a:lnTo>
                  <a:lnTo>
                    <a:pt x="9932" y="94156"/>
                  </a:lnTo>
                  <a:lnTo>
                    <a:pt x="11587" y="97498"/>
                  </a:lnTo>
                  <a:lnTo>
                    <a:pt x="13683" y="100717"/>
                  </a:lnTo>
                  <a:lnTo>
                    <a:pt x="15081" y="104848"/>
                  </a:lnTo>
                  <a:lnTo>
                    <a:pt x="16013" y="109586"/>
                  </a:lnTo>
                  <a:lnTo>
                    <a:pt x="17508" y="121968"/>
                  </a:lnTo>
                  <a:lnTo>
                    <a:pt x="17713" y="126307"/>
                  </a:lnTo>
                  <a:lnTo>
                    <a:pt x="17768" y="128853"/>
                  </a:lnTo>
                  <a:lnTo>
                    <a:pt x="16810" y="130551"/>
                  </a:lnTo>
                  <a:lnTo>
                    <a:pt x="15180" y="131682"/>
                  </a:lnTo>
                  <a:lnTo>
                    <a:pt x="13099" y="132436"/>
                  </a:lnTo>
                  <a:lnTo>
                    <a:pt x="11713" y="133932"/>
                  </a:lnTo>
                  <a:lnTo>
                    <a:pt x="10788" y="135921"/>
                  </a:lnTo>
                  <a:lnTo>
                    <a:pt x="10171" y="138239"/>
                  </a:lnTo>
                  <a:lnTo>
                    <a:pt x="8767" y="139784"/>
                  </a:lnTo>
                  <a:lnTo>
                    <a:pt x="6838" y="140815"/>
                  </a:lnTo>
                  <a:lnTo>
                    <a:pt x="0"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5" name="SMARTInkAnnotation16"/>
            <p:cNvSpPr/>
            <p:nvPr/>
          </p:nvSpPr>
          <p:spPr bwMode="auto">
            <a:xfrm>
              <a:off x="5805522" y="4911328"/>
              <a:ext cx="44694" cy="266951"/>
            </a:xfrm>
            <a:custGeom>
              <a:avLst/>
              <a:gdLst/>
              <a:ahLst/>
              <a:cxnLst/>
              <a:rect l="0" t="0" r="0" b="0"/>
              <a:pathLst>
                <a:path w="44694" h="266951">
                  <a:moveTo>
                    <a:pt x="44693" y="0"/>
                  </a:moveTo>
                  <a:lnTo>
                    <a:pt x="39948" y="4740"/>
                  </a:lnTo>
                  <a:lnTo>
                    <a:pt x="38551" y="8121"/>
                  </a:lnTo>
                  <a:lnTo>
                    <a:pt x="37619" y="12359"/>
                  </a:lnTo>
                  <a:lnTo>
                    <a:pt x="36997" y="17169"/>
                  </a:lnTo>
                  <a:lnTo>
                    <a:pt x="35590" y="22360"/>
                  </a:lnTo>
                  <a:lnTo>
                    <a:pt x="33658" y="27804"/>
                  </a:lnTo>
                  <a:lnTo>
                    <a:pt x="31377" y="33419"/>
                  </a:lnTo>
                  <a:lnTo>
                    <a:pt x="29857" y="39146"/>
                  </a:lnTo>
                  <a:lnTo>
                    <a:pt x="28843" y="44948"/>
                  </a:lnTo>
                  <a:lnTo>
                    <a:pt x="28167" y="50802"/>
                  </a:lnTo>
                  <a:lnTo>
                    <a:pt x="27716" y="56688"/>
                  </a:lnTo>
                  <a:lnTo>
                    <a:pt x="27417" y="62597"/>
                  </a:lnTo>
                  <a:lnTo>
                    <a:pt x="27217" y="68520"/>
                  </a:lnTo>
                  <a:lnTo>
                    <a:pt x="26090" y="75445"/>
                  </a:lnTo>
                  <a:lnTo>
                    <a:pt x="24345" y="83039"/>
                  </a:lnTo>
                  <a:lnTo>
                    <a:pt x="22190" y="91078"/>
                  </a:lnTo>
                  <a:lnTo>
                    <a:pt x="20752" y="99413"/>
                  </a:lnTo>
                  <a:lnTo>
                    <a:pt x="19794" y="107947"/>
                  </a:lnTo>
                  <a:lnTo>
                    <a:pt x="19155" y="116613"/>
                  </a:lnTo>
                  <a:lnTo>
                    <a:pt x="17736" y="125367"/>
                  </a:lnTo>
                  <a:lnTo>
                    <a:pt x="15797" y="134179"/>
                  </a:lnTo>
                  <a:lnTo>
                    <a:pt x="13511" y="143030"/>
                  </a:lnTo>
                  <a:lnTo>
                    <a:pt x="11987" y="150916"/>
                  </a:lnTo>
                  <a:lnTo>
                    <a:pt x="10971" y="158157"/>
                  </a:lnTo>
                  <a:lnTo>
                    <a:pt x="10294" y="164969"/>
                  </a:lnTo>
                  <a:lnTo>
                    <a:pt x="9842" y="172487"/>
                  </a:lnTo>
                  <a:lnTo>
                    <a:pt x="9340" y="188777"/>
                  </a:lnTo>
                  <a:lnTo>
                    <a:pt x="9057" y="209943"/>
                  </a:lnTo>
                  <a:lnTo>
                    <a:pt x="8025" y="216360"/>
                  </a:lnTo>
                  <a:lnTo>
                    <a:pt x="6344" y="222622"/>
                  </a:lnTo>
                  <a:lnTo>
                    <a:pt x="4229" y="228782"/>
                  </a:lnTo>
                  <a:lnTo>
                    <a:pt x="2819" y="233880"/>
                  </a:lnTo>
                  <a:lnTo>
                    <a:pt x="1880" y="238271"/>
                  </a:lnTo>
                  <a:lnTo>
                    <a:pt x="1254" y="242191"/>
                  </a:lnTo>
                  <a:lnTo>
                    <a:pt x="835" y="246788"/>
                  </a:lnTo>
                  <a:lnTo>
                    <a:pt x="557" y="251837"/>
                  </a:lnTo>
                  <a:lnTo>
                    <a:pt x="33" y="266950"/>
                  </a:lnTo>
                  <a:lnTo>
                    <a:pt x="0" y="25896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6" name="SMARTInkAnnotation17"/>
            <p:cNvSpPr/>
            <p:nvPr/>
          </p:nvSpPr>
          <p:spPr bwMode="auto">
            <a:xfrm>
              <a:off x="5832338" y="5036343"/>
              <a:ext cx="116202" cy="71439"/>
            </a:xfrm>
            <a:custGeom>
              <a:avLst/>
              <a:gdLst/>
              <a:ahLst/>
              <a:cxnLst/>
              <a:rect l="0" t="0" r="0" b="0"/>
              <a:pathLst>
                <a:path w="116202" h="71439">
                  <a:moveTo>
                    <a:pt x="0" y="71438"/>
                  </a:moveTo>
                  <a:lnTo>
                    <a:pt x="0" y="66697"/>
                  </a:lnTo>
                  <a:lnTo>
                    <a:pt x="993" y="65301"/>
                  </a:lnTo>
                  <a:lnTo>
                    <a:pt x="2648" y="64370"/>
                  </a:lnTo>
                  <a:lnTo>
                    <a:pt x="4745" y="63749"/>
                  </a:lnTo>
                  <a:lnTo>
                    <a:pt x="8129" y="62344"/>
                  </a:lnTo>
                  <a:lnTo>
                    <a:pt x="12372" y="60413"/>
                  </a:lnTo>
                  <a:lnTo>
                    <a:pt x="17186" y="58135"/>
                  </a:lnTo>
                  <a:lnTo>
                    <a:pt x="21390" y="56616"/>
                  </a:lnTo>
                  <a:lnTo>
                    <a:pt x="25185" y="55604"/>
                  </a:lnTo>
                  <a:lnTo>
                    <a:pt x="28708" y="54929"/>
                  </a:lnTo>
                  <a:lnTo>
                    <a:pt x="33042" y="52494"/>
                  </a:lnTo>
                  <a:lnTo>
                    <a:pt x="37919" y="48887"/>
                  </a:lnTo>
                  <a:lnTo>
                    <a:pt x="43157" y="44498"/>
                  </a:lnTo>
                  <a:lnTo>
                    <a:pt x="48634" y="40579"/>
                  </a:lnTo>
                  <a:lnTo>
                    <a:pt x="54273" y="36975"/>
                  </a:lnTo>
                  <a:lnTo>
                    <a:pt x="60018" y="33580"/>
                  </a:lnTo>
                  <a:lnTo>
                    <a:pt x="65835" y="30324"/>
                  </a:lnTo>
                  <a:lnTo>
                    <a:pt x="77594" y="24061"/>
                  </a:lnTo>
                  <a:lnTo>
                    <a:pt x="82518" y="21002"/>
                  </a:lnTo>
                  <a:lnTo>
                    <a:pt x="86794" y="17970"/>
                  </a:lnTo>
                  <a:lnTo>
                    <a:pt x="90637" y="14957"/>
                  </a:lnTo>
                  <a:lnTo>
                    <a:pt x="95186" y="11956"/>
                  </a:lnTo>
                  <a:lnTo>
                    <a:pt x="100204" y="8962"/>
                  </a:lnTo>
                  <a:lnTo>
                    <a:pt x="116201"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7" name="SMARTInkAnnotation18"/>
            <p:cNvSpPr/>
            <p:nvPr/>
          </p:nvSpPr>
          <p:spPr bwMode="auto">
            <a:xfrm>
              <a:off x="5939601" y="5000625"/>
              <a:ext cx="8939" cy="185081"/>
            </a:xfrm>
            <a:custGeom>
              <a:avLst/>
              <a:gdLst/>
              <a:ahLst/>
              <a:cxnLst/>
              <a:rect l="0" t="0" r="0" b="0"/>
              <a:pathLst>
                <a:path w="8939" h="185081">
                  <a:moveTo>
                    <a:pt x="0" y="0"/>
                  </a:moveTo>
                  <a:lnTo>
                    <a:pt x="0" y="33419"/>
                  </a:lnTo>
                  <a:lnTo>
                    <a:pt x="993" y="41131"/>
                  </a:lnTo>
                  <a:lnTo>
                    <a:pt x="2648" y="50240"/>
                  </a:lnTo>
                  <a:lnTo>
                    <a:pt x="4745" y="60283"/>
                  </a:lnTo>
                  <a:lnTo>
                    <a:pt x="6143" y="69954"/>
                  </a:lnTo>
                  <a:lnTo>
                    <a:pt x="7075" y="79378"/>
                  </a:lnTo>
                  <a:lnTo>
                    <a:pt x="7696" y="88638"/>
                  </a:lnTo>
                  <a:lnTo>
                    <a:pt x="8110" y="97787"/>
                  </a:lnTo>
                  <a:lnTo>
                    <a:pt x="8570" y="115890"/>
                  </a:lnTo>
                  <a:lnTo>
                    <a:pt x="8935" y="185080"/>
                  </a:lnTo>
                  <a:lnTo>
                    <a:pt x="8938" y="15180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8" name="SMARTInkAnnotation19"/>
            <p:cNvSpPr/>
            <p:nvPr/>
          </p:nvSpPr>
          <p:spPr bwMode="auto">
            <a:xfrm>
              <a:off x="5045744" y="3964781"/>
              <a:ext cx="35601" cy="116087"/>
            </a:xfrm>
            <a:custGeom>
              <a:avLst/>
              <a:gdLst/>
              <a:ahLst/>
              <a:cxnLst/>
              <a:rect l="0" t="0" r="0" b="0"/>
              <a:pathLst>
                <a:path w="35601" h="116087">
                  <a:moveTo>
                    <a:pt x="0" y="116086"/>
                  </a:moveTo>
                  <a:lnTo>
                    <a:pt x="12441" y="103657"/>
                  </a:lnTo>
                  <a:lnTo>
                    <a:pt x="15246" y="99863"/>
                  </a:lnTo>
                  <a:lnTo>
                    <a:pt x="18109" y="95349"/>
                  </a:lnTo>
                  <a:lnTo>
                    <a:pt x="21011" y="90355"/>
                  </a:lnTo>
                  <a:lnTo>
                    <a:pt x="23939" y="86033"/>
                  </a:lnTo>
                  <a:lnTo>
                    <a:pt x="26884" y="82160"/>
                  </a:lnTo>
                  <a:lnTo>
                    <a:pt x="29841" y="78586"/>
                  </a:lnTo>
                  <a:lnTo>
                    <a:pt x="31811" y="74218"/>
                  </a:lnTo>
                  <a:lnTo>
                    <a:pt x="33126" y="69323"/>
                  </a:lnTo>
                  <a:lnTo>
                    <a:pt x="34002" y="64075"/>
                  </a:lnTo>
                  <a:lnTo>
                    <a:pt x="34586" y="58591"/>
                  </a:lnTo>
                  <a:lnTo>
                    <a:pt x="34975" y="52951"/>
                  </a:lnTo>
                  <a:lnTo>
                    <a:pt x="35408" y="42386"/>
                  </a:lnTo>
                  <a:lnTo>
                    <a:pt x="35600" y="34382"/>
                  </a:lnTo>
                  <a:lnTo>
                    <a:pt x="34658" y="29867"/>
                  </a:lnTo>
                  <a:lnTo>
                    <a:pt x="33037" y="24872"/>
                  </a:lnTo>
                  <a:lnTo>
                    <a:pt x="30963" y="19558"/>
                  </a:lnTo>
                  <a:lnTo>
                    <a:pt x="29581" y="15023"/>
                  </a:lnTo>
                  <a:lnTo>
                    <a:pt x="28659" y="11007"/>
                  </a:lnTo>
                  <a:lnTo>
                    <a:pt x="26815"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9" name="SMARTInkAnnotation20"/>
            <p:cNvSpPr/>
            <p:nvPr/>
          </p:nvSpPr>
          <p:spPr bwMode="auto">
            <a:xfrm>
              <a:off x="5001051" y="3652242"/>
              <a:ext cx="34470" cy="178036"/>
            </a:xfrm>
            <a:custGeom>
              <a:avLst/>
              <a:gdLst/>
              <a:ahLst/>
              <a:cxnLst/>
              <a:rect l="0" t="0" r="0" b="0"/>
              <a:pathLst>
                <a:path w="34470" h="178036">
                  <a:moveTo>
                    <a:pt x="0" y="0"/>
                  </a:moveTo>
                  <a:lnTo>
                    <a:pt x="0" y="7688"/>
                  </a:lnTo>
                  <a:lnTo>
                    <a:pt x="993" y="10086"/>
                  </a:lnTo>
                  <a:lnTo>
                    <a:pt x="2648" y="13669"/>
                  </a:lnTo>
                  <a:lnTo>
                    <a:pt x="4745" y="18042"/>
                  </a:lnTo>
                  <a:lnTo>
                    <a:pt x="6143" y="22942"/>
                  </a:lnTo>
                  <a:lnTo>
                    <a:pt x="7075" y="28193"/>
                  </a:lnTo>
                  <a:lnTo>
                    <a:pt x="7696" y="33678"/>
                  </a:lnTo>
                  <a:lnTo>
                    <a:pt x="9103" y="39319"/>
                  </a:lnTo>
                  <a:lnTo>
                    <a:pt x="11035" y="45064"/>
                  </a:lnTo>
                  <a:lnTo>
                    <a:pt x="13316" y="50878"/>
                  </a:lnTo>
                  <a:lnTo>
                    <a:pt x="15829" y="56739"/>
                  </a:lnTo>
                  <a:lnTo>
                    <a:pt x="21270" y="68543"/>
                  </a:lnTo>
                  <a:lnTo>
                    <a:pt x="23119" y="74469"/>
                  </a:lnTo>
                  <a:lnTo>
                    <a:pt x="24351" y="80403"/>
                  </a:lnTo>
                  <a:lnTo>
                    <a:pt x="25172" y="86344"/>
                  </a:lnTo>
                  <a:lnTo>
                    <a:pt x="25720" y="92289"/>
                  </a:lnTo>
                  <a:lnTo>
                    <a:pt x="26085" y="98237"/>
                  </a:lnTo>
                  <a:lnTo>
                    <a:pt x="26329" y="104187"/>
                  </a:lnTo>
                  <a:lnTo>
                    <a:pt x="27484" y="110138"/>
                  </a:lnTo>
                  <a:lnTo>
                    <a:pt x="29248" y="116089"/>
                  </a:lnTo>
                  <a:lnTo>
                    <a:pt x="31416" y="122041"/>
                  </a:lnTo>
                  <a:lnTo>
                    <a:pt x="32862" y="127001"/>
                  </a:lnTo>
                  <a:lnTo>
                    <a:pt x="33826" y="131300"/>
                  </a:lnTo>
                  <a:lnTo>
                    <a:pt x="34469" y="135158"/>
                  </a:lnTo>
                  <a:lnTo>
                    <a:pt x="33904" y="139715"/>
                  </a:lnTo>
                  <a:lnTo>
                    <a:pt x="32535" y="144737"/>
                  </a:lnTo>
                  <a:lnTo>
                    <a:pt x="30628" y="150069"/>
                  </a:lnTo>
                  <a:lnTo>
                    <a:pt x="29357" y="154617"/>
                  </a:lnTo>
                  <a:lnTo>
                    <a:pt x="28510" y="158640"/>
                  </a:lnTo>
                  <a:lnTo>
                    <a:pt x="27945" y="162315"/>
                  </a:lnTo>
                  <a:lnTo>
                    <a:pt x="27568" y="165757"/>
                  </a:lnTo>
                  <a:lnTo>
                    <a:pt x="27318" y="169044"/>
                  </a:lnTo>
                  <a:lnTo>
                    <a:pt x="27150" y="172227"/>
                  </a:lnTo>
                  <a:lnTo>
                    <a:pt x="26045" y="174349"/>
                  </a:lnTo>
                  <a:lnTo>
                    <a:pt x="24316" y="175764"/>
                  </a:lnTo>
                  <a:lnTo>
                    <a:pt x="19149" y="178035"/>
                  </a:lnTo>
                  <a:lnTo>
                    <a:pt x="18725" y="177229"/>
                  </a:lnTo>
                  <a:lnTo>
                    <a:pt x="18443" y="175699"/>
                  </a:lnTo>
                  <a:lnTo>
                    <a:pt x="17877" y="16966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0" name="SMARTInkAnnotation21"/>
            <p:cNvSpPr/>
            <p:nvPr/>
          </p:nvSpPr>
          <p:spPr bwMode="auto">
            <a:xfrm>
              <a:off x="5018928" y="3741539"/>
              <a:ext cx="89387" cy="44649"/>
            </a:xfrm>
            <a:custGeom>
              <a:avLst/>
              <a:gdLst/>
              <a:ahLst/>
              <a:cxnLst/>
              <a:rect l="0" t="0" r="0" b="0"/>
              <a:pathLst>
                <a:path w="89387" h="44649">
                  <a:moveTo>
                    <a:pt x="0" y="44648"/>
                  </a:moveTo>
                  <a:lnTo>
                    <a:pt x="4745" y="44648"/>
                  </a:lnTo>
                  <a:lnTo>
                    <a:pt x="7136" y="43656"/>
                  </a:lnTo>
                  <a:lnTo>
                    <a:pt x="9723" y="42002"/>
                  </a:lnTo>
                  <a:lnTo>
                    <a:pt x="12441" y="39908"/>
                  </a:lnTo>
                  <a:lnTo>
                    <a:pt x="15246" y="38511"/>
                  </a:lnTo>
                  <a:lnTo>
                    <a:pt x="18110" y="37580"/>
                  </a:lnTo>
                  <a:lnTo>
                    <a:pt x="21012" y="36960"/>
                  </a:lnTo>
                  <a:lnTo>
                    <a:pt x="23940" y="35554"/>
                  </a:lnTo>
                  <a:lnTo>
                    <a:pt x="26884" y="33625"/>
                  </a:lnTo>
                  <a:lnTo>
                    <a:pt x="29841" y="31346"/>
                  </a:lnTo>
                  <a:lnTo>
                    <a:pt x="33798" y="28835"/>
                  </a:lnTo>
                  <a:lnTo>
                    <a:pt x="38423" y="26169"/>
                  </a:lnTo>
                  <a:lnTo>
                    <a:pt x="48859" y="20560"/>
                  </a:lnTo>
                  <a:lnTo>
                    <a:pt x="60118" y="14760"/>
                  </a:lnTo>
                  <a:lnTo>
                    <a:pt x="64908" y="11824"/>
                  </a:lnTo>
                  <a:lnTo>
                    <a:pt x="69094" y="8875"/>
                  </a:lnTo>
                  <a:lnTo>
                    <a:pt x="72879" y="5916"/>
                  </a:lnTo>
                  <a:lnTo>
                    <a:pt x="76395" y="3944"/>
                  </a:lnTo>
                  <a:lnTo>
                    <a:pt x="79732" y="2629"/>
                  </a:lnTo>
                  <a:lnTo>
                    <a:pt x="8938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1" name="SMARTInkAnnotation22"/>
            <p:cNvSpPr/>
            <p:nvPr/>
          </p:nvSpPr>
          <p:spPr bwMode="auto">
            <a:xfrm>
              <a:off x="5117252" y="3670101"/>
              <a:ext cx="26817" cy="151234"/>
            </a:xfrm>
            <a:custGeom>
              <a:avLst/>
              <a:gdLst/>
              <a:ahLst/>
              <a:cxnLst/>
              <a:rect l="0" t="0" r="0" b="0"/>
              <a:pathLst>
                <a:path w="26817" h="151234">
                  <a:moveTo>
                    <a:pt x="0" y="0"/>
                  </a:moveTo>
                  <a:lnTo>
                    <a:pt x="0" y="81900"/>
                  </a:lnTo>
                  <a:lnTo>
                    <a:pt x="993" y="89326"/>
                  </a:lnTo>
                  <a:lnTo>
                    <a:pt x="2648" y="96262"/>
                  </a:lnTo>
                  <a:lnTo>
                    <a:pt x="4745" y="102870"/>
                  </a:lnTo>
                  <a:lnTo>
                    <a:pt x="6143" y="109260"/>
                  </a:lnTo>
                  <a:lnTo>
                    <a:pt x="7075" y="115504"/>
                  </a:lnTo>
                  <a:lnTo>
                    <a:pt x="7697" y="121651"/>
                  </a:lnTo>
                  <a:lnTo>
                    <a:pt x="9104" y="126741"/>
                  </a:lnTo>
                  <a:lnTo>
                    <a:pt x="11035" y="131127"/>
                  </a:lnTo>
                  <a:lnTo>
                    <a:pt x="13316" y="135043"/>
                  </a:lnTo>
                  <a:lnTo>
                    <a:pt x="14836" y="138646"/>
                  </a:lnTo>
                  <a:lnTo>
                    <a:pt x="15850" y="142040"/>
                  </a:lnTo>
                  <a:lnTo>
                    <a:pt x="16526" y="145295"/>
                  </a:lnTo>
                  <a:lnTo>
                    <a:pt x="17969" y="147465"/>
                  </a:lnTo>
                  <a:lnTo>
                    <a:pt x="19925" y="148912"/>
                  </a:lnTo>
                  <a:lnTo>
                    <a:pt x="25455" y="151233"/>
                  </a:lnTo>
                  <a:lnTo>
                    <a:pt x="25909" y="150432"/>
                  </a:lnTo>
                  <a:lnTo>
                    <a:pt x="26211" y="148905"/>
                  </a:lnTo>
                  <a:lnTo>
                    <a:pt x="26816"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2" name="SMARTInkAnnotation23"/>
            <p:cNvSpPr/>
            <p:nvPr/>
          </p:nvSpPr>
          <p:spPr bwMode="auto">
            <a:xfrm>
              <a:off x="5027867" y="4714875"/>
              <a:ext cx="17766" cy="205383"/>
            </a:xfrm>
            <a:custGeom>
              <a:avLst/>
              <a:gdLst/>
              <a:ahLst/>
              <a:cxnLst/>
              <a:rect l="0" t="0" r="0" b="0"/>
              <a:pathLst>
                <a:path w="17766" h="205383">
                  <a:moveTo>
                    <a:pt x="8938" y="0"/>
                  </a:moveTo>
                  <a:lnTo>
                    <a:pt x="4193" y="4740"/>
                  </a:lnTo>
                  <a:lnTo>
                    <a:pt x="2795" y="7128"/>
                  </a:lnTo>
                  <a:lnTo>
                    <a:pt x="1863" y="9713"/>
                  </a:lnTo>
                  <a:lnTo>
                    <a:pt x="1242" y="12428"/>
                  </a:lnTo>
                  <a:lnTo>
                    <a:pt x="827" y="15231"/>
                  </a:lnTo>
                  <a:lnTo>
                    <a:pt x="368" y="20990"/>
                  </a:lnTo>
                  <a:lnTo>
                    <a:pt x="163" y="29503"/>
                  </a:lnTo>
                  <a:lnTo>
                    <a:pt x="109" y="34551"/>
                  </a:lnTo>
                  <a:lnTo>
                    <a:pt x="1066" y="39901"/>
                  </a:lnTo>
                  <a:lnTo>
                    <a:pt x="2696" y="45453"/>
                  </a:lnTo>
                  <a:lnTo>
                    <a:pt x="4777" y="51137"/>
                  </a:lnTo>
                  <a:lnTo>
                    <a:pt x="6164" y="56912"/>
                  </a:lnTo>
                  <a:lnTo>
                    <a:pt x="7089" y="62746"/>
                  </a:lnTo>
                  <a:lnTo>
                    <a:pt x="7705" y="68619"/>
                  </a:lnTo>
                  <a:lnTo>
                    <a:pt x="8116" y="74520"/>
                  </a:lnTo>
                  <a:lnTo>
                    <a:pt x="8390" y="80438"/>
                  </a:lnTo>
                  <a:lnTo>
                    <a:pt x="8573" y="86367"/>
                  </a:lnTo>
                  <a:lnTo>
                    <a:pt x="9688" y="92304"/>
                  </a:lnTo>
                  <a:lnTo>
                    <a:pt x="11425" y="98247"/>
                  </a:lnTo>
                  <a:lnTo>
                    <a:pt x="13576" y="104193"/>
                  </a:lnTo>
                  <a:lnTo>
                    <a:pt x="15009" y="110142"/>
                  </a:lnTo>
                  <a:lnTo>
                    <a:pt x="15965" y="116092"/>
                  </a:lnTo>
                  <a:lnTo>
                    <a:pt x="16602" y="122043"/>
                  </a:lnTo>
                  <a:lnTo>
                    <a:pt x="17027" y="127003"/>
                  </a:lnTo>
                  <a:lnTo>
                    <a:pt x="17311" y="131301"/>
                  </a:lnTo>
                  <a:lnTo>
                    <a:pt x="17499" y="135159"/>
                  </a:lnTo>
                  <a:lnTo>
                    <a:pt x="17709" y="144737"/>
                  </a:lnTo>
                  <a:lnTo>
                    <a:pt x="17765" y="150070"/>
                  </a:lnTo>
                  <a:lnTo>
                    <a:pt x="16809" y="155609"/>
                  </a:lnTo>
                  <a:lnTo>
                    <a:pt x="15179" y="161286"/>
                  </a:lnTo>
                  <a:lnTo>
                    <a:pt x="13098" y="167055"/>
                  </a:lnTo>
                  <a:lnTo>
                    <a:pt x="11712" y="171893"/>
                  </a:lnTo>
                  <a:lnTo>
                    <a:pt x="10787" y="176110"/>
                  </a:lnTo>
                  <a:lnTo>
                    <a:pt x="10171" y="179915"/>
                  </a:lnTo>
                  <a:lnTo>
                    <a:pt x="8767" y="183443"/>
                  </a:lnTo>
                  <a:lnTo>
                    <a:pt x="6837" y="186788"/>
                  </a:lnTo>
                  <a:lnTo>
                    <a:pt x="4559" y="190010"/>
                  </a:lnTo>
                  <a:lnTo>
                    <a:pt x="3038" y="193149"/>
                  </a:lnTo>
                  <a:lnTo>
                    <a:pt x="2026" y="196235"/>
                  </a:lnTo>
                  <a:lnTo>
                    <a:pt x="0" y="20538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3" name="SMARTInkAnnotation24"/>
            <p:cNvSpPr/>
            <p:nvPr/>
          </p:nvSpPr>
          <p:spPr bwMode="auto">
            <a:xfrm>
              <a:off x="4992112" y="4982765"/>
              <a:ext cx="26817" cy="160087"/>
            </a:xfrm>
            <a:custGeom>
              <a:avLst/>
              <a:gdLst/>
              <a:ahLst/>
              <a:cxnLst/>
              <a:rect l="0" t="0" r="0" b="0"/>
              <a:pathLst>
                <a:path w="26817" h="160087">
                  <a:moveTo>
                    <a:pt x="26816" y="0"/>
                  </a:moveTo>
                  <a:lnTo>
                    <a:pt x="14375" y="12429"/>
                  </a:lnTo>
                  <a:lnTo>
                    <a:pt x="12563" y="16223"/>
                  </a:lnTo>
                  <a:lnTo>
                    <a:pt x="11355" y="20738"/>
                  </a:lnTo>
                  <a:lnTo>
                    <a:pt x="10550" y="25732"/>
                  </a:lnTo>
                  <a:lnTo>
                    <a:pt x="10012" y="32037"/>
                  </a:lnTo>
                  <a:lnTo>
                    <a:pt x="9655" y="39218"/>
                  </a:lnTo>
                  <a:lnTo>
                    <a:pt x="9416" y="46981"/>
                  </a:lnTo>
                  <a:lnTo>
                    <a:pt x="8264" y="54141"/>
                  </a:lnTo>
                  <a:lnTo>
                    <a:pt x="6502" y="60899"/>
                  </a:lnTo>
                  <a:lnTo>
                    <a:pt x="4335" y="67389"/>
                  </a:lnTo>
                  <a:lnTo>
                    <a:pt x="2890" y="74692"/>
                  </a:lnTo>
                  <a:lnTo>
                    <a:pt x="1928" y="82537"/>
                  </a:lnTo>
                  <a:lnTo>
                    <a:pt x="1285" y="90743"/>
                  </a:lnTo>
                  <a:lnTo>
                    <a:pt x="857" y="98198"/>
                  </a:lnTo>
                  <a:lnTo>
                    <a:pt x="381" y="111774"/>
                  </a:lnTo>
                  <a:lnTo>
                    <a:pt x="113" y="125833"/>
                  </a:lnTo>
                  <a:lnTo>
                    <a:pt x="2" y="160086"/>
                  </a:lnTo>
                  <a:lnTo>
                    <a:pt x="0" y="1339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4" name="SMARTInkAnnotation25"/>
            <p:cNvSpPr/>
            <p:nvPr/>
          </p:nvSpPr>
          <p:spPr bwMode="auto">
            <a:xfrm>
              <a:off x="5036805" y="5009554"/>
              <a:ext cx="80448" cy="35720"/>
            </a:xfrm>
            <a:custGeom>
              <a:avLst/>
              <a:gdLst/>
              <a:ahLst/>
              <a:cxnLst/>
              <a:rect l="0" t="0" r="0" b="0"/>
              <a:pathLst>
                <a:path w="80448" h="35720">
                  <a:moveTo>
                    <a:pt x="0" y="35719"/>
                  </a:moveTo>
                  <a:lnTo>
                    <a:pt x="4745" y="35719"/>
                  </a:lnTo>
                  <a:lnTo>
                    <a:pt x="8130" y="34727"/>
                  </a:lnTo>
                  <a:lnTo>
                    <a:pt x="12371" y="33073"/>
                  </a:lnTo>
                  <a:lnTo>
                    <a:pt x="17186" y="30979"/>
                  </a:lnTo>
                  <a:lnTo>
                    <a:pt x="21390" y="29582"/>
                  </a:lnTo>
                  <a:lnTo>
                    <a:pt x="25184" y="28651"/>
                  </a:lnTo>
                  <a:lnTo>
                    <a:pt x="28708" y="28030"/>
                  </a:lnTo>
                  <a:lnTo>
                    <a:pt x="33043" y="25632"/>
                  </a:lnTo>
                  <a:lnTo>
                    <a:pt x="37920" y="22049"/>
                  </a:lnTo>
                  <a:lnTo>
                    <a:pt x="43157" y="17676"/>
                  </a:lnTo>
                  <a:lnTo>
                    <a:pt x="48635" y="14761"/>
                  </a:lnTo>
                  <a:lnTo>
                    <a:pt x="54273" y="12817"/>
                  </a:lnTo>
                  <a:lnTo>
                    <a:pt x="60018" y="11522"/>
                  </a:lnTo>
                  <a:lnTo>
                    <a:pt x="64842" y="9666"/>
                  </a:lnTo>
                  <a:lnTo>
                    <a:pt x="69050" y="7436"/>
                  </a:lnTo>
                  <a:lnTo>
                    <a:pt x="8044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5" name="SMARTInkAnnotation26"/>
            <p:cNvSpPr/>
            <p:nvPr/>
          </p:nvSpPr>
          <p:spPr bwMode="auto">
            <a:xfrm>
              <a:off x="5099407" y="5027414"/>
              <a:ext cx="17846" cy="116087"/>
            </a:xfrm>
            <a:custGeom>
              <a:avLst/>
              <a:gdLst/>
              <a:ahLst/>
              <a:cxnLst/>
              <a:rect l="0" t="0" r="0" b="0"/>
              <a:pathLst>
                <a:path w="17846" h="116087">
                  <a:moveTo>
                    <a:pt x="8907" y="0"/>
                  </a:moveTo>
                  <a:lnTo>
                    <a:pt x="4162" y="9481"/>
                  </a:lnTo>
                  <a:lnTo>
                    <a:pt x="2764" y="13266"/>
                  </a:lnTo>
                  <a:lnTo>
                    <a:pt x="1832" y="16781"/>
                  </a:lnTo>
                  <a:lnTo>
                    <a:pt x="1210" y="20117"/>
                  </a:lnTo>
                  <a:lnTo>
                    <a:pt x="796" y="25318"/>
                  </a:lnTo>
                  <a:lnTo>
                    <a:pt x="520" y="31761"/>
                  </a:lnTo>
                  <a:lnTo>
                    <a:pt x="132" y="52405"/>
                  </a:lnTo>
                  <a:lnTo>
                    <a:pt x="0" y="77159"/>
                  </a:lnTo>
                  <a:lnTo>
                    <a:pt x="983" y="82197"/>
                  </a:lnTo>
                  <a:lnTo>
                    <a:pt x="2631" y="86547"/>
                  </a:lnTo>
                  <a:lnTo>
                    <a:pt x="4722" y="90441"/>
                  </a:lnTo>
                  <a:lnTo>
                    <a:pt x="6118" y="94028"/>
                  </a:lnTo>
                  <a:lnTo>
                    <a:pt x="7047" y="97412"/>
                  </a:lnTo>
                  <a:lnTo>
                    <a:pt x="7667" y="100660"/>
                  </a:lnTo>
                  <a:lnTo>
                    <a:pt x="9074" y="102825"/>
                  </a:lnTo>
                  <a:lnTo>
                    <a:pt x="11004" y="104269"/>
                  </a:lnTo>
                  <a:lnTo>
                    <a:pt x="13284" y="105231"/>
                  </a:lnTo>
                  <a:lnTo>
                    <a:pt x="14805" y="106865"/>
                  </a:lnTo>
                  <a:lnTo>
                    <a:pt x="15817" y="108946"/>
                  </a:lnTo>
                  <a:lnTo>
                    <a:pt x="17845"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6" name="SMARTInkAnnotation27"/>
            <p:cNvSpPr/>
            <p:nvPr/>
          </p:nvSpPr>
          <p:spPr bwMode="auto">
            <a:xfrm>
              <a:off x="4303842" y="3973710"/>
              <a:ext cx="8930" cy="116087"/>
            </a:xfrm>
            <a:custGeom>
              <a:avLst/>
              <a:gdLst/>
              <a:ahLst/>
              <a:cxnLst/>
              <a:rect l="0" t="0" r="0" b="0"/>
              <a:pathLst>
                <a:path w="8930" h="116087">
                  <a:moveTo>
                    <a:pt x="0" y="116086"/>
                  </a:moveTo>
                  <a:lnTo>
                    <a:pt x="0" y="102784"/>
                  </a:lnTo>
                  <a:lnTo>
                    <a:pt x="994" y="99280"/>
                  </a:lnTo>
                  <a:lnTo>
                    <a:pt x="2648" y="94961"/>
                  </a:lnTo>
                  <a:lnTo>
                    <a:pt x="4745" y="90096"/>
                  </a:lnTo>
                  <a:lnTo>
                    <a:pt x="6143" y="85861"/>
                  </a:lnTo>
                  <a:lnTo>
                    <a:pt x="7075" y="82045"/>
                  </a:lnTo>
                  <a:lnTo>
                    <a:pt x="7696" y="78510"/>
                  </a:lnTo>
                  <a:lnTo>
                    <a:pt x="8111" y="74168"/>
                  </a:lnTo>
                  <a:lnTo>
                    <a:pt x="8387" y="69289"/>
                  </a:lnTo>
                  <a:lnTo>
                    <a:pt x="8693" y="59569"/>
                  </a:lnTo>
                  <a:lnTo>
                    <a:pt x="8866" y="47526"/>
                  </a:lnTo>
                  <a:lnTo>
                    <a:pt x="8929" y="25172"/>
                  </a:lnTo>
                  <a:lnTo>
                    <a:pt x="7939" y="20750"/>
                  </a:lnTo>
                  <a:lnTo>
                    <a:pt x="6286" y="15818"/>
                  </a:lnTo>
                  <a:lnTo>
                    <a:pt x="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7" name="SMARTInkAnnotation28"/>
            <p:cNvSpPr/>
            <p:nvPr/>
          </p:nvSpPr>
          <p:spPr bwMode="auto">
            <a:xfrm>
              <a:off x="4294904" y="3723679"/>
              <a:ext cx="17877" cy="176415"/>
            </a:xfrm>
            <a:custGeom>
              <a:avLst/>
              <a:gdLst/>
              <a:ahLst/>
              <a:cxnLst/>
              <a:rect l="0" t="0" r="0" b="0"/>
              <a:pathLst>
                <a:path w="17877" h="176415">
                  <a:moveTo>
                    <a:pt x="0" y="0"/>
                  </a:moveTo>
                  <a:lnTo>
                    <a:pt x="4745" y="4741"/>
                  </a:lnTo>
                  <a:lnTo>
                    <a:pt x="6143" y="8121"/>
                  </a:lnTo>
                  <a:lnTo>
                    <a:pt x="7075" y="12360"/>
                  </a:lnTo>
                  <a:lnTo>
                    <a:pt x="7696" y="17169"/>
                  </a:lnTo>
                  <a:lnTo>
                    <a:pt x="9103" y="21368"/>
                  </a:lnTo>
                  <a:lnTo>
                    <a:pt x="11035" y="25160"/>
                  </a:lnTo>
                  <a:lnTo>
                    <a:pt x="13315" y="28679"/>
                  </a:lnTo>
                  <a:lnTo>
                    <a:pt x="14836" y="33011"/>
                  </a:lnTo>
                  <a:lnTo>
                    <a:pt x="15850" y="37882"/>
                  </a:lnTo>
                  <a:lnTo>
                    <a:pt x="16525" y="43114"/>
                  </a:lnTo>
                  <a:lnTo>
                    <a:pt x="16976" y="48587"/>
                  </a:lnTo>
                  <a:lnTo>
                    <a:pt x="17276" y="54219"/>
                  </a:lnTo>
                  <a:lnTo>
                    <a:pt x="17699" y="68982"/>
                  </a:lnTo>
                  <a:lnTo>
                    <a:pt x="17853" y="99263"/>
                  </a:lnTo>
                  <a:lnTo>
                    <a:pt x="17876" y="144012"/>
                  </a:lnTo>
                  <a:lnTo>
                    <a:pt x="16883" y="148594"/>
                  </a:lnTo>
                  <a:lnTo>
                    <a:pt x="15228" y="153633"/>
                  </a:lnTo>
                  <a:lnTo>
                    <a:pt x="13131" y="158977"/>
                  </a:lnTo>
                  <a:lnTo>
                    <a:pt x="11734" y="163531"/>
                  </a:lnTo>
                  <a:lnTo>
                    <a:pt x="10802" y="167560"/>
                  </a:lnTo>
                  <a:lnTo>
                    <a:pt x="9306" y="176414"/>
                  </a:lnTo>
                  <a:lnTo>
                    <a:pt x="9184" y="176148"/>
                  </a:lnTo>
                  <a:lnTo>
                    <a:pt x="9102" y="174979"/>
                  </a:lnTo>
                  <a:lnTo>
                    <a:pt x="8938" y="16966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8" name="SMARTInkAnnotation29"/>
            <p:cNvSpPr/>
            <p:nvPr/>
          </p:nvSpPr>
          <p:spPr bwMode="auto">
            <a:xfrm>
              <a:off x="4339596" y="3804046"/>
              <a:ext cx="71510" cy="53580"/>
            </a:xfrm>
            <a:custGeom>
              <a:avLst/>
              <a:gdLst/>
              <a:ahLst/>
              <a:cxnLst/>
              <a:rect l="0" t="0" r="0" b="0"/>
              <a:pathLst>
                <a:path w="71510" h="53580">
                  <a:moveTo>
                    <a:pt x="0" y="53579"/>
                  </a:moveTo>
                  <a:lnTo>
                    <a:pt x="0" y="48838"/>
                  </a:lnTo>
                  <a:lnTo>
                    <a:pt x="994" y="47441"/>
                  </a:lnTo>
                  <a:lnTo>
                    <a:pt x="2649" y="46510"/>
                  </a:lnTo>
                  <a:lnTo>
                    <a:pt x="4745" y="45890"/>
                  </a:lnTo>
                  <a:lnTo>
                    <a:pt x="7136" y="44484"/>
                  </a:lnTo>
                  <a:lnTo>
                    <a:pt x="9723" y="42555"/>
                  </a:lnTo>
                  <a:lnTo>
                    <a:pt x="12441" y="40276"/>
                  </a:lnTo>
                  <a:lnTo>
                    <a:pt x="16240" y="37765"/>
                  </a:lnTo>
                  <a:lnTo>
                    <a:pt x="20759" y="35099"/>
                  </a:lnTo>
                  <a:lnTo>
                    <a:pt x="25757" y="32329"/>
                  </a:lnTo>
                  <a:lnTo>
                    <a:pt x="30083" y="29490"/>
                  </a:lnTo>
                  <a:lnTo>
                    <a:pt x="33960" y="26605"/>
                  </a:lnTo>
                  <a:lnTo>
                    <a:pt x="37537" y="23690"/>
                  </a:lnTo>
                  <a:lnTo>
                    <a:pt x="41909" y="20755"/>
                  </a:lnTo>
                  <a:lnTo>
                    <a:pt x="46810" y="17805"/>
                  </a:lnTo>
                  <a:lnTo>
                    <a:pt x="52064" y="14847"/>
                  </a:lnTo>
                  <a:lnTo>
                    <a:pt x="56559" y="11883"/>
                  </a:lnTo>
                  <a:lnTo>
                    <a:pt x="60549" y="8914"/>
                  </a:lnTo>
                  <a:lnTo>
                    <a:pt x="71509"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9" name="SMARTInkAnnotation30"/>
            <p:cNvSpPr/>
            <p:nvPr/>
          </p:nvSpPr>
          <p:spPr bwMode="auto">
            <a:xfrm>
              <a:off x="4411106" y="3727464"/>
              <a:ext cx="17877" cy="174119"/>
            </a:xfrm>
            <a:custGeom>
              <a:avLst/>
              <a:gdLst/>
              <a:ahLst/>
              <a:cxnLst/>
              <a:rect l="0" t="0" r="0" b="0"/>
              <a:pathLst>
                <a:path w="17877" h="174119">
                  <a:moveTo>
                    <a:pt x="8938" y="5145"/>
                  </a:moveTo>
                  <a:lnTo>
                    <a:pt x="8938" y="0"/>
                  </a:lnTo>
                  <a:lnTo>
                    <a:pt x="8938" y="9012"/>
                  </a:lnTo>
                  <a:lnTo>
                    <a:pt x="7945" y="12684"/>
                  </a:lnTo>
                  <a:lnTo>
                    <a:pt x="6289" y="17116"/>
                  </a:lnTo>
                  <a:lnTo>
                    <a:pt x="4193" y="22055"/>
                  </a:lnTo>
                  <a:lnTo>
                    <a:pt x="2795" y="27333"/>
                  </a:lnTo>
                  <a:lnTo>
                    <a:pt x="1863" y="32835"/>
                  </a:lnTo>
                  <a:lnTo>
                    <a:pt x="1242" y="38488"/>
                  </a:lnTo>
                  <a:lnTo>
                    <a:pt x="827" y="45233"/>
                  </a:lnTo>
                  <a:lnTo>
                    <a:pt x="368" y="60665"/>
                  </a:lnTo>
                  <a:lnTo>
                    <a:pt x="9" y="134401"/>
                  </a:lnTo>
                  <a:lnTo>
                    <a:pt x="0" y="166941"/>
                  </a:lnTo>
                  <a:lnTo>
                    <a:pt x="993" y="169564"/>
                  </a:lnTo>
                  <a:lnTo>
                    <a:pt x="2648" y="171312"/>
                  </a:lnTo>
                  <a:lnTo>
                    <a:pt x="7695" y="174118"/>
                  </a:lnTo>
                  <a:lnTo>
                    <a:pt x="9102" y="173356"/>
                  </a:lnTo>
                  <a:lnTo>
                    <a:pt x="11034" y="171856"/>
                  </a:lnTo>
                  <a:lnTo>
                    <a:pt x="17876" y="16587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0" name="SMARTInkAnnotation31"/>
            <p:cNvSpPr/>
            <p:nvPr/>
          </p:nvSpPr>
          <p:spPr bwMode="auto">
            <a:xfrm>
              <a:off x="4277026" y="4661296"/>
              <a:ext cx="17770" cy="196455"/>
            </a:xfrm>
            <a:custGeom>
              <a:avLst/>
              <a:gdLst/>
              <a:ahLst/>
              <a:cxnLst/>
              <a:rect l="0" t="0" r="0" b="0"/>
              <a:pathLst>
                <a:path w="17770" h="196455">
                  <a:moveTo>
                    <a:pt x="0" y="0"/>
                  </a:moveTo>
                  <a:lnTo>
                    <a:pt x="4745" y="0"/>
                  </a:lnTo>
                  <a:lnTo>
                    <a:pt x="6143" y="992"/>
                  </a:lnTo>
                  <a:lnTo>
                    <a:pt x="7076" y="2646"/>
                  </a:lnTo>
                  <a:lnTo>
                    <a:pt x="7696" y="4740"/>
                  </a:lnTo>
                  <a:lnTo>
                    <a:pt x="8111" y="7129"/>
                  </a:lnTo>
                  <a:lnTo>
                    <a:pt x="8571" y="12429"/>
                  </a:lnTo>
                  <a:lnTo>
                    <a:pt x="8775" y="18092"/>
                  </a:lnTo>
                  <a:lnTo>
                    <a:pt x="8891" y="29504"/>
                  </a:lnTo>
                  <a:lnTo>
                    <a:pt x="8939" y="104194"/>
                  </a:lnTo>
                  <a:lnTo>
                    <a:pt x="9932" y="110142"/>
                  </a:lnTo>
                  <a:lnTo>
                    <a:pt x="11587" y="116093"/>
                  </a:lnTo>
                  <a:lnTo>
                    <a:pt x="13684" y="122043"/>
                  </a:lnTo>
                  <a:lnTo>
                    <a:pt x="15082" y="127995"/>
                  </a:lnTo>
                  <a:lnTo>
                    <a:pt x="16014" y="133948"/>
                  </a:lnTo>
                  <a:lnTo>
                    <a:pt x="16635" y="139900"/>
                  </a:lnTo>
                  <a:lnTo>
                    <a:pt x="17049" y="145853"/>
                  </a:lnTo>
                  <a:lnTo>
                    <a:pt x="17325" y="151805"/>
                  </a:lnTo>
                  <a:lnTo>
                    <a:pt x="17714" y="167019"/>
                  </a:lnTo>
                  <a:lnTo>
                    <a:pt x="17769" y="170877"/>
                  </a:lnTo>
                  <a:lnTo>
                    <a:pt x="16811" y="174441"/>
                  </a:lnTo>
                  <a:lnTo>
                    <a:pt x="15181" y="177810"/>
                  </a:lnTo>
                  <a:lnTo>
                    <a:pt x="13100" y="181048"/>
                  </a:lnTo>
                  <a:lnTo>
                    <a:pt x="11713" y="184198"/>
                  </a:lnTo>
                  <a:lnTo>
                    <a:pt x="10789" y="187292"/>
                  </a:lnTo>
                  <a:lnTo>
                    <a:pt x="8939" y="19645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1" name="SMARTInkAnnotation32"/>
            <p:cNvSpPr/>
            <p:nvPr/>
          </p:nvSpPr>
          <p:spPr bwMode="auto">
            <a:xfrm>
              <a:off x="4250211" y="4911328"/>
              <a:ext cx="26816" cy="159293"/>
            </a:xfrm>
            <a:custGeom>
              <a:avLst/>
              <a:gdLst/>
              <a:ahLst/>
              <a:cxnLst/>
              <a:rect l="0" t="0" r="0" b="0"/>
              <a:pathLst>
                <a:path w="26816" h="159293">
                  <a:moveTo>
                    <a:pt x="26815" y="0"/>
                  </a:moveTo>
                  <a:lnTo>
                    <a:pt x="22070" y="9481"/>
                  </a:lnTo>
                  <a:lnTo>
                    <a:pt x="20672" y="13265"/>
                  </a:lnTo>
                  <a:lnTo>
                    <a:pt x="19740" y="16781"/>
                  </a:lnTo>
                  <a:lnTo>
                    <a:pt x="19119" y="20117"/>
                  </a:lnTo>
                  <a:lnTo>
                    <a:pt x="17712" y="25318"/>
                  </a:lnTo>
                  <a:lnTo>
                    <a:pt x="13500" y="39033"/>
                  </a:lnTo>
                  <a:lnTo>
                    <a:pt x="11980" y="45865"/>
                  </a:lnTo>
                  <a:lnTo>
                    <a:pt x="10965" y="52405"/>
                  </a:lnTo>
                  <a:lnTo>
                    <a:pt x="10290" y="58750"/>
                  </a:lnTo>
                  <a:lnTo>
                    <a:pt x="9839" y="64962"/>
                  </a:lnTo>
                  <a:lnTo>
                    <a:pt x="9539" y="71090"/>
                  </a:lnTo>
                  <a:lnTo>
                    <a:pt x="9205" y="83189"/>
                  </a:lnTo>
                  <a:lnTo>
                    <a:pt x="8973" y="113088"/>
                  </a:lnTo>
                  <a:lnTo>
                    <a:pt x="7969" y="119048"/>
                  </a:lnTo>
                  <a:lnTo>
                    <a:pt x="6305" y="125006"/>
                  </a:lnTo>
                  <a:lnTo>
                    <a:pt x="4204" y="130962"/>
                  </a:lnTo>
                  <a:lnTo>
                    <a:pt x="2803" y="135925"/>
                  </a:lnTo>
                  <a:lnTo>
                    <a:pt x="1868" y="140226"/>
                  </a:lnTo>
                  <a:lnTo>
                    <a:pt x="369" y="149517"/>
                  </a:lnTo>
                  <a:lnTo>
                    <a:pt x="164" y="153433"/>
                  </a:lnTo>
                  <a:lnTo>
                    <a:pt x="32" y="159292"/>
                  </a:lnTo>
                  <a:lnTo>
                    <a:pt x="10" y="155566"/>
                  </a:lnTo>
                  <a:lnTo>
                    <a:pt x="0" y="15180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2" name="SMARTInkAnnotation33"/>
            <p:cNvSpPr/>
            <p:nvPr/>
          </p:nvSpPr>
          <p:spPr bwMode="auto">
            <a:xfrm>
              <a:off x="4268088" y="4982765"/>
              <a:ext cx="89386" cy="26681"/>
            </a:xfrm>
            <a:custGeom>
              <a:avLst/>
              <a:gdLst/>
              <a:ahLst/>
              <a:cxnLst/>
              <a:rect l="0" t="0" r="0" b="0"/>
              <a:pathLst>
                <a:path w="89386" h="26681">
                  <a:moveTo>
                    <a:pt x="0" y="17860"/>
                  </a:moveTo>
                  <a:lnTo>
                    <a:pt x="12441" y="17860"/>
                  </a:lnTo>
                  <a:lnTo>
                    <a:pt x="16240" y="18852"/>
                  </a:lnTo>
                  <a:lnTo>
                    <a:pt x="20758" y="20505"/>
                  </a:lnTo>
                  <a:lnTo>
                    <a:pt x="25757" y="22600"/>
                  </a:lnTo>
                  <a:lnTo>
                    <a:pt x="31076" y="23996"/>
                  </a:lnTo>
                  <a:lnTo>
                    <a:pt x="36608" y="24927"/>
                  </a:lnTo>
                  <a:lnTo>
                    <a:pt x="42283" y="25548"/>
                  </a:lnTo>
                  <a:lnTo>
                    <a:pt x="48052" y="25962"/>
                  </a:lnTo>
                  <a:lnTo>
                    <a:pt x="53884" y="26237"/>
                  </a:lnTo>
                  <a:lnTo>
                    <a:pt x="68935" y="26626"/>
                  </a:lnTo>
                  <a:lnTo>
                    <a:pt x="72773" y="26680"/>
                  </a:lnTo>
                  <a:lnTo>
                    <a:pt x="76324" y="25724"/>
                  </a:lnTo>
                  <a:lnTo>
                    <a:pt x="79684" y="24095"/>
                  </a:lnTo>
                  <a:lnTo>
                    <a:pt x="87469" y="19091"/>
                  </a:lnTo>
                  <a:lnTo>
                    <a:pt x="88108" y="17688"/>
                  </a:lnTo>
                  <a:lnTo>
                    <a:pt x="88534" y="15761"/>
                  </a:lnTo>
                  <a:lnTo>
                    <a:pt x="89218" y="10279"/>
                  </a:lnTo>
                  <a:lnTo>
                    <a:pt x="89273" y="8837"/>
                  </a:lnTo>
                  <a:lnTo>
                    <a:pt x="89385"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3" name="SMARTInkAnnotation34"/>
            <p:cNvSpPr/>
            <p:nvPr/>
          </p:nvSpPr>
          <p:spPr bwMode="auto">
            <a:xfrm>
              <a:off x="4348654" y="4955976"/>
              <a:ext cx="17759" cy="160735"/>
            </a:xfrm>
            <a:custGeom>
              <a:avLst/>
              <a:gdLst/>
              <a:ahLst/>
              <a:cxnLst/>
              <a:rect l="0" t="0" r="0" b="0"/>
              <a:pathLst>
                <a:path w="17759" h="160735">
                  <a:moveTo>
                    <a:pt x="17758" y="0"/>
                  </a:moveTo>
                  <a:lnTo>
                    <a:pt x="13013" y="4740"/>
                  </a:lnTo>
                  <a:lnTo>
                    <a:pt x="11615" y="8122"/>
                  </a:lnTo>
                  <a:lnTo>
                    <a:pt x="10683" y="12359"/>
                  </a:lnTo>
                  <a:lnTo>
                    <a:pt x="10062" y="17169"/>
                  </a:lnTo>
                  <a:lnTo>
                    <a:pt x="8655" y="24345"/>
                  </a:lnTo>
                  <a:lnTo>
                    <a:pt x="4443" y="42901"/>
                  </a:lnTo>
                  <a:lnTo>
                    <a:pt x="2922" y="52413"/>
                  </a:lnTo>
                  <a:lnTo>
                    <a:pt x="1908" y="61730"/>
                  </a:lnTo>
                  <a:lnTo>
                    <a:pt x="1233" y="70919"/>
                  </a:lnTo>
                  <a:lnTo>
                    <a:pt x="782" y="80022"/>
                  </a:lnTo>
                  <a:lnTo>
                    <a:pt x="282" y="98074"/>
                  </a:lnTo>
                  <a:lnTo>
                    <a:pt x="0" y="124970"/>
                  </a:lnTo>
                  <a:lnTo>
                    <a:pt x="954" y="132923"/>
                  </a:lnTo>
                  <a:lnTo>
                    <a:pt x="2582" y="140209"/>
                  </a:lnTo>
                  <a:lnTo>
                    <a:pt x="8455" y="159533"/>
                  </a:lnTo>
                  <a:lnTo>
                    <a:pt x="9570" y="159934"/>
                  </a:lnTo>
                  <a:lnTo>
                    <a:pt x="11306" y="160200"/>
                  </a:lnTo>
                  <a:lnTo>
                    <a:pt x="17758" y="16073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4" name="SMARTInkAnnotation35"/>
            <p:cNvSpPr/>
            <p:nvPr/>
          </p:nvSpPr>
          <p:spPr bwMode="auto">
            <a:xfrm>
              <a:off x="3583607" y="3937992"/>
              <a:ext cx="14079" cy="133946"/>
            </a:xfrm>
            <a:custGeom>
              <a:avLst/>
              <a:gdLst/>
              <a:ahLst/>
              <a:cxnLst/>
              <a:rect l="0" t="0" r="0" b="0"/>
              <a:pathLst>
                <a:path w="14079" h="133946">
                  <a:moveTo>
                    <a:pt x="5150" y="133945"/>
                  </a:moveTo>
                  <a:lnTo>
                    <a:pt x="404" y="129205"/>
                  </a:lnTo>
                  <a:lnTo>
                    <a:pt x="0" y="126816"/>
                  </a:lnTo>
                  <a:lnTo>
                    <a:pt x="723" y="124232"/>
                  </a:lnTo>
                  <a:lnTo>
                    <a:pt x="2199" y="121516"/>
                  </a:lnTo>
                  <a:lnTo>
                    <a:pt x="3182" y="118713"/>
                  </a:lnTo>
                  <a:lnTo>
                    <a:pt x="3838" y="115853"/>
                  </a:lnTo>
                  <a:lnTo>
                    <a:pt x="4275" y="112954"/>
                  </a:lnTo>
                  <a:lnTo>
                    <a:pt x="4567" y="109037"/>
                  </a:lnTo>
                  <a:lnTo>
                    <a:pt x="4761" y="104441"/>
                  </a:lnTo>
                  <a:lnTo>
                    <a:pt x="4891" y="99393"/>
                  </a:lnTo>
                  <a:lnTo>
                    <a:pt x="5970" y="95035"/>
                  </a:lnTo>
                  <a:lnTo>
                    <a:pt x="7683" y="91138"/>
                  </a:lnTo>
                  <a:lnTo>
                    <a:pt x="9818" y="87547"/>
                  </a:lnTo>
                  <a:lnTo>
                    <a:pt x="11241" y="83170"/>
                  </a:lnTo>
                  <a:lnTo>
                    <a:pt x="12190" y="78267"/>
                  </a:lnTo>
                  <a:lnTo>
                    <a:pt x="12823" y="73013"/>
                  </a:lnTo>
                  <a:lnTo>
                    <a:pt x="13245" y="67527"/>
                  </a:lnTo>
                  <a:lnTo>
                    <a:pt x="13526" y="61885"/>
                  </a:lnTo>
                  <a:lnTo>
                    <a:pt x="13838" y="50325"/>
                  </a:lnTo>
                  <a:lnTo>
                    <a:pt x="14078" y="15394"/>
                  </a:lnTo>
                  <a:lnTo>
                    <a:pt x="13088" y="12247"/>
                  </a:lnTo>
                  <a:lnTo>
                    <a:pt x="11435" y="9157"/>
                  </a:lnTo>
                  <a:lnTo>
                    <a:pt x="515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5" name="SMARTInkAnnotation36"/>
            <p:cNvSpPr/>
            <p:nvPr/>
          </p:nvSpPr>
          <p:spPr bwMode="auto">
            <a:xfrm>
              <a:off x="3562050" y="3643312"/>
              <a:ext cx="8830" cy="160166"/>
            </a:xfrm>
            <a:custGeom>
              <a:avLst/>
              <a:gdLst/>
              <a:ahLst/>
              <a:cxnLst/>
              <a:rect l="0" t="0" r="0" b="0"/>
              <a:pathLst>
                <a:path w="8830" h="160166">
                  <a:moveTo>
                    <a:pt x="8829" y="0"/>
                  </a:moveTo>
                  <a:lnTo>
                    <a:pt x="0" y="0"/>
                  </a:lnTo>
                  <a:lnTo>
                    <a:pt x="4669" y="0"/>
                  </a:lnTo>
                  <a:lnTo>
                    <a:pt x="6055" y="992"/>
                  </a:lnTo>
                  <a:lnTo>
                    <a:pt x="6980" y="2646"/>
                  </a:lnTo>
                  <a:lnTo>
                    <a:pt x="7597" y="4740"/>
                  </a:lnTo>
                  <a:lnTo>
                    <a:pt x="8008" y="8121"/>
                  </a:lnTo>
                  <a:lnTo>
                    <a:pt x="8281" y="12360"/>
                  </a:lnTo>
                  <a:lnTo>
                    <a:pt x="8464" y="17169"/>
                  </a:lnTo>
                  <a:lnTo>
                    <a:pt x="8721" y="33420"/>
                  </a:lnTo>
                  <a:lnTo>
                    <a:pt x="8829" y="160165"/>
                  </a:lnTo>
                  <a:lnTo>
                    <a:pt x="8829" y="15180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6" name="SMARTInkAnnotation37"/>
            <p:cNvSpPr/>
            <p:nvPr/>
          </p:nvSpPr>
          <p:spPr bwMode="auto">
            <a:xfrm>
              <a:off x="3570879" y="3732609"/>
              <a:ext cx="98326" cy="17860"/>
            </a:xfrm>
            <a:custGeom>
              <a:avLst/>
              <a:gdLst/>
              <a:ahLst/>
              <a:cxnLst/>
              <a:rect l="0" t="0" r="0" b="0"/>
              <a:pathLst>
                <a:path w="98326" h="17860">
                  <a:moveTo>
                    <a:pt x="0" y="17859"/>
                  </a:moveTo>
                  <a:lnTo>
                    <a:pt x="46444" y="17859"/>
                  </a:lnTo>
                  <a:lnTo>
                    <a:pt x="50826" y="16867"/>
                  </a:lnTo>
                  <a:lnTo>
                    <a:pt x="55734" y="15213"/>
                  </a:lnTo>
                  <a:lnTo>
                    <a:pt x="60993" y="13118"/>
                  </a:lnTo>
                  <a:lnTo>
                    <a:pt x="65491" y="11722"/>
                  </a:lnTo>
                  <a:lnTo>
                    <a:pt x="69483" y="10791"/>
                  </a:lnTo>
                  <a:lnTo>
                    <a:pt x="73138" y="10171"/>
                  </a:lnTo>
                  <a:lnTo>
                    <a:pt x="76568" y="9757"/>
                  </a:lnTo>
                  <a:lnTo>
                    <a:pt x="79847" y="9481"/>
                  </a:lnTo>
                  <a:lnTo>
                    <a:pt x="83027" y="9297"/>
                  </a:lnTo>
                  <a:lnTo>
                    <a:pt x="86140" y="8182"/>
                  </a:lnTo>
                  <a:lnTo>
                    <a:pt x="89209" y="6447"/>
                  </a:lnTo>
                  <a:lnTo>
                    <a:pt x="98325"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7" name="SMARTInkAnnotation38"/>
            <p:cNvSpPr/>
            <p:nvPr/>
          </p:nvSpPr>
          <p:spPr bwMode="auto">
            <a:xfrm>
              <a:off x="3669213" y="3634382"/>
              <a:ext cx="17869" cy="160736"/>
            </a:xfrm>
            <a:custGeom>
              <a:avLst/>
              <a:gdLst/>
              <a:ahLst/>
              <a:cxnLst/>
              <a:rect l="0" t="0" r="0" b="0"/>
              <a:pathLst>
                <a:path w="17869" h="160736">
                  <a:moveTo>
                    <a:pt x="8929" y="0"/>
                  </a:moveTo>
                  <a:lnTo>
                    <a:pt x="4184" y="0"/>
                  </a:lnTo>
                  <a:lnTo>
                    <a:pt x="2786" y="993"/>
                  </a:lnTo>
                  <a:lnTo>
                    <a:pt x="1854" y="2646"/>
                  </a:lnTo>
                  <a:lnTo>
                    <a:pt x="1233" y="4741"/>
                  </a:lnTo>
                  <a:lnTo>
                    <a:pt x="819" y="8122"/>
                  </a:lnTo>
                  <a:lnTo>
                    <a:pt x="543" y="12360"/>
                  </a:lnTo>
                  <a:lnTo>
                    <a:pt x="359" y="17170"/>
                  </a:lnTo>
                  <a:lnTo>
                    <a:pt x="99" y="33420"/>
                  </a:lnTo>
                  <a:lnTo>
                    <a:pt x="0" y="76209"/>
                  </a:lnTo>
                  <a:lnTo>
                    <a:pt x="990" y="83549"/>
                  </a:lnTo>
                  <a:lnTo>
                    <a:pt x="2643" y="91418"/>
                  </a:lnTo>
                  <a:lnTo>
                    <a:pt x="4739" y="99641"/>
                  </a:lnTo>
                  <a:lnTo>
                    <a:pt x="6135" y="107107"/>
                  </a:lnTo>
                  <a:lnTo>
                    <a:pt x="7067" y="114069"/>
                  </a:lnTo>
                  <a:lnTo>
                    <a:pt x="7687" y="120695"/>
                  </a:lnTo>
                  <a:lnTo>
                    <a:pt x="8101" y="126104"/>
                  </a:lnTo>
                  <a:lnTo>
                    <a:pt x="8378" y="130702"/>
                  </a:lnTo>
                  <a:lnTo>
                    <a:pt x="8561" y="134760"/>
                  </a:lnTo>
                  <a:lnTo>
                    <a:pt x="9677" y="138457"/>
                  </a:lnTo>
                  <a:lnTo>
                    <a:pt x="11414" y="141914"/>
                  </a:lnTo>
                  <a:lnTo>
                    <a:pt x="13565" y="145211"/>
                  </a:lnTo>
                  <a:lnTo>
                    <a:pt x="14999" y="148401"/>
                  </a:lnTo>
                  <a:lnTo>
                    <a:pt x="15956" y="151520"/>
                  </a:lnTo>
                  <a:lnTo>
                    <a:pt x="17868" y="16073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8" name="SMARTInkAnnotation39"/>
            <p:cNvSpPr/>
            <p:nvPr/>
          </p:nvSpPr>
          <p:spPr bwMode="auto">
            <a:xfrm>
              <a:off x="3544064" y="4750593"/>
              <a:ext cx="17878" cy="192211"/>
            </a:xfrm>
            <a:custGeom>
              <a:avLst/>
              <a:gdLst/>
              <a:ahLst/>
              <a:cxnLst/>
              <a:rect l="0" t="0" r="0" b="0"/>
              <a:pathLst>
                <a:path w="17878" h="192211">
                  <a:moveTo>
                    <a:pt x="8938" y="0"/>
                  </a:moveTo>
                  <a:lnTo>
                    <a:pt x="4193" y="0"/>
                  </a:lnTo>
                  <a:lnTo>
                    <a:pt x="2795" y="992"/>
                  </a:lnTo>
                  <a:lnTo>
                    <a:pt x="1864" y="2645"/>
                  </a:lnTo>
                  <a:lnTo>
                    <a:pt x="1242" y="4740"/>
                  </a:lnTo>
                  <a:lnTo>
                    <a:pt x="828" y="7129"/>
                  </a:lnTo>
                  <a:lnTo>
                    <a:pt x="368" y="12429"/>
                  </a:lnTo>
                  <a:lnTo>
                    <a:pt x="163" y="18092"/>
                  </a:lnTo>
                  <a:lnTo>
                    <a:pt x="48" y="29503"/>
                  </a:lnTo>
                  <a:lnTo>
                    <a:pt x="0" y="179686"/>
                  </a:lnTo>
                  <a:lnTo>
                    <a:pt x="993" y="182299"/>
                  </a:lnTo>
                  <a:lnTo>
                    <a:pt x="2648" y="184040"/>
                  </a:lnTo>
                  <a:lnTo>
                    <a:pt x="4745" y="185201"/>
                  </a:lnTo>
                  <a:lnTo>
                    <a:pt x="6143" y="186968"/>
                  </a:lnTo>
                  <a:lnTo>
                    <a:pt x="7075" y="189138"/>
                  </a:lnTo>
                  <a:lnTo>
                    <a:pt x="7696" y="191576"/>
                  </a:lnTo>
                  <a:lnTo>
                    <a:pt x="8110" y="192210"/>
                  </a:lnTo>
                  <a:lnTo>
                    <a:pt x="8386" y="191640"/>
                  </a:lnTo>
                  <a:lnTo>
                    <a:pt x="8829" y="188337"/>
                  </a:lnTo>
                  <a:lnTo>
                    <a:pt x="9858" y="188066"/>
                  </a:lnTo>
                  <a:lnTo>
                    <a:pt x="11539" y="187885"/>
                  </a:lnTo>
                  <a:lnTo>
                    <a:pt x="13651" y="187764"/>
                  </a:lnTo>
                  <a:lnTo>
                    <a:pt x="15060" y="186692"/>
                  </a:lnTo>
                  <a:lnTo>
                    <a:pt x="15999" y="184985"/>
                  </a:lnTo>
                  <a:lnTo>
                    <a:pt x="17877" y="17859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9" name="SMARTInkAnnotation40"/>
            <p:cNvSpPr/>
            <p:nvPr/>
          </p:nvSpPr>
          <p:spPr bwMode="auto">
            <a:xfrm>
              <a:off x="3535125" y="4964906"/>
              <a:ext cx="26817" cy="124566"/>
            </a:xfrm>
            <a:custGeom>
              <a:avLst/>
              <a:gdLst/>
              <a:ahLst/>
              <a:cxnLst/>
              <a:rect l="0" t="0" r="0" b="0"/>
              <a:pathLst>
                <a:path w="26817" h="124566">
                  <a:moveTo>
                    <a:pt x="26816" y="0"/>
                  </a:moveTo>
                  <a:lnTo>
                    <a:pt x="26816" y="4740"/>
                  </a:lnTo>
                  <a:lnTo>
                    <a:pt x="25823" y="7128"/>
                  </a:lnTo>
                  <a:lnTo>
                    <a:pt x="24167" y="9713"/>
                  </a:lnTo>
                  <a:lnTo>
                    <a:pt x="22071" y="12428"/>
                  </a:lnTo>
                  <a:lnTo>
                    <a:pt x="20673" y="15231"/>
                  </a:lnTo>
                  <a:lnTo>
                    <a:pt x="19741" y="18091"/>
                  </a:lnTo>
                  <a:lnTo>
                    <a:pt x="19120" y="20990"/>
                  </a:lnTo>
                  <a:lnTo>
                    <a:pt x="18706" y="23915"/>
                  </a:lnTo>
                  <a:lnTo>
                    <a:pt x="18429" y="26857"/>
                  </a:lnTo>
                  <a:lnTo>
                    <a:pt x="18245" y="29811"/>
                  </a:lnTo>
                  <a:lnTo>
                    <a:pt x="18041" y="38385"/>
                  </a:lnTo>
                  <a:lnTo>
                    <a:pt x="17986" y="43449"/>
                  </a:lnTo>
                  <a:lnTo>
                    <a:pt x="16957" y="48810"/>
                  </a:lnTo>
                  <a:lnTo>
                    <a:pt x="15277" y="54368"/>
                  </a:lnTo>
                  <a:lnTo>
                    <a:pt x="13165" y="60057"/>
                  </a:lnTo>
                  <a:lnTo>
                    <a:pt x="11756" y="65836"/>
                  </a:lnTo>
                  <a:lnTo>
                    <a:pt x="10817" y="71671"/>
                  </a:lnTo>
                  <a:lnTo>
                    <a:pt x="10191" y="77546"/>
                  </a:lnTo>
                  <a:lnTo>
                    <a:pt x="8780" y="82456"/>
                  </a:lnTo>
                  <a:lnTo>
                    <a:pt x="6847" y="86720"/>
                  </a:lnTo>
                  <a:lnTo>
                    <a:pt x="4565" y="90555"/>
                  </a:lnTo>
                  <a:lnTo>
                    <a:pt x="3043" y="95097"/>
                  </a:lnTo>
                  <a:lnTo>
                    <a:pt x="2029" y="100109"/>
                  </a:lnTo>
                  <a:lnTo>
                    <a:pt x="401" y="112930"/>
                  </a:lnTo>
                  <a:lnTo>
                    <a:pt x="267" y="114974"/>
                  </a:lnTo>
                  <a:lnTo>
                    <a:pt x="178" y="117329"/>
                  </a:lnTo>
                  <a:lnTo>
                    <a:pt x="11" y="124565"/>
                  </a:lnTo>
                  <a:lnTo>
                    <a:pt x="0"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0" name="SMARTInkAnnotation41"/>
            <p:cNvSpPr/>
            <p:nvPr/>
          </p:nvSpPr>
          <p:spPr bwMode="auto">
            <a:xfrm>
              <a:off x="3547853" y="4991695"/>
              <a:ext cx="103475" cy="35719"/>
            </a:xfrm>
            <a:custGeom>
              <a:avLst/>
              <a:gdLst/>
              <a:ahLst/>
              <a:cxnLst/>
              <a:rect l="0" t="0" r="0" b="0"/>
              <a:pathLst>
                <a:path w="103475" h="35719">
                  <a:moveTo>
                    <a:pt x="5149" y="35718"/>
                  </a:moveTo>
                  <a:lnTo>
                    <a:pt x="0" y="35718"/>
                  </a:lnTo>
                  <a:lnTo>
                    <a:pt x="9636" y="35718"/>
                  </a:lnTo>
                  <a:lnTo>
                    <a:pt x="12113" y="34726"/>
                  </a:lnTo>
                  <a:lnTo>
                    <a:pt x="14757" y="33073"/>
                  </a:lnTo>
                  <a:lnTo>
                    <a:pt x="17514" y="30978"/>
                  </a:lnTo>
                  <a:lnTo>
                    <a:pt x="21338" y="29581"/>
                  </a:lnTo>
                  <a:lnTo>
                    <a:pt x="25873" y="28650"/>
                  </a:lnTo>
                  <a:lnTo>
                    <a:pt x="30883" y="28029"/>
                  </a:lnTo>
                  <a:lnTo>
                    <a:pt x="36210" y="27616"/>
                  </a:lnTo>
                  <a:lnTo>
                    <a:pt x="41747" y="27340"/>
                  </a:lnTo>
                  <a:lnTo>
                    <a:pt x="47425" y="27156"/>
                  </a:lnTo>
                  <a:lnTo>
                    <a:pt x="53196" y="26042"/>
                  </a:lnTo>
                  <a:lnTo>
                    <a:pt x="59031" y="24306"/>
                  </a:lnTo>
                  <a:lnTo>
                    <a:pt x="64906" y="22157"/>
                  </a:lnTo>
                  <a:lnTo>
                    <a:pt x="69817" y="20724"/>
                  </a:lnTo>
                  <a:lnTo>
                    <a:pt x="74084" y="19769"/>
                  </a:lnTo>
                  <a:lnTo>
                    <a:pt x="77921" y="19132"/>
                  </a:lnTo>
                  <a:lnTo>
                    <a:pt x="81473" y="18708"/>
                  </a:lnTo>
                  <a:lnTo>
                    <a:pt x="84834" y="18425"/>
                  </a:lnTo>
                  <a:lnTo>
                    <a:pt x="88067" y="18236"/>
                  </a:lnTo>
                  <a:lnTo>
                    <a:pt x="91217" y="17118"/>
                  </a:lnTo>
                  <a:lnTo>
                    <a:pt x="94309" y="15381"/>
                  </a:lnTo>
                  <a:lnTo>
                    <a:pt x="102937" y="9307"/>
                  </a:lnTo>
                  <a:lnTo>
                    <a:pt x="103116" y="8188"/>
                  </a:lnTo>
                  <a:lnTo>
                    <a:pt x="103235" y="6451"/>
                  </a:lnTo>
                  <a:lnTo>
                    <a:pt x="103474"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1" name="SMARTInkAnnotation42"/>
            <p:cNvSpPr/>
            <p:nvPr/>
          </p:nvSpPr>
          <p:spPr bwMode="auto">
            <a:xfrm>
              <a:off x="3651327" y="4973835"/>
              <a:ext cx="17878" cy="176132"/>
            </a:xfrm>
            <a:custGeom>
              <a:avLst/>
              <a:gdLst/>
              <a:ahLst/>
              <a:cxnLst/>
              <a:rect l="0" t="0" r="0" b="0"/>
              <a:pathLst>
                <a:path w="17878" h="176132">
                  <a:moveTo>
                    <a:pt x="8938" y="0"/>
                  </a:moveTo>
                  <a:lnTo>
                    <a:pt x="4193" y="0"/>
                  </a:lnTo>
                  <a:lnTo>
                    <a:pt x="2795" y="993"/>
                  </a:lnTo>
                  <a:lnTo>
                    <a:pt x="1863" y="2646"/>
                  </a:lnTo>
                  <a:lnTo>
                    <a:pt x="1242" y="4740"/>
                  </a:lnTo>
                  <a:lnTo>
                    <a:pt x="827" y="8122"/>
                  </a:lnTo>
                  <a:lnTo>
                    <a:pt x="552" y="12359"/>
                  </a:lnTo>
                  <a:lnTo>
                    <a:pt x="368" y="17170"/>
                  </a:lnTo>
                  <a:lnTo>
                    <a:pt x="109" y="33420"/>
                  </a:lnTo>
                  <a:lnTo>
                    <a:pt x="0" y="133123"/>
                  </a:lnTo>
                  <a:lnTo>
                    <a:pt x="993" y="141335"/>
                  </a:lnTo>
                  <a:lnTo>
                    <a:pt x="2648" y="148794"/>
                  </a:lnTo>
                  <a:lnTo>
                    <a:pt x="4745" y="155751"/>
                  </a:lnTo>
                  <a:lnTo>
                    <a:pt x="6143" y="161381"/>
                  </a:lnTo>
                  <a:lnTo>
                    <a:pt x="7074" y="166126"/>
                  </a:lnTo>
                  <a:lnTo>
                    <a:pt x="8570" y="176131"/>
                  </a:lnTo>
                  <a:lnTo>
                    <a:pt x="8693" y="175960"/>
                  </a:lnTo>
                  <a:lnTo>
                    <a:pt x="8906" y="170690"/>
                  </a:lnTo>
                  <a:lnTo>
                    <a:pt x="9909" y="168363"/>
                  </a:lnTo>
                  <a:lnTo>
                    <a:pt x="17877" y="15180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2" name="SMARTInkAnnotation43"/>
            <p:cNvSpPr/>
            <p:nvPr/>
          </p:nvSpPr>
          <p:spPr bwMode="auto">
            <a:xfrm>
              <a:off x="3150766" y="4473773"/>
              <a:ext cx="151957" cy="8931"/>
            </a:xfrm>
            <a:custGeom>
              <a:avLst/>
              <a:gdLst/>
              <a:ahLst/>
              <a:cxnLst/>
              <a:rect l="0" t="0" r="0" b="0"/>
              <a:pathLst>
                <a:path w="151957" h="8931">
                  <a:moveTo>
                    <a:pt x="151956" y="8930"/>
                  </a:moveTo>
                  <a:lnTo>
                    <a:pt x="34053" y="8930"/>
                  </a:lnTo>
                  <a:lnTo>
                    <a:pt x="30647" y="7937"/>
                  </a:lnTo>
                  <a:lnTo>
                    <a:pt x="27384" y="6284"/>
                  </a:lnTo>
                  <a:lnTo>
                    <a:pt x="24215" y="4190"/>
                  </a:lnTo>
                  <a:lnTo>
                    <a:pt x="21109" y="2793"/>
                  </a:lnTo>
                  <a:lnTo>
                    <a:pt x="18046" y="1862"/>
                  </a:lnTo>
                  <a:lnTo>
                    <a:pt x="15010" y="1241"/>
                  </a:lnTo>
                  <a:lnTo>
                    <a:pt x="11993" y="827"/>
                  </a:lnTo>
                  <a:lnTo>
                    <a:pt x="8989" y="552"/>
                  </a:lnTo>
                  <a:lnTo>
                    <a:pt x="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3" name="SMARTInkAnnotation44"/>
            <p:cNvSpPr/>
            <p:nvPr/>
          </p:nvSpPr>
          <p:spPr bwMode="auto">
            <a:xfrm>
              <a:off x="2927302" y="4313039"/>
              <a:ext cx="17843" cy="248973"/>
            </a:xfrm>
            <a:custGeom>
              <a:avLst/>
              <a:gdLst/>
              <a:ahLst/>
              <a:cxnLst/>
              <a:rect l="0" t="0" r="0" b="0"/>
              <a:pathLst>
                <a:path w="17843" h="248973">
                  <a:moveTo>
                    <a:pt x="0" y="0"/>
                  </a:moveTo>
                  <a:lnTo>
                    <a:pt x="0" y="178601"/>
                  </a:lnTo>
                  <a:lnTo>
                    <a:pt x="994" y="186535"/>
                  </a:lnTo>
                  <a:lnTo>
                    <a:pt x="2649" y="193810"/>
                  </a:lnTo>
                  <a:lnTo>
                    <a:pt x="4745" y="200644"/>
                  </a:lnTo>
                  <a:lnTo>
                    <a:pt x="6143" y="207185"/>
                  </a:lnTo>
                  <a:lnTo>
                    <a:pt x="7075" y="213529"/>
                  </a:lnTo>
                  <a:lnTo>
                    <a:pt x="7696" y="219743"/>
                  </a:lnTo>
                  <a:lnTo>
                    <a:pt x="9104" y="225870"/>
                  </a:lnTo>
                  <a:lnTo>
                    <a:pt x="11035" y="231939"/>
                  </a:lnTo>
                  <a:lnTo>
                    <a:pt x="17477" y="248972"/>
                  </a:lnTo>
                  <a:lnTo>
                    <a:pt x="17699" y="246914"/>
                  </a:lnTo>
                  <a:lnTo>
                    <a:pt x="17842" y="242249"/>
                  </a:lnTo>
                  <a:lnTo>
                    <a:pt x="16861" y="240874"/>
                  </a:lnTo>
                  <a:lnTo>
                    <a:pt x="15213" y="238966"/>
                  </a:lnTo>
                  <a:lnTo>
                    <a:pt x="8939" y="232171"/>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4" name="SMARTInkAnnotation45"/>
            <p:cNvSpPr/>
            <p:nvPr/>
          </p:nvSpPr>
          <p:spPr bwMode="auto">
            <a:xfrm>
              <a:off x="2927302" y="4464843"/>
              <a:ext cx="98326" cy="26790"/>
            </a:xfrm>
            <a:custGeom>
              <a:avLst/>
              <a:gdLst/>
              <a:ahLst/>
              <a:cxnLst/>
              <a:rect l="0" t="0" r="0" b="0"/>
              <a:pathLst>
                <a:path w="98326" h="26790">
                  <a:moveTo>
                    <a:pt x="0" y="26789"/>
                  </a:moveTo>
                  <a:lnTo>
                    <a:pt x="4745" y="22049"/>
                  </a:lnTo>
                  <a:lnTo>
                    <a:pt x="8129" y="20652"/>
                  </a:lnTo>
                  <a:lnTo>
                    <a:pt x="12372" y="19722"/>
                  </a:lnTo>
                  <a:lnTo>
                    <a:pt x="17187" y="19101"/>
                  </a:lnTo>
                  <a:lnTo>
                    <a:pt x="21389" y="18687"/>
                  </a:lnTo>
                  <a:lnTo>
                    <a:pt x="25185" y="18412"/>
                  </a:lnTo>
                  <a:lnTo>
                    <a:pt x="28708" y="18228"/>
                  </a:lnTo>
                  <a:lnTo>
                    <a:pt x="33043" y="17113"/>
                  </a:lnTo>
                  <a:lnTo>
                    <a:pt x="37920" y="15378"/>
                  </a:lnTo>
                  <a:lnTo>
                    <a:pt x="43157" y="13228"/>
                  </a:lnTo>
                  <a:lnTo>
                    <a:pt x="48635" y="11796"/>
                  </a:lnTo>
                  <a:lnTo>
                    <a:pt x="54273" y="10840"/>
                  </a:lnTo>
                  <a:lnTo>
                    <a:pt x="60019" y="10204"/>
                  </a:lnTo>
                  <a:lnTo>
                    <a:pt x="64842" y="8787"/>
                  </a:lnTo>
                  <a:lnTo>
                    <a:pt x="69051" y="6850"/>
                  </a:lnTo>
                  <a:lnTo>
                    <a:pt x="72849" y="4567"/>
                  </a:lnTo>
                  <a:lnTo>
                    <a:pt x="77369" y="3045"/>
                  </a:lnTo>
                  <a:lnTo>
                    <a:pt x="82367" y="2030"/>
                  </a:lnTo>
                  <a:lnTo>
                    <a:pt x="98325"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5" name="SMARTInkAnnotation46"/>
            <p:cNvSpPr/>
            <p:nvPr/>
          </p:nvSpPr>
          <p:spPr bwMode="auto">
            <a:xfrm>
              <a:off x="3029517" y="4357687"/>
              <a:ext cx="40804" cy="219929"/>
            </a:xfrm>
            <a:custGeom>
              <a:avLst/>
              <a:gdLst/>
              <a:ahLst/>
              <a:cxnLst/>
              <a:rect l="0" t="0" r="0" b="0"/>
              <a:pathLst>
                <a:path w="40804" h="219929">
                  <a:moveTo>
                    <a:pt x="40803" y="0"/>
                  </a:moveTo>
                  <a:lnTo>
                    <a:pt x="28361" y="12429"/>
                  </a:lnTo>
                  <a:lnTo>
                    <a:pt x="25556" y="16223"/>
                  </a:lnTo>
                  <a:lnTo>
                    <a:pt x="22693" y="20738"/>
                  </a:lnTo>
                  <a:lnTo>
                    <a:pt x="19790" y="25731"/>
                  </a:lnTo>
                  <a:lnTo>
                    <a:pt x="16863" y="32037"/>
                  </a:lnTo>
                  <a:lnTo>
                    <a:pt x="13918" y="39218"/>
                  </a:lnTo>
                  <a:lnTo>
                    <a:pt x="10961" y="46981"/>
                  </a:lnTo>
                  <a:lnTo>
                    <a:pt x="8990" y="55133"/>
                  </a:lnTo>
                  <a:lnTo>
                    <a:pt x="7676" y="63545"/>
                  </a:lnTo>
                  <a:lnTo>
                    <a:pt x="6800" y="72129"/>
                  </a:lnTo>
                  <a:lnTo>
                    <a:pt x="6216" y="80828"/>
                  </a:lnTo>
                  <a:lnTo>
                    <a:pt x="5826" y="89604"/>
                  </a:lnTo>
                  <a:lnTo>
                    <a:pt x="5567" y="98432"/>
                  </a:lnTo>
                  <a:lnTo>
                    <a:pt x="4401" y="107293"/>
                  </a:lnTo>
                  <a:lnTo>
                    <a:pt x="2630" y="116177"/>
                  </a:lnTo>
                  <a:lnTo>
                    <a:pt x="457" y="125076"/>
                  </a:lnTo>
                  <a:lnTo>
                    <a:pt x="0" y="133986"/>
                  </a:lnTo>
                  <a:lnTo>
                    <a:pt x="690" y="142903"/>
                  </a:lnTo>
                  <a:lnTo>
                    <a:pt x="2143" y="151823"/>
                  </a:lnTo>
                  <a:lnTo>
                    <a:pt x="3111" y="160747"/>
                  </a:lnTo>
                  <a:lnTo>
                    <a:pt x="3757" y="169672"/>
                  </a:lnTo>
                  <a:lnTo>
                    <a:pt x="4187" y="178600"/>
                  </a:lnTo>
                  <a:lnTo>
                    <a:pt x="5467" y="185543"/>
                  </a:lnTo>
                  <a:lnTo>
                    <a:pt x="7314" y="191164"/>
                  </a:lnTo>
                  <a:lnTo>
                    <a:pt x="12014" y="201048"/>
                  </a:lnTo>
                  <a:lnTo>
                    <a:pt x="21292" y="219928"/>
                  </a:lnTo>
                  <a:lnTo>
                    <a:pt x="21837" y="219049"/>
                  </a:lnTo>
                  <a:lnTo>
                    <a:pt x="22441" y="212779"/>
                  </a:lnTo>
                  <a:lnTo>
                    <a:pt x="22710" y="206025"/>
                  </a:lnTo>
                  <a:lnTo>
                    <a:pt x="22861" y="196643"/>
                  </a:lnTo>
                  <a:lnTo>
                    <a:pt x="22925" y="18752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linds(horizontal)">
                                      <p:cBhvr>
                                        <p:cTn id="1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0" y="838200"/>
            <a:ext cx="9448800" cy="914400"/>
          </a:xfrm>
        </p:spPr>
        <p:txBody>
          <a:bodyPr/>
          <a:lstStyle/>
          <a:p>
            <a:pPr lvl="0"/>
            <a:r>
              <a:rPr lang="en-US" sz="2700" b="1" u="sng" dirty="0" smtClean="0"/>
              <a:t>VII. Saturated vs. Unsaturated Hydrocarbons</a:t>
            </a:r>
            <a:r>
              <a:rPr lang="en-US" sz="2700" dirty="0" smtClean="0"/>
              <a:t/>
            </a:r>
            <a:br>
              <a:rPr lang="en-US" sz="2700" dirty="0" smtClean="0"/>
            </a:br>
            <a:r>
              <a:rPr lang="en-US" sz="2700" dirty="0" smtClean="0"/>
              <a:t> </a:t>
            </a:r>
            <a:endParaRPr lang="en-US" sz="2700" dirty="0"/>
          </a:p>
        </p:txBody>
      </p:sp>
      <p:sp>
        <p:nvSpPr>
          <p:cNvPr id="4" name="Content Placeholder 3"/>
          <p:cNvSpPr>
            <a:spLocks noGrp="1"/>
          </p:cNvSpPr>
          <p:nvPr>
            <p:ph idx="1"/>
          </p:nvPr>
        </p:nvSpPr>
        <p:spPr>
          <a:xfrm>
            <a:off x="0" y="1676400"/>
            <a:ext cx="9144000" cy="2362200"/>
          </a:xfrm>
        </p:spPr>
        <p:txBody>
          <a:bodyPr/>
          <a:lstStyle/>
          <a:p>
            <a:pPr lvl="0" algn="l"/>
            <a:r>
              <a:rPr lang="en-US" sz="2400" b="1" dirty="0" smtClean="0"/>
              <a:t>Unsaturated Hydrocarbons</a:t>
            </a:r>
            <a:r>
              <a:rPr lang="en-US" sz="2400" dirty="0" smtClean="0"/>
              <a:t>: hydrocarbons with </a:t>
            </a:r>
            <a:r>
              <a:rPr lang="en-US" sz="2400" b="1" u="sng" dirty="0" smtClean="0"/>
              <a:t>_______________</a:t>
            </a:r>
            <a:endParaRPr lang="en-US" sz="2400" dirty="0" smtClean="0"/>
          </a:p>
          <a:p>
            <a:pPr lvl="0" algn="l"/>
            <a:r>
              <a:rPr lang="en-US" sz="2400" b="1" dirty="0" smtClean="0"/>
              <a:t>Family Name</a:t>
            </a:r>
            <a:r>
              <a:rPr lang="en-US" sz="2400" dirty="0" smtClean="0"/>
              <a:t>: ___________________</a:t>
            </a:r>
          </a:p>
          <a:p>
            <a:pPr lvl="0" algn="l"/>
            <a:r>
              <a:rPr lang="en-US" sz="2400" b="1" dirty="0" smtClean="0"/>
              <a:t>Example</a:t>
            </a:r>
            <a:r>
              <a:rPr lang="en-US" sz="2400" dirty="0" smtClean="0"/>
              <a:t>: 2-Butene</a:t>
            </a:r>
          </a:p>
          <a:p>
            <a:pPr marL="457200" lvl="0" indent="-457200" algn="l">
              <a:buNone/>
            </a:pPr>
            <a:endParaRPr lang="en-US" sz="2400" dirty="0" smtClean="0"/>
          </a:p>
        </p:txBody>
      </p:sp>
      <p:sp>
        <p:nvSpPr>
          <p:cNvPr id="3075" name="Rectangle 3"/>
          <p:cNvSpPr>
            <a:spLocks noChangeArrowheads="1"/>
          </p:cNvSpPr>
          <p:nvPr/>
        </p:nvSpPr>
        <p:spPr bwMode="auto">
          <a:xfrm>
            <a:off x="4572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7" name="TextBox 6"/>
          <p:cNvSpPr txBox="1"/>
          <p:nvPr/>
        </p:nvSpPr>
        <p:spPr>
          <a:xfrm>
            <a:off x="6477000" y="1676400"/>
            <a:ext cx="3429000" cy="430887"/>
          </a:xfrm>
          <a:prstGeom prst="rect">
            <a:avLst/>
          </a:prstGeom>
          <a:noFill/>
        </p:spPr>
        <p:txBody>
          <a:bodyPr wrap="square" rtlCol="0">
            <a:spAutoFit/>
          </a:bodyPr>
          <a:lstStyle/>
          <a:p>
            <a:r>
              <a:rPr lang="en-US" sz="2100" dirty="0" smtClean="0">
                <a:solidFill>
                  <a:srgbClr val="FF0000"/>
                </a:solidFill>
              </a:rPr>
              <a:t>double or triple bond</a:t>
            </a:r>
            <a:endParaRPr lang="en-US" sz="2100" baseline="30000" dirty="0">
              <a:solidFill>
                <a:srgbClr val="FF0000"/>
              </a:solidFill>
            </a:endParaRPr>
          </a:p>
        </p:txBody>
      </p:sp>
      <p:sp>
        <p:nvSpPr>
          <p:cNvPr id="9" name="TextBox 8"/>
          <p:cNvSpPr txBox="1"/>
          <p:nvPr/>
        </p:nvSpPr>
        <p:spPr>
          <a:xfrm>
            <a:off x="2362200" y="2133600"/>
            <a:ext cx="3733800" cy="430887"/>
          </a:xfrm>
          <a:prstGeom prst="rect">
            <a:avLst/>
          </a:prstGeom>
          <a:noFill/>
        </p:spPr>
        <p:txBody>
          <a:bodyPr wrap="square" rtlCol="0">
            <a:spAutoFit/>
          </a:bodyPr>
          <a:lstStyle/>
          <a:p>
            <a:r>
              <a:rPr lang="en-US" sz="2200" dirty="0" smtClean="0">
                <a:solidFill>
                  <a:srgbClr val="FF0000"/>
                </a:solidFill>
              </a:rPr>
              <a:t>Alkenes or Alkynes</a:t>
            </a:r>
            <a:endParaRPr lang="en-US" sz="2200" baseline="30000" dirty="0">
              <a:solidFill>
                <a:srgbClr val="FF0000"/>
              </a:solidFill>
            </a:endParaRPr>
          </a:p>
        </p:txBody>
      </p:sp>
      <p:grpSp>
        <p:nvGrpSpPr>
          <p:cNvPr id="49" name="Group 48"/>
          <p:cNvGrpSpPr/>
          <p:nvPr/>
        </p:nvGrpSpPr>
        <p:grpSpPr>
          <a:xfrm>
            <a:off x="2793224" y="3509367"/>
            <a:ext cx="4111744" cy="1857376"/>
            <a:chOff x="2793224" y="3509367"/>
            <a:chExt cx="4111744" cy="1857376"/>
          </a:xfrm>
        </p:grpSpPr>
        <p:sp>
          <p:nvSpPr>
            <p:cNvPr id="8" name="SMARTInkAnnotation47"/>
            <p:cNvSpPr/>
            <p:nvPr/>
          </p:nvSpPr>
          <p:spPr bwMode="auto">
            <a:xfrm>
              <a:off x="3321158" y="4170286"/>
              <a:ext cx="267600" cy="401700"/>
            </a:xfrm>
            <a:custGeom>
              <a:avLst/>
              <a:gdLst/>
              <a:ahLst/>
              <a:cxnLst/>
              <a:rect l="0" t="0" r="0" b="0"/>
              <a:pathLst>
                <a:path w="267600" h="401700">
                  <a:moveTo>
                    <a:pt x="231844" y="35596"/>
                  </a:moveTo>
                  <a:lnTo>
                    <a:pt x="231844" y="30856"/>
                  </a:lnTo>
                  <a:lnTo>
                    <a:pt x="230851" y="28468"/>
                  </a:lnTo>
                  <a:lnTo>
                    <a:pt x="225701" y="20365"/>
                  </a:lnTo>
                  <a:lnTo>
                    <a:pt x="223274" y="10525"/>
                  </a:lnTo>
                  <a:lnTo>
                    <a:pt x="215242" y="1269"/>
                  </a:lnTo>
                  <a:lnTo>
                    <a:pt x="213824" y="805"/>
                  </a:lnTo>
                  <a:lnTo>
                    <a:pt x="207083" y="152"/>
                  </a:lnTo>
                  <a:lnTo>
                    <a:pt x="201638" y="0"/>
                  </a:lnTo>
                  <a:lnTo>
                    <a:pt x="198796" y="951"/>
                  </a:lnTo>
                  <a:lnTo>
                    <a:pt x="192989" y="4654"/>
                  </a:lnTo>
                  <a:lnTo>
                    <a:pt x="189057" y="7031"/>
                  </a:lnTo>
                  <a:lnTo>
                    <a:pt x="184449" y="9607"/>
                  </a:lnTo>
                  <a:lnTo>
                    <a:pt x="179391" y="12317"/>
                  </a:lnTo>
                  <a:lnTo>
                    <a:pt x="174032" y="16108"/>
                  </a:lnTo>
                  <a:lnTo>
                    <a:pt x="168473" y="20620"/>
                  </a:lnTo>
                  <a:lnTo>
                    <a:pt x="162781" y="25612"/>
                  </a:lnTo>
                  <a:lnTo>
                    <a:pt x="157000" y="29933"/>
                  </a:lnTo>
                  <a:lnTo>
                    <a:pt x="151160" y="33805"/>
                  </a:lnTo>
                  <a:lnTo>
                    <a:pt x="145280" y="37378"/>
                  </a:lnTo>
                  <a:lnTo>
                    <a:pt x="140367" y="41745"/>
                  </a:lnTo>
                  <a:lnTo>
                    <a:pt x="132259" y="51889"/>
                  </a:lnTo>
                  <a:lnTo>
                    <a:pt x="127713" y="57373"/>
                  </a:lnTo>
                  <a:lnTo>
                    <a:pt x="122697" y="63012"/>
                  </a:lnTo>
                  <a:lnTo>
                    <a:pt x="111826" y="74570"/>
                  </a:lnTo>
                  <a:lnTo>
                    <a:pt x="100373" y="86322"/>
                  </a:lnTo>
                  <a:lnTo>
                    <a:pt x="95531" y="93225"/>
                  </a:lnTo>
                  <a:lnTo>
                    <a:pt x="91310" y="100805"/>
                  </a:lnTo>
                  <a:lnTo>
                    <a:pt x="87502" y="108834"/>
                  </a:lnTo>
                  <a:lnTo>
                    <a:pt x="82978" y="116172"/>
                  </a:lnTo>
                  <a:lnTo>
                    <a:pt x="77975" y="123048"/>
                  </a:lnTo>
                  <a:lnTo>
                    <a:pt x="72654" y="129616"/>
                  </a:lnTo>
                  <a:lnTo>
                    <a:pt x="67120" y="136972"/>
                  </a:lnTo>
                  <a:lnTo>
                    <a:pt x="55675" y="153082"/>
                  </a:lnTo>
                  <a:lnTo>
                    <a:pt x="50835" y="160553"/>
                  </a:lnTo>
                  <a:lnTo>
                    <a:pt x="46615" y="167518"/>
                  </a:lnTo>
                  <a:lnTo>
                    <a:pt x="42808" y="174146"/>
                  </a:lnTo>
                  <a:lnTo>
                    <a:pt x="38285" y="181541"/>
                  </a:lnTo>
                  <a:lnTo>
                    <a:pt x="27961" y="197695"/>
                  </a:lnTo>
                  <a:lnTo>
                    <a:pt x="23420" y="205178"/>
                  </a:lnTo>
                  <a:lnTo>
                    <a:pt x="19400" y="212151"/>
                  </a:lnTo>
                  <a:lnTo>
                    <a:pt x="15727" y="218784"/>
                  </a:lnTo>
                  <a:lnTo>
                    <a:pt x="12285" y="226182"/>
                  </a:lnTo>
                  <a:lnTo>
                    <a:pt x="8996" y="234091"/>
                  </a:lnTo>
                  <a:lnTo>
                    <a:pt x="5811" y="242340"/>
                  </a:lnTo>
                  <a:lnTo>
                    <a:pt x="3688" y="250816"/>
                  </a:lnTo>
                  <a:lnTo>
                    <a:pt x="2272" y="259444"/>
                  </a:lnTo>
                  <a:lnTo>
                    <a:pt x="1329" y="268172"/>
                  </a:lnTo>
                  <a:lnTo>
                    <a:pt x="700" y="275975"/>
                  </a:lnTo>
                  <a:lnTo>
                    <a:pt x="280" y="283161"/>
                  </a:lnTo>
                  <a:lnTo>
                    <a:pt x="0" y="289937"/>
                  </a:lnTo>
                  <a:lnTo>
                    <a:pt x="807" y="297430"/>
                  </a:lnTo>
                  <a:lnTo>
                    <a:pt x="2338" y="305402"/>
                  </a:lnTo>
                  <a:lnTo>
                    <a:pt x="4352" y="313693"/>
                  </a:lnTo>
                  <a:lnTo>
                    <a:pt x="7681" y="321205"/>
                  </a:lnTo>
                  <a:lnTo>
                    <a:pt x="11887" y="328198"/>
                  </a:lnTo>
                  <a:lnTo>
                    <a:pt x="16677" y="334844"/>
                  </a:lnTo>
                  <a:lnTo>
                    <a:pt x="20863" y="341259"/>
                  </a:lnTo>
                  <a:lnTo>
                    <a:pt x="28164" y="353678"/>
                  </a:lnTo>
                  <a:lnTo>
                    <a:pt x="33487" y="359768"/>
                  </a:lnTo>
                  <a:lnTo>
                    <a:pt x="40016" y="365812"/>
                  </a:lnTo>
                  <a:lnTo>
                    <a:pt x="47348" y="371827"/>
                  </a:lnTo>
                  <a:lnTo>
                    <a:pt x="55215" y="376828"/>
                  </a:lnTo>
                  <a:lnTo>
                    <a:pt x="63440" y="381154"/>
                  </a:lnTo>
                  <a:lnTo>
                    <a:pt x="71902" y="385031"/>
                  </a:lnTo>
                  <a:lnTo>
                    <a:pt x="80523" y="388607"/>
                  </a:lnTo>
                  <a:lnTo>
                    <a:pt x="89250" y="391984"/>
                  </a:lnTo>
                  <a:lnTo>
                    <a:pt x="98048" y="395227"/>
                  </a:lnTo>
                  <a:lnTo>
                    <a:pt x="106892" y="397389"/>
                  </a:lnTo>
                  <a:lnTo>
                    <a:pt x="115768" y="398831"/>
                  </a:lnTo>
                  <a:lnTo>
                    <a:pt x="124665" y="399792"/>
                  </a:lnTo>
                  <a:lnTo>
                    <a:pt x="133576" y="400432"/>
                  </a:lnTo>
                  <a:lnTo>
                    <a:pt x="142496" y="400859"/>
                  </a:lnTo>
                  <a:lnTo>
                    <a:pt x="160352" y="401334"/>
                  </a:lnTo>
                  <a:lnTo>
                    <a:pt x="219404" y="401699"/>
                  </a:lnTo>
                  <a:lnTo>
                    <a:pt x="225537" y="400712"/>
                  </a:lnTo>
                  <a:lnTo>
                    <a:pt x="231612" y="399061"/>
                  </a:lnTo>
                  <a:lnTo>
                    <a:pt x="237649" y="396969"/>
                  </a:lnTo>
                  <a:lnTo>
                    <a:pt x="242666" y="395574"/>
                  </a:lnTo>
                  <a:lnTo>
                    <a:pt x="250889" y="394024"/>
                  </a:lnTo>
                  <a:lnTo>
                    <a:pt x="253480" y="392618"/>
                  </a:lnTo>
                  <a:lnTo>
                    <a:pt x="255207" y="390689"/>
                  </a:lnTo>
                  <a:lnTo>
                    <a:pt x="256358" y="388411"/>
                  </a:lnTo>
                  <a:lnTo>
                    <a:pt x="258118" y="386892"/>
                  </a:lnTo>
                  <a:lnTo>
                    <a:pt x="260285" y="385879"/>
                  </a:lnTo>
                  <a:lnTo>
                    <a:pt x="267595" y="383855"/>
                  </a:lnTo>
                  <a:lnTo>
                    <a:pt x="267599" y="37492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 name="SMARTInkAnnotation48"/>
            <p:cNvSpPr/>
            <p:nvPr/>
          </p:nvSpPr>
          <p:spPr bwMode="auto">
            <a:xfrm>
              <a:off x="3776834" y="4313039"/>
              <a:ext cx="187343" cy="26787"/>
            </a:xfrm>
            <a:custGeom>
              <a:avLst/>
              <a:gdLst/>
              <a:ahLst/>
              <a:cxnLst/>
              <a:rect l="0" t="0" r="0" b="0"/>
              <a:pathLst>
                <a:path w="187343" h="26787">
                  <a:moveTo>
                    <a:pt x="8571" y="8929"/>
                  </a:moveTo>
                  <a:lnTo>
                    <a:pt x="0" y="8929"/>
                  </a:lnTo>
                  <a:lnTo>
                    <a:pt x="12958" y="8929"/>
                  </a:lnTo>
                  <a:lnTo>
                    <a:pt x="15468" y="9921"/>
                  </a:lnTo>
                  <a:lnTo>
                    <a:pt x="18135" y="11575"/>
                  </a:lnTo>
                  <a:lnTo>
                    <a:pt x="20906" y="13670"/>
                  </a:lnTo>
                  <a:lnTo>
                    <a:pt x="24740" y="15066"/>
                  </a:lnTo>
                  <a:lnTo>
                    <a:pt x="29282" y="15997"/>
                  </a:lnTo>
                  <a:lnTo>
                    <a:pt x="34296" y="16618"/>
                  </a:lnTo>
                  <a:lnTo>
                    <a:pt x="39626" y="17031"/>
                  </a:lnTo>
                  <a:lnTo>
                    <a:pt x="45165" y="17307"/>
                  </a:lnTo>
                  <a:lnTo>
                    <a:pt x="50844" y="17491"/>
                  </a:lnTo>
                  <a:lnTo>
                    <a:pt x="55623" y="18606"/>
                  </a:lnTo>
                  <a:lnTo>
                    <a:pt x="59803" y="20341"/>
                  </a:lnTo>
                  <a:lnTo>
                    <a:pt x="63582" y="22490"/>
                  </a:lnTo>
                  <a:lnTo>
                    <a:pt x="69081" y="23923"/>
                  </a:lnTo>
                  <a:lnTo>
                    <a:pt x="75727" y="24878"/>
                  </a:lnTo>
                  <a:lnTo>
                    <a:pt x="83137" y="25515"/>
                  </a:lnTo>
                  <a:lnTo>
                    <a:pt x="90063" y="25940"/>
                  </a:lnTo>
                  <a:lnTo>
                    <a:pt x="103056" y="26412"/>
                  </a:lnTo>
                  <a:lnTo>
                    <a:pt x="127582" y="26714"/>
                  </a:lnTo>
                  <a:lnTo>
                    <a:pt x="162977" y="26786"/>
                  </a:lnTo>
                  <a:lnTo>
                    <a:pt x="166133" y="25794"/>
                  </a:lnTo>
                  <a:lnTo>
                    <a:pt x="169230" y="24141"/>
                  </a:lnTo>
                  <a:lnTo>
                    <a:pt x="177867" y="18226"/>
                  </a:lnTo>
                  <a:lnTo>
                    <a:pt x="182990" y="17968"/>
                  </a:lnTo>
                  <a:lnTo>
                    <a:pt x="187342" y="17859"/>
                  </a:lnTo>
                  <a:lnTo>
                    <a:pt x="178406" y="17859"/>
                  </a:lnTo>
                  <a:lnTo>
                    <a:pt x="178404"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 name="SMARTInkAnnotation49"/>
            <p:cNvSpPr/>
            <p:nvPr/>
          </p:nvSpPr>
          <p:spPr bwMode="auto">
            <a:xfrm>
              <a:off x="4157207" y="4215212"/>
              <a:ext cx="298465" cy="299401"/>
            </a:xfrm>
            <a:custGeom>
              <a:avLst/>
              <a:gdLst/>
              <a:ahLst/>
              <a:cxnLst/>
              <a:rect l="0" t="0" r="0" b="0"/>
              <a:pathLst>
                <a:path w="298465" h="299401">
                  <a:moveTo>
                    <a:pt x="182389" y="17459"/>
                  </a:moveTo>
                  <a:lnTo>
                    <a:pt x="182389" y="950"/>
                  </a:lnTo>
                  <a:lnTo>
                    <a:pt x="181396" y="500"/>
                  </a:lnTo>
                  <a:lnTo>
                    <a:pt x="177644" y="0"/>
                  </a:lnTo>
                  <a:lnTo>
                    <a:pt x="175254" y="859"/>
                  </a:lnTo>
                  <a:lnTo>
                    <a:pt x="166150" y="6808"/>
                  </a:lnTo>
                  <a:lnTo>
                    <a:pt x="161631" y="9366"/>
                  </a:lnTo>
                  <a:lnTo>
                    <a:pt x="156632" y="12064"/>
                  </a:lnTo>
                  <a:lnTo>
                    <a:pt x="151314" y="15847"/>
                  </a:lnTo>
                  <a:lnTo>
                    <a:pt x="145782" y="20353"/>
                  </a:lnTo>
                  <a:lnTo>
                    <a:pt x="140107" y="25342"/>
                  </a:lnTo>
                  <a:lnTo>
                    <a:pt x="134338" y="30652"/>
                  </a:lnTo>
                  <a:lnTo>
                    <a:pt x="122630" y="41844"/>
                  </a:lnTo>
                  <a:lnTo>
                    <a:pt x="104872" y="59301"/>
                  </a:lnTo>
                  <a:lnTo>
                    <a:pt x="97936" y="65198"/>
                  </a:lnTo>
                  <a:lnTo>
                    <a:pt x="90333" y="71113"/>
                  </a:lnTo>
                  <a:lnTo>
                    <a:pt x="82285" y="77041"/>
                  </a:lnTo>
                  <a:lnTo>
                    <a:pt x="74933" y="83969"/>
                  </a:lnTo>
                  <a:lnTo>
                    <a:pt x="68045" y="91565"/>
                  </a:lnTo>
                  <a:lnTo>
                    <a:pt x="61467" y="99605"/>
                  </a:lnTo>
                  <a:lnTo>
                    <a:pt x="55095" y="106950"/>
                  </a:lnTo>
                  <a:lnTo>
                    <a:pt x="48861" y="113830"/>
                  </a:lnTo>
                  <a:lnTo>
                    <a:pt x="42719" y="120402"/>
                  </a:lnTo>
                  <a:lnTo>
                    <a:pt x="36637" y="127760"/>
                  </a:lnTo>
                  <a:lnTo>
                    <a:pt x="30596" y="135641"/>
                  </a:lnTo>
                  <a:lnTo>
                    <a:pt x="24583" y="143872"/>
                  </a:lnTo>
                  <a:lnTo>
                    <a:pt x="19581" y="152336"/>
                  </a:lnTo>
                  <a:lnTo>
                    <a:pt x="15253" y="160955"/>
                  </a:lnTo>
                  <a:lnTo>
                    <a:pt x="11374" y="169678"/>
                  </a:lnTo>
                  <a:lnTo>
                    <a:pt x="7796" y="178470"/>
                  </a:lnTo>
                  <a:lnTo>
                    <a:pt x="4417" y="187308"/>
                  </a:lnTo>
                  <a:lnTo>
                    <a:pt x="1171" y="196176"/>
                  </a:lnTo>
                  <a:lnTo>
                    <a:pt x="0" y="204072"/>
                  </a:lnTo>
                  <a:lnTo>
                    <a:pt x="213" y="211321"/>
                  </a:lnTo>
                  <a:lnTo>
                    <a:pt x="1348" y="218138"/>
                  </a:lnTo>
                  <a:lnTo>
                    <a:pt x="4091" y="224667"/>
                  </a:lnTo>
                  <a:lnTo>
                    <a:pt x="7906" y="231004"/>
                  </a:lnTo>
                  <a:lnTo>
                    <a:pt x="12435" y="237213"/>
                  </a:lnTo>
                  <a:lnTo>
                    <a:pt x="18435" y="243337"/>
                  </a:lnTo>
                  <a:lnTo>
                    <a:pt x="25414" y="249403"/>
                  </a:lnTo>
                  <a:lnTo>
                    <a:pt x="33046" y="255432"/>
                  </a:lnTo>
                  <a:lnTo>
                    <a:pt x="42107" y="260444"/>
                  </a:lnTo>
                  <a:lnTo>
                    <a:pt x="52120" y="264777"/>
                  </a:lnTo>
                  <a:lnTo>
                    <a:pt x="62769" y="268658"/>
                  </a:lnTo>
                  <a:lnTo>
                    <a:pt x="74833" y="272238"/>
                  </a:lnTo>
                  <a:lnTo>
                    <a:pt x="87843" y="275616"/>
                  </a:lnTo>
                  <a:lnTo>
                    <a:pt x="101481" y="278861"/>
                  </a:lnTo>
                  <a:lnTo>
                    <a:pt x="115539" y="281024"/>
                  </a:lnTo>
                  <a:lnTo>
                    <a:pt x="129877" y="282466"/>
                  </a:lnTo>
                  <a:lnTo>
                    <a:pt x="144402" y="283427"/>
                  </a:lnTo>
                  <a:lnTo>
                    <a:pt x="158058" y="285060"/>
                  </a:lnTo>
                  <a:lnTo>
                    <a:pt x="171135" y="287141"/>
                  </a:lnTo>
                  <a:lnTo>
                    <a:pt x="183824" y="289520"/>
                  </a:lnTo>
                  <a:lnTo>
                    <a:pt x="196257" y="291107"/>
                  </a:lnTo>
                  <a:lnTo>
                    <a:pt x="208519" y="292165"/>
                  </a:lnTo>
                  <a:lnTo>
                    <a:pt x="230750" y="293339"/>
                  </a:lnTo>
                  <a:lnTo>
                    <a:pt x="247252" y="293861"/>
                  </a:lnTo>
                  <a:lnTo>
                    <a:pt x="267709" y="294156"/>
                  </a:lnTo>
                  <a:lnTo>
                    <a:pt x="273037" y="295189"/>
                  </a:lnTo>
                  <a:lnTo>
                    <a:pt x="281606" y="298983"/>
                  </a:lnTo>
                  <a:lnTo>
                    <a:pt x="284288" y="299400"/>
                  </a:lnTo>
                  <a:lnTo>
                    <a:pt x="286076" y="298686"/>
                  </a:lnTo>
                  <a:lnTo>
                    <a:pt x="287268" y="297217"/>
                  </a:lnTo>
                  <a:lnTo>
                    <a:pt x="289056" y="296238"/>
                  </a:lnTo>
                  <a:lnTo>
                    <a:pt x="298304" y="294331"/>
                  </a:lnTo>
                  <a:lnTo>
                    <a:pt x="298464" y="294303"/>
                  </a:lnTo>
                  <a:lnTo>
                    <a:pt x="280714" y="29428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 name="SMARTInkAnnotation50"/>
            <p:cNvSpPr/>
            <p:nvPr/>
          </p:nvSpPr>
          <p:spPr bwMode="auto">
            <a:xfrm>
              <a:off x="4620481" y="4250531"/>
              <a:ext cx="215159" cy="44649"/>
            </a:xfrm>
            <a:custGeom>
              <a:avLst/>
              <a:gdLst/>
              <a:ahLst/>
              <a:cxnLst/>
              <a:rect l="0" t="0" r="0" b="0"/>
              <a:pathLst>
                <a:path w="215159" h="44649">
                  <a:moveTo>
                    <a:pt x="5150" y="8929"/>
                  </a:moveTo>
                  <a:lnTo>
                    <a:pt x="0" y="8929"/>
                  </a:lnTo>
                  <a:lnTo>
                    <a:pt x="102703" y="8929"/>
                  </a:lnTo>
                  <a:lnTo>
                    <a:pt x="111899" y="7937"/>
                  </a:lnTo>
                  <a:lnTo>
                    <a:pt x="121009" y="6283"/>
                  </a:lnTo>
                  <a:lnTo>
                    <a:pt x="130062" y="4189"/>
                  </a:lnTo>
                  <a:lnTo>
                    <a:pt x="139076" y="2793"/>
                  </a:lnTo>
                  <a:lnTo>
                    <a:pt x="148066" y="1861"/>
                  </a:lnTo>
                  <a:lnTo>
                    <a:pt x="157038" y="1241"/>
                  </a:lnTo>
                  <a:lnTo>
                    <a:pt x="165006" y="827"/>
                  </a:lnTo>
                  <a:lnTo>
                    <a:pt x="179156" y="368"/>
                  </a:lnTo>
                  <a:lnTo>
                    <a:pt x="209271" y="21"/>
                  </a:lnTo>
                  <a:lnTo>
                    <a:pt x="215158" y="6"/>
                  </a:lnTo>
                  <a:lnTo>
                    <a:pt x="206222" y="0"/>
                  </a:lnTo>
                  <a:lnTo>
                    <a:pt x="203755" y="992"/>
                  </a:lnTo>
                  <a:lnTo>
                    <a:pt x="201116" y="2646"/>
                  </a:lnTo>
                  <a:lnTo>
                    <a:pt x="198364" y="4740"/>
                  </a:lnTo>
                  <a:lnTo>
                    <a:pt x="195536" y="6137"/>
                  </a:lnTo>
                  <a:lnTo>
                    <a:pt x="192657" y="7068"/>
                  </a:lnTo>
                  <a:lnTo>
                    <a:pt x="186811" y="8102"/>
                  </a:lnTo>
                  <a:lnTo>
                    <a:pt x="180901" y="8561"/>
                  </a:lnTo>
                  <a:lnTo>
                    <a:pt x="177935" y="9676"/>
                  </a:lnTo>
                  <a:lnTo>
                    <a:pt x="174965" y="11412"/>
                  </a:lnTo>
                  <a:lnTo>
                    <a:pt x="171991" y="13561"/>
                  </a:lnTo>
                  <a:lnTo>
                    <a:pt x="169016" y="15986"/>
                  </a:lnTo>
                  <a:lnTo>
                    <a:pt x="166039" y="18595"/>
                  </a:lnTo>
                  <a:lnTo>
                    <a:pt x="163061" y="21326"/>
                  </a:lnTo>
                  <a:lnTo>
                    <a:pt x="159090" y="24139"/>
                  </a:lnTo>
                  <a:lnTo>
                    <a:pt x="154455" y="27007"/>
                  </a:lnTo>
                  <a:lnTo>
                    <a:pt x="149380" y="29910"/>
                  </a:lnTo>
                  <a:lnTo>
                    <a:pt x="145003" y="32839"/>
                  </a:lnTo>
                  <a:lnTo>
                    <a:pt x="141091" y="35782"/>
                  </a:lnTo>
                  <a:lnTo>
                    <a:pt x="130290" y="4464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 name="SMARTInkAnnotation51"/>
            <p:cNvSpPr/>
            <p:nvPr/>
          </p:nvSpPr>
          <p:spPr bwMode="auto">
            <a:xfrm>
              <a:off x="4652447" y="4366617"/>
              <a:ext cx="249174" cy="5145"/>
            </a:xfrm>
            <a:custGeom>
              <a:avLst/>
              <a:gdLst/>
              <a:ahLst/>
              <a:cxnLst/>
              <a:rect l="0" t="0" r="0" b="0"/>
              <a:pathLst>
                <a:path w="249174" h="5145">
                  <a:moveTo>
                    <a:pt x="0" y="0"/>
                  </a:moveTo>
                  <a:lnTo>
                    <a:pt x="0" y="4740"/>
                  </a:lnTo>
                  <a:lnTo>
                    <a:pt x="1986" y="5144"/>
                  </a:lnTo>
                  <a:lnTo>
                    <a:pt x="5296" y="4422"/>
                  </a:lnTo>
                  <a:lnTo>
                    <a:pt x="9490" y="2948"/>
                  </a:lnTo>
                  <a:lnTo>
                    <a:pt x="15265" y="1965"/>
                  </a:lnTo>
                  <a:lnTo>
                    <a:pt x="22095" y="1310"/>
                  </a:lnTo>
                  <a:lnTo>
                    <a:pt x="29627" y="873"/>
                  </a:lnTo>
                  <a:lnTo>
                    <a:pt x="48591" y="388"/>
                  </a:lnTo>
                  <a:lnTo>
                    <a:pt x="249173" y="0"/>
                  </a:lnTo>
                  <a:lnTo>
                    <a:pt x="214525"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 name="SMARTInkAnnotation52"/>
            <p:cNvSpPr/>
            <p:nvPr/>
          </p:nvSpPr>
          <p:spPr bwMode="auto">
            <a:xfrm>
              <a:off x="5147516" y="4188423"/>
              <a:ext cx="264710" cy="294270"/>
            </a:xfrm>
            <a:custGeom>
              <a:avLst/>
              <a:gdLst/>
              <a:ahLst/>
              <a:cxnLst/>
              <a:rect l="0" t="0" r="0" b="0"/>
              <a:pathLst>
                <a:path w="264710" h="294270">
                  <a:moveTo>
                    <a:pt x="202139" y="17459"/>
                  </a:moveTo>
                  <a:lnTo>
                    <a:pt x="197394" y="12719"/>
                  </a:lnTo>
                  <a:lnTo>
                    <a:pt x="195003" y="11322"/>
                  </a:lnTo>
                  <a:lnTo>
                    <a:pt x="186892" y="8365"/>
                  </a:lnTo>
                  <a:lnTo>
                    <a:pt x="181128" y="4157"/>
                  </a:lnTo>
                  <a:lnTo>
                    <a:pt x="178200" y="2638"/>
                  </a:lnTo>
                  <a:lnTo>
                    <a:pt x="172298" y="950"/>
                  </a:lnTo>
                  <a:lnTo>
                    <a:pt x="168340" y="500"/>
                  </a:lnTo>
                  <a:lnTo>
                    <a:pt x="163716" y="200"/>
                  </a:lnTo>
                  <a:lnTo>
                    <a:pt x="158646" y="0"/>
                  </a:lnTo>
                  <a:lnTo>
                    <a:pt x="153281" y="859"/>
                  </a:lnTo>
                  <a:lnTo>
                    <a:pt x="147717" y="2423"/>
                  </a:lnTo>
                  <a:lnTo>
                    <a:pt x="142021" y="4459"/>
                  </a:lnTo>
                  <a:lnTo>
                    <a:pt x="136238" y="8792"/>
                  </a:lnTo>
                  <a:lnTo>
                    <a:pt x="130396" y="14658"/>
                  </a:lnTo>
                  <a:lnTo>
                    <a:pt x="124516" y="21545"/>
                  </a:lnTo>
                  <a:lnTo>
                    <a:pt x="117615" y="28120"/>
                  </a:lnTo>
                  <a:lnTo>
                    <a:pt x="110036" y="34489"/>
                  </a:lnTo>
                  <a:lnTo>
                    <a:pt x="102003" y="40719"/>
                  </a:lnTo>
                  <a:lnTo>
                    <a:pt x="93669" y="47848"/>
                  </a:lnTo>
                  <a:lnTo>
                    <a:pt x="85132" y="55578"/>
                  </a:lnTo>
                  <a:lnTo>
                    <a:pt x="67703" y="72104"/>
                  </a:lnTo>
                  <a:lnTo>
                    <a:pt x="50024" y="89371"/>
                  </a:lnTo>
                  <a:lnTo>
                    <a:pt x="42132" y="98143"/>
                  </a:lnTo>
                  <a:lnTo>
                    <a:pt x="34884" y="106967"/>
                  </a:lnTo>
                  <a:lnTo>
                    <a:pt x="28066" y="115827"/>
                  </a:lnTo>
                  <a:lnTo>
                    <a:pt x="21534" y="124710"/>
                  </a:lnTo>
                  <a:lnTo>
                    <a:pt x="8980" y="142517"/>
                  </a:lnTo>
                  <a:lnTo>
                    <a:pt x="4837" y="151433"/>
                  </a:lnTo>
                  <a:lnTo>
                    <a:pt x="2075" y="160353"/>
                  </a:lnTo>
                  <a:lnTo>
                    <a:pt x="234" y="169276"/>
                  </a:lnTo>
                  <a:lnTo>
                    <a:pt x="0" y="177210"/>
                  </a:lnTo>
                  <a:lnTo>
                    <a:pt x="837" y="184483"/>
                  </a:lnTo>
                  <a:lnTo>
                    <a:pt x="2388" y="191317"/>
                  </a:lnTo>
                  <a:lnTo>
                    <a:pt x="5409" y="198849"/>
                  </a:lnTo>
                  <a:lnTo>
                    <a:pt x="9408" y="206846"/>
                  </a:lnTo>
                  <a:lnTo>
                    <a:pt x="14061" y="215155"/>
                  </a:lnTo>
                  <a:lnTo>
                    <a:pt x="19150" y="222678"/>
                  </a:lnTo>
                  <a:lnTo>
                    <a:pt x="24529" y="229679"/>
                  </a:lnTo>
                  <a:lnTo>
                    <a:pt x="30101" y="236330"/>
                  </a:lnTo>
                  <a:lnTo>
                    <a:pt x="37788" y="241756"/>
                  </a:lnTo>
                  <a:lnTo>
                    <a:pt x="46886" y="246365"/>
                  </a:lnTo>
                  <a:lnTo>
                    <a:pt x="56924" y="250430"/>
                  </a:lnTo>
                  <a:lnTo>
                    <a:pt x="76022" y="257593"/>
                  </a:lnTo>
                  <a:lnTo>
                    <a:pt x="85287" y="260892"/>
                  </a:lnTo>
                  <a:lnTo>
                    <a:pt x="95435" y="264084"/>
                  </a:lnTo>
                  <a:lnTo>
                    <a:pt x="117306" y="270276"/>
                  </a:lnTo>
                  <a:lnTo>
                    <a:pt x="151953" y="279341"/>
                  </a:lnTo>
                  <a:lnTo>
                    <a:pt x="162723" y="281344"/>
                  </a:lnTo>
                  <a:lnTo>
                    <a:pt x="172882" y="282679"/>
                  </a:lnTo>
                  <a:lnTo>
                    <a:pt x="182635" y="283569"/>
                  </a:lnTo>
                  <a:lnTo>
                    <a:pt x="192115" y="285155"/>
                  </a:lnTo>
                  <a:lnTo>
                    <a:pt x="201416" y="287204"/>
                  </a:lnTo>
                  <a:lnTo>
                    <a:pt x="210595" y="289563"/>
                  </a:lnTo>
                  <a:lnTo>
                    <a:pt x="218702" y="291135"/>
                  </a:lnTo>
                  <a:lnTo>
                    <a:pt x="226092" y="292184"/>
                  </a:lnTo>
                  <a:lnTo>
                    <a:pt x="233006" y="292882"/>
                  </a:lnTo>
                  <a:lnTo>
                    <a:pt x="238607" y="293348"/>
                  </a:lnTo>
                  <a:lnTo>
                    <a:pt x="243335" y="293659"/>
                  </a:lnTo>
                  <a:lnTo>
                    <a:pt x="251237" y="294004"/>
                  </a:lnTo>
                  <a:lnTo>
                    <a:pt x="264125" y="294269"/>
                  </a:lnTo>
                  <a:lnTo>
                    <a:pt x="264450" y="291629"/>
                  </a:lnTo>
                  <a:lnTo>
                    <a:pt x="264536" y="289536"/>
                  </a:lnTo>
                  <a:lnTo>
                    <a:pt x="263600" y="288141"/>
                  </a:lnTo>
                  <a:lnTo>
                    <a:pt x="261984" y="287211"/>
                  </a:lnTo>
                  <a:lnTo>
                    <a:pt x="256134" y="285459"/>
                  </a:lnTo>
                  <a:lnTo>
                    <a:pt x="255803" y="277671"/>
                  </a:lnTo>
                  <a:lnTo>
                    <a:pt x="256785" y="277254"/>
                  </a:lnTo>
                  <a:lnTo>
                    <a:pt x="264709" y="27642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 name="SMARTInkAnnotation53"/>
            <p:cNvSpPr/>
            <p:nvPr/>
          </p:nvSpPr>
          <p:spPr bwMode="auto">
            <a:xfrm>
              <a:off x="5582058" y="4313039"/>
              <a:ext cx="204969" cy="8931"/>
            </a:xfrm>
            <a:custGeom>
              <a:avLst/>
              <a:gdLst/>
              <a:ahLst/>
              <a:cxnLst/>
              <a:rect l="0" t="0" r="0" b="0"/>
              <a:pathLst>
                <a:path w="204969" h="8931">
                  <a:moveTo>
                    <a:pt x="0" y="8930"/>
                  </a:moveTo>
                  <a:lnTo>
                    <a:pt x="76869" y="8930"/>
                  </a:lnTo>
                  <a:lnTo>
                    <a:pt x="87993" y="7937"/>
                  </a:lnTo>
                  <a:lnTo>
                    <a:pt x="99383" y="6284"/>
                  </a:lnTo>
                  <a:lnTo>
                    <a:pt x="110947" y="4189"/>
                  </a:lnTo>
                  <a:lnTo>
                    <a:pt x="121638" y="2793"/>
                  </a:lnTo>
                  <a:lnTo>
                    <a:pt x="131744" y="1861"/>
                  </a:lnTo>
                  <a:lnTo>
                    <a:pt x="141461" y="1241"/>
                  </a:lnTo>
                  <a:lnTo>
                    <a:pt x="160203" y="551"/>
                  </a:lnTo>
                  <a:lnTo>
                    <a:pt x="195018" y="48"/>
                  </a:lnTo>
                  <a:lnTo>
                    <a:pt x="204968" y="3"/>
                  </a:lnTo>
                  <a:lnTo>
                    <a:pt x="15195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 name="SMARTInkAnnotation54"/>
            <p:cNvSpPr/>
            <p:nvPr/>
          </p:nvSpPr>
          <p:spPr bwMode="auto">
            <a:xfrm>
              <a:off x="6016520" y="4196953"/>
              <a:ext cx="352134" cy="294311"/>
            </a:xfrm>
            <a:custGeom>
              <a:avLst/>
              <a:gdLst/>
              <a:ahLst/>
              <a:cxnLst/>
              <a:rect l="0" t="0" r="0" b="0"/>
              <a:pathLst>
                <a:path w="352134" h="294311">
                  <a:moveTo>
                    <a:pt x="191238" y="0"/>
                  </a:moveTo>
                  <a:lnTo>
                    <a:pt x="156652" y="0"/>
                  </a:lnTo>
                  <a:lnTo>
                    <a:pt x="145740" y="2645"/>
                  </a:lnTo>
                  <a:lnTo>
                    <a:pt x="140050" y="4740"/>
                  </a:lnTo>
                  <a:lnTo>
                    <a:pt x="133276" y="8121"/>
                  </a:lnTo>
                  <a:lnTo>
                    <a:pt x="125781" y="12359"/>
                  </a:lnTo>
                  <a:lnTo>
                    <a:pt x="117805" y="17169"/>
                  </a:lnTo>
                  <a:lnTo>
                    <a:pt x="110501" y="21368"/>
                  </a:lnTo>
                  <a:lnTo>
                    <a:pt x="97088" y="28679"/>
                  </a:lnTo>
                  <a:lnTo>
                    <a:pt x="89738" y="34002"/>
                  </a:lnTo>
                  <a:lnTo>
                    <a:pt x="81858" y="40527"/>
                  </a:lnTo>
                  <a:lnTo>
                    <a:pt x="73625" y="47854"/>
                  </a:lnTo>
                  <a:lnTo>
                    <a:pt x="65157" y="54723"/>
                  </a:lnTo>
                  <a:lnTo>
                    <a:pt x="56532" y="61287"/>
                  </a:lnTo>
                  <a:lnTo>
                    <a:pt x="47802" y="67647"/>
                  </a:lnTo>
                  <a:lnTo>
                    <a:pt x="39997" y="73871"/>
                  </a:lnTo>
                  <a:lnTo>
                    <a:pt x="32806" y="80005"/>
                  </a:lnTo>
                  <a:lnTo>
                    <a:pt x="26027" y="86078"/>
                  </a:lnTo>
                  <a:lnTo>
                    <a:pt x="20513" y="93104"/>
                  </a:lnTo>
                  <a:lnTo>
                    <a:pt x="15845" y="100765"/>
                  </a:lnTo>
                  <a:lnTo>
                    <a:pt x="11740" y="108848"/>
                  </a:lnTo>
                  <a:lnTo>
                    <a:pt x="8009" y="117213"/>
                  </a:lnTo>
                  <a:lnTo>
                    <a:pt x="4529" y="125768"/>
                  </a:lnTo>
                  <a:lnTo>
                    <a:pt x="1216" y="134446"/>
                  </a:lnTo>
                  <a:lnTo>
                    <a:pt x="0" y="142217"/>
                  </a:lnTo>
                  <a:lnTo>
                    <a:pt x="183" y="149381"/>
                  </a:lnTo>
                  <a:lnTo>
                    <a:pt x="1297" y="156142"/>
                  </a:lnTo>
                  <a:lnTo>
                    <a:pt x="3034" y="163626"/>
                  </a:lnTo>
                  <a:lnTo>
                    <a:pt x="5185" y="171592"/>
                  </a:lnTo>
                  <a:lnTo>
                    <a:pt x="7612" y="179879"/>
                  </a:lnTo>
                  <a:lnTo>
                    <a:pt x="10224" y="187388"/>
                  </a:lnTo>
                  <a:lnTo>
                    <a:pt x="12958" y="194378"/>
                  </a:lnTo>
                  <a:lnTo>
                    <a:pt x="15773" y="201023"/>
                  </a:lnTo>
                  <a:lnTo>
                    <a:pt x="20630" y="207437"/>
                  </a:lnTo>
                  <a:lnTo>
                    <a:pt x="26848" y="213697"/>
                  </a:lnTo>
                  <a:lnTo>
                    <a:pt x="33972" y="219855"/>
                  </a:lnTo>
                  <a:lnTo>
                    <a:pt x="42695" y="225945"/>
                  </a:lnTo>
                  <a:lnTo>
                    <a:pt x="52482" y="231990"/>
                  </a:lnTo>
                  <a:lnTo>
                    <a:pt x="62980" y="238003"/>
                  </a:lnTo>
                  <a:lnTo>
                    <a:pt x="73951" y="243005"/>
                  </a:lnTo>
                  <a:lnTo>
                    <a:pt x="85238" y="247331"/>
                  </a:lnTo>
                  <a:lnTo>
                    <a:pt x="96735" y="251208"/>
                  </a:lnTo>
                  <a:lnTo>
                    <a:pt x="109366" y="254784"/>
                  </a:lnTo>
                  <a:lnTo>
                    <a:pt x="122752" y="258161"/>
                  </a:lnTo>
                  <a:lnTo>
                    <a:pt x="150868" y="264558"/>
                  </a:lnTo>
                  <a:lnTo>
                    <a:pt x="179917" y="270709"/>
                  </a:lnTo>
                  <a:lnTo>
                    <a:pt x="193623" y="272746"/>
                  </a:lnTo>
                  <a:lnTo>
                    <a:pt x="206732" y="274104"/>
                  </a:lnTo>
                  <a:lnTo>
                    <a:pt x="219444" y="275009"/>
                  </a:lnTo>
                  <a:lnTo>
                    <a:pt x="231892" y="276605"/>
                  </a:lnTo>
                  <a:lnTo>
                    <a:pt x="244163" y="278661"/>
                  </a:lnTo>
                  <a:lnTo>
                    <a:pt x="256318" y="281024"/>
                  </a:lnTo>
                  <a:lnTo>
                    <a:pt x="267399" y="282599"/>
                  </a:lnTo>
                  <a:lnTo>
                    <a:pt x="277766" y="283649"/>
                  </a:lnTo>
                  <a:lnTo>
                    <a:pt x="287657" y="284349"/>
                  </a:lnTo>
                  <a:lnTo>
                    <a:pt x="303944" y="285128"/>
                  </a:lnTo>
                  <a:lnTo>
                    <a:pt x="317804" y="285473"/>
                  </a:lnTo>
                  <a:lnTo>
                    <a:pt x="339459" y="285713"/>
                  </a:lnTo>
                  <a:lnTo>
                    <a:pt x="341697" y="286717"/>
                  </a:lnTo>
                  <a:lnTo>
                    <a:pt x="350562" y="293434"/>
                  </a:lnTo>
                  <a:lnTo>
                    <a:pt x="350092" y="293850"/>
                  </a:lnTo>
                  <a:lnTo>
                    <a:pt x="346922" y="294310"/>
                  </a:lnTo>
                  <a:lnTo>
                    <a:pt x="345679" y="293441"/>
                  </a:lnTo>
                  <a:lnTo>
                    <a:pt x="344851" y="291869"/>
                  </a:lnTo>
                  <a:lnTo>
                    <a:pt x="343202" y="285781"/>
                  </a:lnTo>
                  <a:lnTo>
                    <a:pt x="347942" y="285759"/>
                  </a:lnTo>
                  <a:lnTo>
                    <a:pt x="349339" y="284763"/>
                  </a:lnTo>
                  <a:lnTo>
                    <a:pt x="350270" y="283108"/>
                  </a:lnTo>
                  <a:lnTo>
                    <a:pt x="352133" y="27682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 name="SMARTInkAnnotation55"/>
            <p:cNvSpPr/>
            <p:nvPr/>
          </p:nvSpPr>
          <p:spPr bwMode="auto">
            <a:xfrm>
              <a:off x="6189881" y="3920713"/>
              <a:ext cx="17878" cy="160155"/>
            </a:xfrm>
            <a:custGeom>
              <a:avLst/>
              <a:gdLst/>
              <a:ahLst/>
              <a:cxnLst/>
              <a:rect l="0" t="0" r="0" b="0"/>
              <a:pathLst>
                <a:path w="17878" h="160155">
                  <a:moveTo>
                    <a:pt x="0" y="160154"/>
                  </a:moveTo>
                  <a:lnTo>
                    <a:pt x="0" y="134423"/>
                  </a:lnTo>
                  <a:lnTo>
                    <a:pt x="993" y="129109"/>
                  </a:lnTo>
                  <a:lnTo>
                    <a:pt x="2647" y="123582"/>
                  </a:lnTo>
                  <a:lnTo>
                    <a:pt x="4744" y="117914"/>
                  </a:lnTo>
                  <a:lnTo>
                    <a:pt x="6143" y="112150"/>
                  </a:lnTo>
                  <a:lnTo>
                    <a:pt x="7075" y="106323"/>
                  </a:lnTo>
                  <a:lnTo>
                    <a:pt x="7696" y="100455"/>
                  </a:lnTo>
                  <a:lnTo>
                    <a:pt x="8110" y="93565"/>
                  </a:lnTo>
                  <a:lnTo>
                    <a:pt x="8570" y="77973"/>
                  </a:lnTo>
                  <a:lnTo>
                    <a:pt x="8934" y="9344"/>
                  </a:lnTo>
                  <a:lnTo>
                    <a:pt x="8937" y="1380"/>
                  </a:lnTo>
                  <a:lnTo>
                    <a:pt x="9930" y="727"/>
                  </a:lnTo>
                  <a:lnTo>
                    <a:pt x="11586" y="291"/>
                  </a:lnTo>
                  <a:lnTo>
                    <a:pt x="13683" y="0"/>
                  </a:lnTo>
                  <a:lnTo>
                    <a:pt x="15081" y="799"/>
                  </a:lnTo>
                  <a:lnTo>
                    <a:pt x="16013" y="2323"/>
                  </a:lnTo>
                  <a:lnTo>
                    <a:pt x="17877" y="834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 name="SMARTInkAnnotation56"/>
            <p:cNvSpPr/>
            <p:nvPr/>
          </p:nvSpPr>
          <p:spPr bwMode="auto">
            <a:xfrm>
              <a:off x="6511669" y="4330898"/>
              <a:ext cx="62571" cy="17861"/>
            </a:xfrm>
            <a:custGeom>
              <a:avLst/>
              <a:gdLst/>
              <a:ahLst/>
              <a:cxnLst/>
              <a:rect l="0" t="0" r="0" b="0"/>
              <a:pathLst>
                <a:path w="62571" h="17861">
                  <a:moveTo>
                    <a:pt x="0" y="17860"/>
                  </a:moveTo>
                  <a:lnTo>
                    <a:pt x="4745" y="13119"/>
                  </a:lnTo>
                  <a:lnTo>
                    <a:pt x="7136" y="11723"/>
                  </a:lnTo>
                  <a:lnTo>
                    <a:pt x="9724" y="10792"/>
                  </a:lnTo>
                  <a:lnTo>
                    <a:pt x="12441" y="10171"/>
                  </a:lnTo>
                  <a:lnTo>
                    <a:pt x="15246" y="8765"/>
                  </a:lnTo>
                  <a:lnTo>
                    <a:pt x="18109" y="6836"/>
                  </a:lnTo>
                  <a:lnTo>
                    <a:pt x="21012" y="4557"/>
                  </a:lnTo>
                  <a:lnTo>
                    <a:pt x="23939" y="3038"/>
                  </a:lnTo>
                  <a:lnTo>
                    <a:pt x="26885" y="2025"/>
                  </a:lnTo>
                  <a:lnTo>
                    <a:pt x="34003" y="400"/>
                  </a:lnTo>
                  <a:lnTo>
                    <a:pt x="35580" y="267"/>
                  </a:lnTo>
                  <a:lnTo>
                    <a:pt x="37625" y="178"/>
                  </a:lnTo>
                  <a:lnTo>
                    <a:pt x="43297" y="35"/>
                  </a:lnTo>
                  <a:lnTo>
                    <a:pt x="44755" y="1016"/>
                  </a:lnTo>
                  <a:lnTo>
                    <a:pt x="46721" y="2662"/>
                  </a:lnTo>
                  <a:lnTo>
                    <a:pt x="52267" y="7692"/>
                  </a:lnTo>
                  <a:lnTo>
                    <a:pt x="52722" y="9097"/>
                  </a:lnTo>
                  <a:lnTo>
                    <a:pt x="53025" y="11026"/>
                  </a:lnTo>
                  <a:lnTo>
                    <a:pt x="53227" y="13303"/>
                  </a:lnTo>
                  <a:lnTo>
                    <a:pt x="54355" y="12838"/>
                  </a:lnTo>
                  <a:lnTo>
                    <a:pt x="56100" y="10543"/>
                  </a:lnTo>
                  <a:lnTo>
                    <a:pt x="6257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 name="SMARTInkAnnotation57"/>
            <p:cNvSpPr/>
            <p:nvPr/>
          </p:nvSpPr>
          <p:spPr bwMode="auto">
            <a:xfrm>
              <a:off x="6744072" y="4197320"/>
              <a:ext cx="35755" cy="213519"/>
            </a:xfrm>
            <a:custGeom>
              <a:avLst/>
              <a:gdLst/>
              <a:ahLst/>
              <a:cxnLst/>
              <a:rect l="0" t="0" r="0" b="0"/>
              <a:pathLst>
                <a:path w="35755" h="213519">
                  <a:moveTo>
                    <a:pt x="0" y="8562"/>
                  </a:moveTo>
                  <a:lnTo>
                    <a:pt x="0" y="874"/>
                  </a:lnTo>
                  <a:lnTo>
                    <a:pt x="993" y="460"/>
                  </a:lnTo>
                  <a:lnTo>
                    <a:pt x="2648" y="185"/>
                  </a:lnTo>
                  <a:lnTo>
                    <a:pt x="4745" y="0"/>
                  </a:lnTo>
                  <a:lnTo>
                    <a:pt x="6144" y="870"/>
                  </a:lnTo>
                  <a:lnTo>
                    <a:pt x="7075" y="2442"/>
                  </a:lnTo>
                  <a:lnTo>
                    <a:pt x="7697" y="4482"/>
                  </a:lnTo>
                  <a:lnTo>
                    <a:pt x="9104" y="6835"/>
                  </a:lnTo>
                  <a:lnTo>
                    <a:pt x="11035" y="9394"/>
                  </a:lnTo>
                  <a:lnTo>
                    <a:pt x="13316" y="12094"/>
                  </a:lnTo>
                  <a:lnTo>
                    <a:pt x="15830" y="15878"/>
                  </a:lnTo>
                  <a:lnTo>
                    <a:pt x="18498" y="20384"/>
                  </a:lnTo>
                  <a:lnTo>
                    <a:pt x="21271" y="25373"/>
                  </a:lnTo>
                  <a:lnTo>
                    <a:pt x="27000" y="36209"/>
                  </a:lnTo>
                  <a:lnTo>
                    <a:pt x="29918" y="41876"/>
                  </a:lnTo>
                  <a:lnTo>
                    <a:pt x="31864" y="47638"/>
                  </a:lnTo>
                  <a:lnTo>
                    <a:pt x="33160" y="53465"/>
                  </a:lnTo>
                  <a:lnTo>
                    <a:pt x="34025" y="59333"/>
                  </a:lnTo>
                  <a:lnTo>
                    <a:pt x="34601" y="66222"/>
                  </a:lnTo>
                  <a:lnTo>
                    <a:pt x="34985" y="73792"/>
                  </a:lnTo>
                  <a:lnTo>
                    <a:pt x="35413" y="89147"/>
                  </a:lnTo>
                  <a:lnTo>
                    <a:pt x="35709" y="126049"/>
                  </a:lnTo>
                  <a:lnTo>
                    <a:pt x="34732" y="133519"/>
                  </a:lnTo>
                  <a:lnTo>
                    <a:pt x="33085" y="140484"/>
                  </a:lnTo>
                  <a:lnTo>
                    <a:pt x="30996" y="147112"/>
                  </a:lnTo>
                  <a:lnTo>
                    <a:pt x="29602" y="153514"/>
                  </a:lnTo>
                  <a:lnTo>
                    <a:pt x="28674" y="159767"/>
                  </a:lnTo>
                  <a:lnTo>
                    <a:pt x="28054" y="165920"/>
                  </a:lnTo>
                  <a:lnTo>
                    <a:pt x="26648" y="172007"/>
                  </a:lnTo>
                  <a:lnTo>
                    <a:pt x="24718" y="178048"/>
                  </a:lnTo>
                  <a:lnTo>
                    <a:pt x="22438" y="184061"/>
                  </a:lnTo>
                  <a:lnTo>
                    <a:pt x="20918" y="189061"/>
                  </a:lnTo>
                  <a:lnTo>
                    <a:pt x="19905" y="193387"/>
                  </a:lnTo>
                  <a:lnTo>
                    <a:pt x="18278" y="202719"/>
                  </a:lnTo>
                  <a:lnTo>
                    <a:pt x="17995" y="209075"/>
                  </a:lnTo>
                  <a:lnTo>
                    <a:pt x="18950" y="210698"/>
                  </a:lnTo>
                  <a:lnTo>
                    <a:pt x="20579" y="211781"/>
                  </a:lnTo>
                  <a:lnTo>
                    <a:pt x="25584" y="213518"/>
                  </a:lnTo>
                  <a:lnTo>
                    <a:pt x="26988" y="212668"/>
                  </a:lnTo>
                  <a:lnTo>
                    <a:pt x="28917" y="211109"/>
                  </a:lnTo>
                  <a:lnTo>
                    <a:pt x="35754" y="20501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 name="SMARTInkAnnotation58"/>
            <p:cNvSpPr/>
            <p:nvPr/>
          </p:nvSpPr>
          <p:spPr bwMode="auto">
            <a:xfrm>
              <a:off x="6806642" y="4295179"/>
              <a:ext cx="98326" cy="53580"/>
            </a:xfrm>
            <a:custGeom>
              <a:avLst/>
              <a:gdLst/>
              <a:ahLst/>
              <a:cxnLst/>
              <a:rect l="0" t="0" r="0" b="0"/>
              <a:pathLst>
                <a:path w="98326" h="53580">
                  <a:moveTo>
                    <a:pt x="0" y="53579"/>
                  </a:moveTo>
                  <a:lnTo>
                    <a:pt x="4745" y="53579"/>
                  </a:lnTo>
                  <a:lnTo>
                    <a:pt x="7136" y="52586"/>
                  </a:lnTo>
                  <a:lnTo>
                    <a:pt x="9724" y="50933"/>
                  </a:lnTo>
                  <a:lnTo>
                    <a:pt x="12441" y="48838"/>
                  </a:lnTo>
                  <a:lnTo>
                    <a:pt x="15247" y="47442"/>
                  </a:lnTo>
                  <a:lnTo>
                    <a:pt x="18109" y="46511"/>
                  </a:lnTo>
                  <a:lnTo>
                    <a:pt x="21011" y="45890"/>
                  </a:lnTo>
                  <a:lnTo>
                    <a:pt x="24932" y="44484"/>
                  </a:lnTo>
                  <a:lnTo>
                    <a:pt x="29533" y="42555"/>
                  </a:lnTo>
                  <a:lnTo>
                    <a:pt x="34586" y="40276"/>
                  </a:lnTo>
                  <a:lnTo>
                    <a:pt x="39942" y="38757"/>
                  </a:lnTo>
                  <a:lnTo>
                    <a:pt x="45498" y="37744"/>
                  </a:lnTo>
                  <a:lnTo>
                    <a:pt x="51189" y="37069"/>
                  </a:lnTo>
                  <a:lnTo>
                    <a:pt x="56970" y="35627"/>
                  </a:lnTo>
                  <a:lnTo>
                    <a:pt x="62809" y="33673"/>
                  </a:lnTo>
                  <a:lnTo>
                    <a:pt x="68688" y="31379"/>
                  </a:lnTo>
                  <a:lnTo>
                    <a:pt x="73602" y="28857"/>
                  </a:lnTo>
                  <a:lnTo>
                    <a:pt x="77870" y="26183"/>
                  </a:lnTo>
                  <a:lnTo>
                    <a:pt x="81708" y="23409"/>
                  </a:lnTo>
                  <a:lnTo>
                    <a:pt x="85261" y="20567"/>
                  </a:lnTo>
                  <a:lnTo>
                    <a:pt x="88622" y="17680"/>
                  </a:lnTo>
                  <a:lnTo>
                    <a:pt x="91857" y="14763"/>
                  </a:lnTo>
                  <a:lnTo>
                    <a:pt x="94012" y="11827"/>
                  </a:lnTo>
                  <a:lnTo>
                    <a:pt x="95450" y="8876"/>
                  </a:lnTo>
                  <a:lnTo>
                    <a:pt x="98325"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1" name="SMARTInkAnnotation59"/>
            <p:cNvSpPr/>
            <p:nvPr/>
          </p:nvSpPr>
          <p:spPr bwMode="auto">
            <a:xfrm>
              <a:off x="6887089" y="4250531"/>
              <a:ext cx="17875" cy="196454"/>
            </a:xfrm>
            <a:custGeom>
              <a:avLst/>
              <a:gdLst/>
              <a:ahLst/>
              <a:cxnLst/>
              <a:rect l="0" t="0" r="0" b="0"/>
              <a:pathLst>
                <a:path w="17875" h="196454">
                  <a:moveTo>
                    <a:pt x="0" y="0"/>
                  </a:moveTo>
                  <a:lnTo>
                    <a:pt x="0" y="4740"/>
                  </a:lnTo>
                  <a:lnTo>
                    <a:pt x="993" y="7129"/>
                  </a:lnTo>
                  <a:lnTo>
                    <a:pt x="2648" y="9713"/>
                  </a:lnTo>
                  <a:lnTo>
                    <a:pt x="4745" y="12429"/>
                  </a:lnTo>
                  <a:lnTo>
                    <a:pt x="6143" y="15231"/>
                  </a:lnTo>
                  <a:lnTo>
                    <a:pt x="7075" y="18092"/>
                  </a:lnTo>
                  <a:lnTo>
                    <a:pt x="7696" y="20990"/>
                  </a:lnTo>
                  <a:lnTo>
                    <a:pt x="8110" y="24908"/>
                  </a:lnTo>
                  <a:lnTo>
                    <a:pt x="8387" y="29503"/>
                  </a:lnTo>
                  <a:lnTo>
                    <a:pt x="8571" y="34552"/>
                  </a:lnTo>
                  <a:lnTo>
                    <a:pt x="9686" y="39902"/>
                  </a:lnTo>
                  <a:lnTo>
                    <a:pt x="11424" y="45452"/>
                  </a:lnTo>
                  <a:lnTo>
                    <a:pt x="13575" y="51138"/>
                  </a:lnTo>
                  <a:lnTo>
                    <a:pt x="15009" y="57904"/>
                  </a:lnTo>
                  <a:lnTo>
                    <a:pt x="15965" y="65392"/>
                  </a:lnTo>
                  <a:lnTo>
                    <a:pt x="16602" y="73360"/>
                  </a:lnTo>
                  <a:lnTo>
                    <a:pt x="17027" y="80657"/>
                  </a:lnTo>
                  <a:lnTo>
                    <a:pt x="17500" y="94056"/>
                  </a:lnTo>
                  <a:lnTo>
                    <a:pt x="17827" y="131926"/>
                  </a:lnTo>
                  <a:lnTo>
                    <a:pt x="17874" y="175499"/>
                  </a:lnTo>
                  <a:lnTo>
                    <a:pt x="16882" y="180499"/>
                  </a:lnTo>
                  <a:lnTo>
                    <a:pt x="15227" y="184825"/>
                  </a:lnTo>
                  <a:lnTo>
                    <a:pt x="10181" y="194156"/>
                  </a:lnTo>
                  <a:lnTo>
                    <a:pt x="8773" y="194922"/>
                  </a:lnTo>
                  <a:lnTo>
                    <a:pt x="6842" y="195432"/>
                  </a:lnTo>
                  <a:lnTo>
                    <a:pt x="0" y="19645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2" name="SMARTInkAnnotation60"/>
            <p:cNvSpPr/>
            <p:nvPr/>
          </p:nvSpPr>
          <p:spPr bwMode="auto">
            <a:xfrm>
              <a:off x="6136617" y="4679156"/>
              <a:ext cx="17511" cy="187524"/>
            </a:xfrm>
            <a:custGeom>
              <a:avLst/>
              <a:gdLst/>
              <a:ahLst/>
              <a:cxnLst/>
              <a:rect l="0" t="0" r="0" b="0"/>
              <a:pathLst>
                <a:path w="17511" h="187524">
                  <a:moveTo>
                    <a:pt x="8571" y="0"/>
                  </a:moveTo>
                  <a:lnTo>
                    <a:pt x="3826" y="4740"/>
                  </a:lnTo>
                  <a:lnTo>
                    <a:pt x="2428" y="7129"/>
                  </a:lnTo>
                  <a:lnTo>
                    <a:pt x="1495" y="9713"/>
                  </a:lnTo>
                  <a:lnTo>
                    <a:pt x="874" y="12429"/>
                  </a:lnTo>
                  <a:lnTo>
                    <a:pt x="460" y="16223"/>
                  </a:lnTo>
                  <a:lnTo>
                    <a:pt x="184" y="20738"/>
                  </a:lnTo>
                  <a:lnTo>
                    <a:pt x="0" y="25731"/>
                  </a:lnTo>
                  <a:lnTo>
                    <a:pt x="871" y="31045"/>
                  </a:lnTo>
                  <a:lnTo>
                    <a:pt x="2444" y="36571"/>
                  </a:lnTo>
                  <a:lnTo>
                    <a:pt x="4487" y="42241"/>
                  </a:lnTo>
                  <a:lnTo>
                    <a:pt x="5848" y="48004"/>
                  </a:lnTo>
                  <a:lnTo>
                    <a:pt x="6756" y="53830"/>
                  </a:lnTo>
                  <a:lnTo>
                    <a:pt x="7361" y="59699"/>
                  </a:lnTo>
                  <a:lnTo>
                    <a:pt x="7764" y="65597"/>
                  </a:lnTo>
                  <a:lnTo>
                    <a:pt x="8033" y="71512"/>
                  </a:lnTo>
                  <a:lnTo>
                    <a:pt x="8213" y="77440"/>
                  </a:lnTo>
                  <a:lnTo>
                    <a:pt x="9325" y="84369"/>
                  </a:lnTo>
                  <a:lnTo>
                    <a:pt x="11061" y="91965"/>
                  </a:lnTo>
                  <a:lnTo>
                    <a:pt x="13210" y="100005"/>
                  </a:lnTo>
                  <a:lnTo>
                    <a:pt x="14643" y="106358"/>
                  </a:lnTo>
                  <a:lnTo>
                    <a:pt x="15599" y="111584"/>
                  </a:lnTo>
                  <a:lnTo>
                    <a:pt x="16236" y="116062"/>
                  </a:lnTo>
                  <a:lnTo>
                    <a:pt x="16660" y="121031"/>
                  </a:lnTo>
                  <a:lnTo>
                    <a:pt x="16944" y="126328"/>
                  </a:lnTo>
                  <a:lnTo>
                    <a:pt x="17258" y="137505"/>
                  </a:lnTo>
                  <a:lnTo>
                    <a:pt x="17510" y="18752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3" name="SMARTInkAnnotation61"/>
            <p:cNvSpPr/>
            <p:nvPr/>
          </p:nvSpPr>
          <p:spPr bwMode="auto">
            <a:xfrm>
              <a:off x="6082618" y="4964906"/>
              <a:ext cx="35755" cy="267892"/>
            </a:xfrm>
            <a:custGeom>
              <a:avLst/>
              <a:gdLst/>
              <a:ahLst/>
              <a:cxnLst/>
              <a:rect l="0" t="0" r="0" b="0"/>
              <a:pathLst>
                <a:path w="35755" h="267892">
                  <a:moveTo>
                    <a:pt x="35754" y="0"/>
                  </a:moveTo>
                  <a:lnTo>
                    <a:pt x="31009" y="4740"/>
                  </a:lnTo>
                  <a:lnTo>
                    <a:pt x="29611" y="7129"/>
                  </a:lnTo>
                  <a:lnTo>
                    <a:pt x="28679" y="9713"/>
                  </a:lnTo>
                  <a:lnTo>
                    <a:pt x="27644" y="15231"/>
                  </a:lnTo>
                  <a:lnTo>
                    <a:pt x="27183" y="20991"/>
                  </a:lnTo>
                  <a:lnTo>
                    <a:pt x="26980" y="29503"/>
                  </a:lnTo>
                  <a:lnTo>
                    <a:pt x="26924" y="34552"/>
                  </a:lnTo>
                  <a:lnTo>
                    <a:pt x="25895" y="40894"/>
                  </a:lnTo>
                  <a:lnTo>
                    <a:pt x="24216" y="48098"/>
                  </a:lnTo>
                  <a:lnTo>
                    <a:pt x="22103" y="55878"/>
                  </a:lnTo>
                  <a:lnTo>
                    <a:pt x="20695" y="63049"/>
                  </a:lnTo>
                  <a:lnTo>
                    <a:pt x="19756" y="69814"/>
                  </a:lnTo>
                  <a:lnTo>
                    <a:pt x="19129" y="76308"/>
                  </a:lnTo>
                  <a:lnTo>
                    <a:pt x="18712" y="84606"/>
                  </a:lnTo>
                  <a:lnTo>
                    <a:pt x="18248" y="104410"/>
                  </a:lnTo>
                  <a:lnTo>
                    <a:pt x="17131" y="114255"/>
                  </a:lnTo>
                  <a:lnTo>
                    <a:pt x="15393" y="123795"/>
                  </a:lnTo>
                  <a:lnTo>
                    <a:pt x="13242" y="133132"/>
                  </a:lnTo>
                  <a:lnTo>
                    <a:pt x="11807" y="142333"/>
                  </a:lnTo>
                  <a:lnTo>
                    <a:pt x="10851" y="151443"/>
                  </a:lnTo>
                  <a:lnTo>
                    <a:pt x="10213" y="160493"/>
                  </a:lnTo>
                  <a:lnTo>
                    <a:pt x="9788" y="169503"/>
                  </a:lnTo>
                  <a:lnTo>
                    <a:pt x="9317" y="187452"/>
                  </a:lnTo>
                  <a:lnTo>
                    <a:pt x="8197" y="195413"/>
                  </a:lnTo>
                  <a:lnTo>
                    <a:pt x="6458" y="202705"/>
                  </a:lnTo>
                  <a:lnTo>
                    <a:pt x="4305" y="209551"/>
                  </a:lnTo>
                  <a:lnTo>
                    <a:pt x="2870" y="216099"/>
                  </a:lnTo>
                  <a:lnTo>
                    <a:pt x="1914" y="222449"/>
                  </a:lnTo>
                  <a:lnTo>
                    <a:pt x="1275" y="228666"/>
                  </a:lnTo>
                  <a:lnTo>
                    <a:pt x="850" y="233804"/>
                  </a:lnTo>
                  <a:lnTo>
                    <a:pt x="378" y="242157"/>
                  </a:lnTo>
                  <a:lnTo>
                    <a:pt x="168" y="251823"/>
                  </a:lnTo>
                  <a:lnTo>
                    <a:pt x="0" y="267891"/>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4" name="SMARTInkAnnotation62"/>
            <p:cNvSpPr/>
            <p:nvPr/>
          </p:nvSpPr>
          <p:spPr bwMode="auto">
            <a:xfrm>
              <a:off x="6100495" y="5125641"/>
              <a:ext cx="116202" cy="53579"/>
            </a:xfrm>
            <a:custGeom>
              <a:avLst/>
              <a:gdLst/>
              <a:ahLst/>
              <a:cxnLst/>
              <a:rect l="0" t="0" r="0" b="0"/>
              <a:pathLst>
                <a:path w="116202" h="53579">
                  <a:moveTo>
                    <a:pt x="0" y="53578"/>
                  </a:moveTo>
                  <a:lnTo>
                    <a:pt x="0" y="48838"/>
                  </a:lnTo>
                  <a:lnTo>
                    <a:pt x="993" y="47440"/>
                  </a:lnTo>
                  <a:lnTo>
                    <a:pt x="2648" y="46509"/>
                  </a:lnTo>
                  <a:lnTo>
                    <a:pt x="4745" y="45889"/>
                  </a:lnTo>
                  <a:lnTo>
                    <a:pt x="8129" y="44483"/>
                  </a:lnTo>
                  <a:lnTo>
                    <a:pt x="12372" y="42554"/>
                  </a:lnTo>
                  <a:lnTo>
                    <a:pt x="27833" y="35097"/>
                  </a:lnTo>
                  <a:lnTo>
                    <a:pt x="50853" y="23689"/>
                  </a:lnTo>
                  <a:lnTo>
                    <a:pt x="57738" y="20753"/>
                  </a:lnTo>
                  <a:lnTo>
                    <a:pt x="65308" y="17804"/>
                  </a:lnTo>
                  <a:lnTo>
                    <a:pt x="73333" y="14846"/>
                  </a:lnTo>
                  <a:lnTo>
                    <a:pt x="80671" y="12874"/>
                  </a:lnTo>
                  <a:lnTo>
                    <a:pt x="87548" y="11559"/>
                  </a:lnTo>
                  <a:lnTo>
                    <a:pt x="94119" y="10682"/>
                  </a:lnTo>
                  <a:lnTo>
                    <a:pt x="99494" y="9106"/>
                  </a:lnTo>
                  <a:lnTo>
                    <a:pt x="104070" y="7062"/>
                  </a:lnTo>
                  <a:lnTo>
                    <a:pt x="116201"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5" name="SMARTInkAnnotation63"/>
            <p:cNvSpPr/>
            <p:nvPr/>
          </p:nvSpPr>
          <p:spPr bwMode="auto">
            <a:xfrm>
              <a:off x="6207758" y="5134570"/>
              <a:ext cx="8939" cy="89298"/>
            </a:xfrm>
            <a:custGeom>
              <a:avLst/>
              <a:gdLst/>
              <a:ahLst/>
              <a:cxnLst/>
              <a:rect l="0" t="0" r="0" b="0"/>
              <a:pathLst>
                <a:path w="8939" h="89298">
                  <a:moveTo>
                    <a:pt x="0" y="0"/>
                  </a:moveTo>
                  <a:lnTo>
                    <a:pt x="0" y="25731"/>
                  </a:lnTo>
                  <a:lnTo>
                    <a:pt x="993" y="31045"/>
                  </a:lnTo>
                  <a:lnTo>
                    <a:pt x="2648" y="36571"/>
                  </a:lnTo>
                  <a:lnTo>
                    <a:pt x="4745" y="42240"/>
                  </a:lnTo>
                  <a:lnTo>
                    <a:pt x="6142" y="48004"/>
                  </a:lnTo>
                  <a:lnTo>
                    <a:pt x="7075" y="53830"/>
                  </a:lnTo>
                  <a:lnTo>
                    <a:pt x="7696" y="59699"/>
                  </a:lnTo>
                  <a:lnTo>
                    <a:pt x="8110" y="64604"/>
                  </a:lnTo>
                  <a:lnTo>
                    <a:pt x="8386" y="68867"/>
                  </a:lnTo>
                  <a:lnTo>
                    <a:pt x="8692" y="76248"/>
                  </a:lnTo>
                  <a:lnTo>
                    <a:pt x="8938" y="8929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6" name="SMARTInkAnnotation64"/>
            <p:cNvSpPr/>
            <p:nvPr/>
          </p:nvSpPr>
          <p:spPr bwMode="auto">
            <a:xfrm>
              <a:off x="6136249" y="3509367"/>
              <a:ext cx="7698" cy="187524"/>
            </a:xfrm>
            <a:custGeom>
              <a:avLst/>
              <a:gdLst/>
              <a:ahLst/>
              <a:cxnLst/>
              <a:rect l="0" t="0" r="0" b="0"/>
              <a:pathLst>
                <a:path w="7698" h="187524">
                  <a:moveTo>
                    <a:pt x="0" y="0"/>
                  </a:moveTo>
                  <a:lnTo>
                    <a:pt x="0" y="122043"/>
                  </a:lnTo>
                  <a:lnTo>
                    <a:pt x="993" y="127995"/>
                  </a:lnTo>
                  <a:lnTo>
                    <a:pt x="2648" y="133947"/>
                  </a:lnTo>
                  <a:lnTo>
                    <a:pt x="4745" y="139900"/>
                  </a:lnTo>
                  <a:lnTo>
                    <a:pt x="6143" y="144860"/>
                  </a:lnTo>
                  <a:lnTo>
                    <a:pt x="7076" y="149159"/>
                  </a:lnTo>
                  <a:lnTo>
                    <a:pt x="7697" y="153017"/>
                  </a:lnTo>
                  <a:lnTo>
                    <a:pt x="7117" y="156582"/>
                  </a:lnTo>
                  <a:lnTo>
                    <a:pt x="5738" y="159950"/>
                  </a:lnTo>
                  <a:lnTo>
                    <a:pt x="3826" y="163188"/>
                  </a:lnTo>
                  <a:lnTo>
                    <a:pt x="2550" y="166339"/>
                  </a:lnTo>
                  <a:lnTo>
                    <a:pt x="1700" y="169432"/>
                  </a:lnTo>
                  <a:lnTo>
                    <a:pt x="1134" y="172486"/>
                  </a:lnTo>
                  <a:lnTo>
                    <a:pt x="755" y="175513"/>
                  </a:lnTo>
                  <a:lnTo>
                    <a:pt x="504" y="178525"/>
                  </a:lnTo>
                  <a:lnTo>
                    <a:pt x="0" y="18752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7" name="SMARTInkAnnotation65"/>
            <p:cNvSpPr/>
            <p:nvPr/>
          </p:nvSpPr>
          <p:spPr bwMode="auto">
            <a:xfrm>
              <a:off x="6154127" y="3625453"/>
              <a:ext cx="107263" cy="35719"/>
            </a:xfrm>
            <a:custGeom>
              <a:avLst/>
              <a:gdLst/>
              <a:ahLst/>
              <a:cxnLst/>
              <a:rect l="0" t="0" r="0" b="0"/>
              <a:pathLst>
                <a:path w="107263" h="35719">
                  <a:moveTo>
                    <a:pt x="0" y="35718"/>
                  </a:moveTo>
                  <a:lnTo>
                    <a:pt x="4744" y="35718"/>
                  </a:lnTo>
                  <a:lnTo>
                    <a:pt x="7136" y="34726"/>
                  </a:lnTo>
                  <a:lnTo>
                    <a:pt x="9722" y="33073"/>
                  </a:lnTo>
                  <a:lnTo>
                    <a:pt x="12440" y="30978"/>
                  </a:lnTo>
                  <a:lnTo>
                    <a:pt x="16239" y="29581"/>
                  </a:lnTo>
                  <a:lnTo>
                    <a:pt x="20758" y="28651"/>
                  </a:lnTo>
                  <a:lnTo>
                    <a:pt x="25757" y="28030"/>
                  </a:lnTo>
                  <a:lnTo>
                    <a:pt x="31075" y="26624"/>
                  </a:lnTo>
                  <a:lnTo>
                    <a:pt x="36607" y="24695"/>
                  </a:lnTo>
                  <a:lnTo>
                    <a:pt x="42282" y="22416"/>
                  </a:lnTo>
                  <a:lnTo>
                    <a:pt x="47058" y="20897"/>
                  </a:lnTo>
                  <a:lnTo>
                    <a:pt x="51236" y="19884"/>
                  </a:lnTo>
                  <a:lnTo>
                    <a:pt x="55014" y="19209"/>
                  </a:lnTo>
                  <a:lnTo>
                    <a:pt x="59519" y="17767"/>
                  </a:lnTo>
                  <a:lnTo>
                    <a:pt x="64508" y="15813"/>
                  </a:lnTo>
                  <a:lnTo>
                    <a:pt x="69821" y="13519"/>
                  </a:lnTo>
                  <a:lnTo>
                    <a:pt x="74356" y="10997"/>
                  </a:lnTo>
                  <a:lnTo>
                    <a:pt x="78373" y="8323"/>
                  </a:lnTo>
                  <a:lnTo>
                    <a:pt x="82044" y="5549"/>
                  </a:lnTo>
                  <a:lnTo>
                    <a:pt x="86477" y="3699"/>
                  </a:lnTo>
                  <a:lnTo>
                    <a:pt x="91419" y="2466"/>
                  </a:lnTo>
                  <a:lnTo>
                    <a:pt x="107262"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8" name="SMARTInkAnnotation66"/>
            <p:cNvSpPr/>
            <p:nvPr/>
          </p:nvSpPr>
          <p:spPr bwMode="auto">
            <a:xfrm>
              <a:off x="6279267" y="3536156"/>
              <a:ext cx="17842" cy="203452"/>
            </a:xfrm>
            <a:custGeom>
              <a:avLst/>
              <a:gdLst/>
              <a:ahLst/>
              <a:cxnLst/>
              <a:rect l="0" t="0" r="0" b="0"/>
              <a:pathLst>
                <a:path w="17842" h="203452">
                  <a:moveTo>
                    <a:pt x="0" y="0"/>
                  </a:moveTo>
                  <a:lnTo>
                    <a:pt x="4744" y="4740"/>
                  </a:lnTo>
                  <a:lnTo>
                    <a:pt x="6143" y="7129"/>
                  </a:lnTo>
                  <a:lnTo>
                    <a:pt x="7074" y="9713"/>
                  </a:lnTo>
                  <a:lnTo>
                    <a:pt x="7696" y="12428"/>
                  </a:lnTo>
                  <a:lnTo>
                    <a:pt x="9103" y="16223"/>
                  </a:lnTo>
                  <a:lnTo>
                    <a:pt x="11035" y="20737"/>
                  </a:lnTo>
                  <a:lnTo>
                    <a:pt x="13315" y="25731"/>
                  </a:lnTo>
                  <a:lnTo>
                    <a:pt x="14836" y="31044"/>
                  </a:lnTo>
                  <a:lnTo>
                    <a:pt x="15850" y="36571"/>
                  </a:lnTo>
                  <a:lnTo>
                    <a:pt x="16525" y="42240"/>
                  </a:lnTo>
                  <a:lnTo>
                    <a:pt x="16976" y="48004"/>
                  </a:lnTo>
                  <a:lnTo>
                    <a:pt x="17276" y="53831"/>
                  </a:lnTo>
                  <a:lnTo>
                    <a:pt x="17476" y="59699"/>
                  </a:lnTo>
                  <a:lnTo>
                    <a:pt x="17758" y="82181"/>
                  </a:lnTo>
                  <a:lnTo>
                    <a:pt x="17841" y="107694"/>
                  </a:lnTo>
                  <a:lnTo>
                    <a:pt x="16860" y="116444"/>
                  </a:lnTo>
                  <a:lnTo>
                    <a:pt x="15212" y="125254"/>
                  </a:lnTo>
                  <a:lnTo>
                    <a:pt x="13121" y="134104"/>
                  </a:lnTo>
                  <a:lnTo>
                    <a:pt x="11726" y="141989"/>
                  </a:lnTo>
                  <a:lnTo>
                    <a:pt x="10797" y="149229"/>
                  </a:lnTo>
                  <a:lnTo>
                    <a:pt x="10177" y="156041"/>
                  </a:lnTo>
                  <a:lnTo>
                    <a:pt x="9764" y="162566"/>
                  </a:lnTo>
                  <a:lnTo>
                    <a:pt x="9306" y="175108"/>
                  </a:lnTo>
                  <a:lnTo>
                    <a:pt x="8189" y="180238"/>
                  </a:lnTo>
                  <a:lnTo>
                    <a:pt x="6453" y="184651"/>
                  </a:lnTo>
                  <a:lnTo>
                    <a:pt x="4302" y="188585"/>
                  </a:lnTo>
                  <a:lnTo>
                    <a:pt x="2867" y="192200"/>
                  </a:lnTo>
                  <a:lnTo>
                    <a:pt x="1912" y="195602"/>
                  </a:lnTo>
                  <a:lnTo>
                    <a:pt x="1275" y="198862"/>
                  </a:lnTo>
                  <a:lnTo>
                    <a:pt x="1842" y="201036"/>
                  </a:lnTo>
                  <a:lnTo>
                    <a:pt x="3215" y="202484"/>
                  </a:lnTo>
                  <a:lnTo>
                    <a:pt x="5122" y="203451"/>
                  </a:lnTo>
                  <a:lnTo>
                    <a:pt x="6394" y="203102"/>
                  </a:lnTo>
                  <a:lnTo>
                    <a:pt x="7242" y="201878"/>
                  </a:lnTo>
                  <a:lnTo>
                    <a:pt x="8938" y="19645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9" name="SMARTInkAnnotation67"/>
            <p:cNvSpPr/>
            <p:nvPr/>
          </p:nvSpPr>
          <p:spPr bwMode="auto">
            <a:xfrm>
              <a:off x="5261512" y="3866554"/>
              <a:ext cx="16635" cy="142876"/>
            </a:xfrm>
            <a:custGeom>
              <a:avLst/>
              <a:gdLst/>
              <a:ahLst/>
              <a:cxnLst/>
              <a:rect l="0" t="0" r="0" b="0"/>
              <a:pathLst>
                <a:path w="16635" h="142876">
                  <a:moveTo>
                    <a:pt x="7696" y="142875"/>
                  </a:moveTo>
                  <a:lnTo>
                    <a:pt x="2951" y="138134"/>
                  </a:lnTo>
                  <a:lnTo>
                    <a:pt x="1553" y="135746"/>
                  </a:lnTo>
                  <a:lnTo>
                    <a:pt x="621" y="133162"/>
                  </a:lnTo>
                  <a:lnTo>
                    <a:pt x="0" y="130446"/>
                  </a:lnTo>
                  <a:lnTo>
                    <a:pt x="579" y="127644"/>
                  </a:lnTo>
                  <a:lnTo>
                    <a:pt x="1958" y="124784"/>
                  </a:lnTo>
                  <a:lnTo>
                    <a:pt x="3870" y="121884"/>
                  </a:lnTo>
                  <a:lnTo>
                    <a:pt x="5146" y="118959"/>
                  </a:lnTo>
                  <a:lnTo>
                    <a:pt x="5996" y="116018"/>
                  </a:lnTo>
                  <a:lnTo>
                    <a:pt x="6562" y="113064"/>
                  </a:lnTo>
                  <a:lnTo>
                    <a:pt x="6940" y="110102"/>
                  </a:lnTo>
                  <a:lnTo>
                    <a:pt x="7191" y="107136"/>
                  </a:lnTo>
                  <a:lnTo>
                    <a:pt x="7360" y="104166"/>
                  </a:lnTo>
                  <a:lnTo>
                    <a:pt x="8465" y="100202"/>
                  </a:lnTo>
                  <a:lnTo>
                    <a:pt x="10194" y="95575"/>
                  </a:lnTo>
                  <a:lnTo>
                    <a:pt x="12341" y="90506"/>
                  </a:lnTo>
                  <a:lnTo>
                    <a:pt x="13772" y="85142"/>
                  </a:lnTo>
                  <a:lnTo>
                    <a:pt x="14726" y="79581"/>
                  </a:lnTo>
                  <a:lnTo>
                    <a:pt x="15362" y="73890"/>
                  </a:lnTo>
                  <a:lnTo>
                    <a:pt x="15786" y="69104"/>
                  </a:lnTo>
                  <a:lnTo>
                    <a:pt x="16069" y="64921"/>
                  </a:lnTo>
                  <a:lnTo>
                    <a:pt x="16258" y="61140"/>
                  </a:lnTo>
                  <a:lnTo>
                    <a:pt x="16467" y="49001"/>
                  </a:lnTo>
                  <a:lnTo>
                    <a:pt x="16634"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0" name="SMARTInkAnnotation68"/>
            <p:cNvSpPr/>
            <p:nvPr/>
          </p:nvSpPr>
          <p:spPr bwMode="auto">
            <a:xfrm>
              <a:off x="5233454" y="3527593"/>
              <a:ext cx="26708" cy="196087"/>
            </a:xfrm>
            <a:custGeom>
              <a:avLst/>
              <a:gdLst/>
              <a:ahLst/>
              <a:cxnLst/>
              <a:rect l="0" t="0" r="0" b="0"/>
              <a:pathLst>
                <a:path w="26708" h="196087">
                  <a:moveTo>
                    <a:pt x="17877" y="8563"/>
                  </a:moveTo>
                  <a:lnTo>
                    <a:pt x="17877" y="0"/>
                  </a:lnTo>
                  <a:lnTo>
                    <a:pt x="17877" y="12094"/>
                  </a:lnTo>
                  <a:lnTo>
                    <a:pt x="18870" y="15878"/>
                  </a:lnTo>
                  <a:lnTo>
                    <a:pt x="20525" y="20385"/>
                  </a:lnTo>
                  <a:lnTo>
                    <a:pt x="22622" y="25374"/>
                  </a:lnTo>
                  <a:lnTo>
                    <a:pt x="24020" y="30684"/>
                  </a:lnTo>
                  <a:lnTo>
                    <a:pt x="24952" y="36209"/>
                  </a:lnTo>
                  <a:lnTo>
                    <a:pt x="25573" y="41876"/>
                  </a:lnTo>
                  <a:lnTo>
                    <a:pt x="25988" y="48631"/>
                  </a:lnTo>
                  <a:lnTo>
                    <a:pt x="26447" y="64074"/>
                  </a:lnTo>
                  <a:lnTo>
                    <a:pt x="26707" y="84762"/>
                  </a:lnTo>
                  <a:lnTo>
                    <a:pt x="25749" y="91112"/>
                  </a:lnTo>
                  <a:lnTo>
                    <a:pt x="24119" y="97330"/>
                  </a:lnTo>
                  <a:lnTo>
                    <a:pt x="22038" y="103460"/>
                  </a:lnTo>
                  <a:lnTo>
                    <a:pt x="20651" y="110522"/>
                  </a:lnTo>
                  <a:lnTo>
                    <a:pt x="19726" y="118208"/>
                  </a:lnTo>
                  <a:lnTo>
                    <a:pt x="19110" y="126308"/>
                  </a:lnTo>
                  <a:lnTo>
                    <a:pt x="17706" y="132700"/>
                  </a:lnTo>
                  <a:lnTo>
                    <a:pt x="15777" y="137954"/>
                  </a:lnTo>
                  <a:lnTo>
                    <a:pt x="13497" y="142448"/>
                  </a:lnTo>
                  <a:lnTo>
                    <a:pt x="11978" y="147429"/>
                  </a:lnTo>
                  <a:lnTo>
                    <a:pt x="10965" y="152734"/>
                  </a:lnTo>
                  <a:lnTo>
                    <a:pt x="10289" y="158255"/>
                  </a:lnTo>
                  <a:lnTo>
                    <a:pt x="9839" y="163920"/>
                  </a:lnTo>
                  <a:lnTo>
                    <a:pt x="9539" y="169681"/>
                  </a:lnTo>
                  <a:lnTo>
                    <a:pt x="9057" y="183704"/>
                  </a:lnTo>
                  <a:lnTo>
                    <a:pt x="8024" y="185847"/>
                  </a:lnTo>
                  <a:lnTo>
                    <a:pt x="6343" y="188268"/>
                  </a:lnTo>
                  <a:lnTo>
                    <a:pt x="0" y="19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1" name="SMARTInkAnnotation69"/>
            <p:cNvSpPr/>
            <p:nvPr/>
          </p:nvSpPr>
          <p:spPr bwMode="auto">
            <a:xfrm>
              <a:off x="5260270" y="3634382"/>
              <a:ext cx="89386" cy="26790"/>
            </a:xfrm>
            <a:custGeom>
              <a:avLst/>
              <a:gdLst/>
              <a:ahLst/>
              <a:cxnLst/>
              <a:rect l="0" t="0" r="0" b="0"/>
              <a:pathLst>
                <a:path w="89386" h="26790">
                  <a:moveTo>
                    <a:pt x="0" y="26789"/>
                  </a:moveTo>
                  <a:lnTo>
                    <a:pt x="12441" y="26789"/>
                  </a:lnTo>
                  <a:lnTo>
                    <a:pt x="15246" y="25797"/>
                  </a:lnTo>
                  <a:lnTo>
                    <a:pt x="18109" y="24144"/>
                  </a:lnTo>
                  <a:lnTo>
                    <a:pt x="21011" y="22049"/>
                  </a:lnTo>
                  <a:lnTo>
                    <a:pt x="24932" y="20652"/>
                  </a:lnTo>
                  <a:lnTo>
                    <a:pt x="29532" y="19722"/>
                  </a:lnTo>
                  <a:lnTo>
                    <a:pt x="34586" y="19101"/>
                  </a:lnTo>
                  <a:lnTo>
                    <a:pt x="39941" y="17695"/>
                  </a:lnTo>
                  <a:lnTo>
                    <a:pt x="45498" y="15766"/>
                  </a:lnTo>
                  <a:lnTo>
                    <a:pt x="51188" y="13487"/>
                  </a:lnTo>
                  <a:lnTo>
                    <a:pt x="55975" y="10976"/>
                  </a:lnTo>
                  <a:lnTo>
                    <a:pt x="60160" y="8310"/>
                  </a:lnTo>
                  <a:lnTo>
                    <a:pt x="63943" y="5540"/>
                  </a:lnTo>
                  <a:lnTo>
                    <a:pt x="68451" y="3693"/>
                  </a:lnTo>
                  <a:lnTo>
                    <a:pt x="73443" y="2463"/>
                  </a:lnTo>
                  <a:lnTo>
                    <a:pt x="89385"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2" name="SMARTInkAnnotation70"/>
            <p:cNvSpPr/>
            <p:nvPr/>
          </p:nvSpPr>
          <p:spPr bwMode="auto">
            <a:xfrm>
              <a:off x="5358594" y="3554015"/>
              <a:ext cx="17878" cy="151806"/>
            </a:xfrm>
            <a:custGeom>
              <a:avLst/>
              <a:gdLst/>
              <a:ahLst/>
              <a:cxnLst/>
              <a:rect l="0" t="0" r="0" b="0"/>
              <a:pathLst>
                <a:path w="17878" h="151806">
                  <a:moveTo>
                    <a:pt x="0" y="0"/>
                  </a:moveTo>
                  <a:lnTo>
                    <a:pt x="0" y="20991"/>
                  </a:lnTo>
                  <a:lnTo>
                    <a:pt x="993" y="25900"/>
                  </a:lnTo>
                  <a:lnTo>
                    <a:pt x="2648" y="32150"/>
                  </a:lnTo>
                  <a:lnTo>
                    <a:pt x="4744" y="39292"/>
                  </a:lnTo>
                  <a:lnTo>
                    <a:pt x="6143" y="46038"/>
                  </a:lnTo>
                  <a:lnTo>
                    <a:pt x="7074" y="52521"/>
                  </a:lnTo>
                  <a:lnTo>
                    <a:pt x="7696" y="58826"/>
                  </a:lnTo>
                  <a:lnTo>
                    <a:pt x="7117" y="65014"/>
                  </a:lnTo>
                  <a:lnTo>
                    <a:pt x="5737" y="71124"/>
                  </a:lnTo>
                  <a:lnTo>
                    <a:pt x="3825" y="77182"/>
                  </a:lnTo>
                  <a:lnTo>
                    <a:pt x="2550" y="84197"/>
                  </a:lnTo>
                  <a:lnTo>
                    <a:pt x="1700" y="91850"/>
                  </a:lnTo>
                  <a:lnTo>
                    <a:pt x="1133" y="99929"/>
                  </a:lnTo>
                  <a:lnTo>
                    <a:pt x="755" y="107299"/>
                  </a:lnTo>
                  <a:lnTo>
                    <a:pt x="336" y="120780"/>
                  </a:lnTo>
                  <a:lnTo>
                    <a:pt x="1217" y="126160"/>
                  </a:lnTo>
                  <a:lnTo>
                    <a:pt x="2797" y="130740"/>
                  </a:lnTo>
                  <a:lnTo>
                    <a:pt x="4844" y="134785"/>
                  </a:lnTo>
                  <a:lnTo>
                    <a:pt x="6209" y="138474"/>
                  </a:lnTo>
                  <a:lnTo>
                    <a:pt x="7119" y="141925"/>
                  </a:lnTo>
                  <a:lnTo>
                    <a:pt x="8832" y="151227"/>
                  </a:lnTo>
                  <a:lnTo>
                    <a:pt x="9860" y="151420"/>
                  </a:lnTo>
                  <a:lnTo>
                    <a:pt x="11539" y="151547"/>
                  </a:lnTo>
                  <a:lnTo>
                    <a:pt x="17877" y="15180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3" name="SMARTInkAnnotation71"/>
            <p:cNvSpPr/>
            <p:nvPr/>
          </p:nvSpPr>
          <p:spPr bwMode="auto">
            <a:xfrm>
              <a:off x="4232443" y="3920132"/>
              <a:ext cx="26556" cy="142876"/>
            </a:xfrm>
            <a:custGeom>
              <a:avLst/>
              <a:gdLst/>
              <a:ahLst/>
              <a:cxnLst/>
              <a:rect l="0" t="0" r="0" b="0"/>
              <a:pathLst>
                <a:path w="26556" h="142876">
                  <a:moveTo>
                    <a:pt x="8829" y="142875"/>
                  </a:moveTo>
                  <a:lnTo>
                    <a:pt x="4084" y="142875"/>
                  </a:lnTo>
                  <a:lnTo>
                    <a:pt x="2686" y="141883"/>
                  </a:lnTo>
                  <a:lnTo>
                    <a:pt x="1754" y="140230"/>
                  </a:lnTo>
                  <a:lnTo>
                    <a:pt x="1133" y="138135"/>
                  </a:lnTo>
                  <a:lnTo>
                    <a:pt x="719" y="135746"/>
                  </a:lnTo>
                  <a:lnTo>
                    <a:pt x="443" y="133162"/>
                  </a:lnTo>
                  <a:lnTo>
                    <a:pt x="259" y="130447"/>
                  </a:lnTo>
                  <a:lnTo>
                    <a:pt x="136" y="127644"/>
                  </a:lnTo>
                  <a:lnTo>
                    <a:pt x="0" y="121884"/>
                  </a:lnTo>
                  <a:lnTo>
                    <a:pt x="957" y="117968"/>
                  </a:lnTo>
                  <a:lnTo>
                    <a:pt x="2587" y="113371"/>
                  </a:lnTo>
                  <a:lnTo>
                    <a:pt x="4668" y="108323"/>
                  </a:lnTo>
                  <a:lnTo>
                    <a:pt x="7049" y="102973"/>
                  </a:lnTo>
                  <a:lnTo>
                    <a:pt x="12342" y="91738"/>
                  </a:lnTo>
                  <a:lnTo>
                    <a:pt x="20905" y="74255"/>
                  </a:lnTo>
                  <a:lnTo>
                    <a:pt x="22839" y="68355"/>
                  </a:lnTo>
                  <a:lnTo>
                    <a:pt x="24128" y="62437"/>
                  </a:lnTo>
                  <a:lnTo>
                    <a:pt x="24987" y="56508"/>
                  </a:lnTo>
                  <a:lnTo>
                    <a:pt x="25561" y="50570"/>
                  </a:lnTo>
                  <a:lnTo>
                    <a:pt x="25942" y="44627"/>
                  </a:lnTo>
                  <a:lnTo>
                    <a:pt x="26367" y="33725"/>
                  </a:lnTo>
                  <a:lnTo>
                    <a:pt x="26555" y="25573"/>
                  </a:lnTo>
                  <a:lnTo>
                    <a:pt x="25612" y="22009"/>
                  </a:lnTo>
                  <a:lnTo>
                    <a:pt x="23990" y="18641"/>
                  </a:lnTo>
                  <a:lnTo>
                    <a:pt x="18997" y="10848"/>
                  </a:lnTo>
                  <a:lnTo>
                    <a:pt x="18314" y="7137"/>
                  </a:lnTo>
                  <a:lnTo>
                    <a:pt x="18132" y="4758"/>
                  </a:lnTo>
                  <a:lnTo>
                    <a:pt x="17018" y="3172"/>
                  </a:lnTo>
                  <a:lnTo>
                    <a:pt x="15281" y="2115"/>
                  </a:lnTo>
                  <a:lnTo>
                    <a:pt x="8829"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4" name="SMARTInkAnnotation72"/>
            <p:cNvSpPr/>
            <p:nvPr/>
          </p:nvSpPr>
          <p:spPr bwMode="auto">
            <a:xfrm>
              <a:off x="4250211" y="3589734"/>
              <a:ext cx="16526" cy="160534"/>
            </a:xfrm>
            <a:custGeom>
              <a:avLst/>
              <a:gdLst/>
              <a:ahLst/>
              <a:cxnLst/>
              <a:rect l="0" t="0" r="0" b="0"/>
              <a:pathLst>
                <a:path w="16526" h="160534">
                  <a:moveTo>
                    <a:pt x="0" y="0"/>
                  </a:moveTo>
                  <a:lnTo>
                    <a:pt x="0" y="4740"/>
                  </a:lnTo>
                  <a:lnTo>
                    <a:pt x="993" y="6137"/>
                  </a:lnTo>
                  <a:lnTo>
                    <a:pt x="2648" y="7068"/>
                  </a:lnTo>
                  <a:lnTo>
                    <a:pt x="4745" y="7688"/>
                  </a:lnTo>
                  <a:lnTo>
                    <a:pt x="6143" y="9094"/>
                  </a:lnTo>
                  <a:lnTo>
                    <a:pt x="7075" y="11024"/>
                  </a:lnTo>
                  <a:lnTo>
                    <a:pt x="7696" y="13303"/>
                  </a:lnTo>
                  <a:lnTo>
                    <a:pt x="9103" y="15814"/>
                  </a:lnTo>
                  <a:lnTo>
                    <a:pt x="11035" y="18479"/>
                  </a:lnTo>
                  <a:lnTo>
                    <a:pt x="13315" y="21249"/>
                  </a:lnTo>
                  <a:lnTo>
                    <a:pt x="14836" y="25080"/>
                  </a:lnTo>
                  <a:lnTo>
                    <a:pt x="15850" y="29618"/>
                  </a:lnTo>
                  <a:lnTo>
                    <a:pt x="16525" y="34628"/>
                  </a:lnTo>
                  <a:lnTo>
                    <a:pt x="15983" y="39952"/>
                  </a:lnTo>
                  <a:lnTo>
                    <a:pt x="14628" y="45487"/>
                  </a:lnTo>
                  <a:lnTo>
                    <a:pt x="12731" y="51160"/>
                  </a:lnTo>
                  <a:lnTo>
                    <a:pt x="11467" y="56927"/>
                  </a:lnTo>
                  <a:lnTo>
                    <a:pt x="10624" y="62756"/>
                  </a:lnTo>
                  <a:lnTo>
                    <a:pt x="10062" y="68626"/>
                  </a:lnTo>
                  <a:lnTo>
                    <a:pt x="9687" y="74524"/>
                  </a:lnTo>
                  <a:lnTo>
                    <a:pt x="9272" y="86369"/>
                  </a:lnTo>
                  <a:lnTo>
                    <a:pt x="9004" y="110142"/>
                  </a:lnTo>
                  <a:lnTo>
                    <a:pt x="8967" y="122043"/>
                  </a:lnTo>
                  <a:lnTo>
                    <a:pt x="7964" y="127995"/>
                  </a:lnTo>
                  <a:lnTo>
                    <a:pt x="6303" y="133947"/>
                  </a:lnTo>
                  <a:lnTo>
                    <a:pt x="4202" y="139899"/>
                  </a:lnTo>
                  <a:lnTo>
                    <a:pt x="2801" y="144860"/>
                  </a:lnTo>
                  <a:lnTo>
                    <a:pt x="1867" y="149159"/>
                  </a:lnTo>
                  <a:lnTo>
                    <a:pt x="32" y="160533"/>
                  </a:lnTo>
                  <a:lnTo>
                    <a:pt x="0" y="1339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5" name="SMARTInkAnnotation73"/>
            <p:cNvSpPr/>
            <p:nvPr/>
          </p:nvSpPr>
          <p:spPr bwMode="auto">
            <a:xfrm>
              <a:off x="4259149" y="3679031"/>
              <a:ext cx="107264" cy="35720"/>
            </a:xfrm>
            <a:custGeom>
              <a:avLst/>
              <a:gdLst/>
              <a:ahLst/>
              <a:cxnLst/>
              <a:rect l="0" t="0" r="0" b="0"/>
              <a:pathLst>
                <a:path w="107264" h="35720">
                  <a:moveTo>
                    <a:pt x="0" y="35719"/>
                  </a:moveTo>
                  <a:lnTo>
                    <a:pt x="25757" y="35719"/>
                  </a:lnTo>
                  <a:lnTo>
                    <a:pt x="31076" y="34726"/>
                  </a:lnTo>
                  <a:lnTo>
                    <a:pt x="36608" y="33073"/>
                  </a:lnTo>
                  <a:lnTo>
                    <a:pt x="42283" y="30978"/>
                  </a:lnTo>
                  <a:lnTo>
                    <a:pt x="48052" y="29581"/>
                  </a:lnTo>
                  <a:lnTo>
                    <a:pt x="53884" y="28651"/>
                  </a:lnTo>
                  <a:lnTo>
                    <a:pt x="59759" y="28030"/>
                  </a:lnTo>
                  <a:lnTo>
                    <a:pt x="64669" y="26624"/>
                  </a:lnTo>
                  <a:lnTo>
                    <a:pt x="68935" y="24695"/>
                  </a:lnTo>
                  <a:lnTo>
                    <a:pt x="72773" y="22416"/>
                  </a:lnTo>
                  <a:lnTo>
                    <a:pt x="76324" y="19905"/>
                  </a:lnTo>
                  <a:lnTo>
                    <a:pt x="79685" y="17239"/>
                  </a:lnTo>
                  <a:lnTo>
                    <a:pt x="82919" y="14469"/>
                  </a:lnTo>
                  <a:lnTo>
                    <a:pt x="86067" y="12622"/>
                  </a:lnTo>
                  <a:lnTo>
                    <a:pt x="89160" y="11392"/>
                  </a:lnTo>
                  <a:lnTo>
                    <a:pt x="92215" y="10570"/>
                  </a:lnTo>
                  <a:lnTo>
                    <a:pt x="95245" y="9031"/>
                  </a:lnTo>
                  <a:lnTo>
                    <a:pt x="98257" y="7013"/>
                  </a:lnTo>
                  <a:lnTo>
                    <a:pt x="107263"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6" name="SMARTInkAnnotation74"/>
            <p:cNvSpPr/>
            <p:nvPr/>
          </p:nvSpPr>
          <p:spPr bwMode="auto">
            <a:xfrm>
              <a:off x="4357473" y="3598664"/>
              <a:ext cx="26817" cy="169461"/>
            </a:xfrm>
            <a:custGeom>
              <a:avLst/>
              <a:gdLst/>
              <a:ahLst/>
              <a:cxnLst/>
              <a:rect l="0" t="0" r="0" b="0"/>
              <a:pathLst>
                <a:path w="26817" h="169461">
                  <a:moveTo>
                    <a:pt x="26816" y="0"/>
                  </a:moveTo>
                  <a:lnTo>
                    <a:pt x="22071" y="0"/>
                  </a:lnTo>
                  <a:lnTo>
                    <a:pt x="19680" y="992"/>
                  </a:lnTo>
                  <a:lnTo>
                    <a:pt x="17093" y="2645"/>
                  </a:lnTo>
                  <a:lnTo>
                    <a:pt x="14375" y="4740"/>
                  </a:lnTo>
                  <a:lnTo>
                    <a:pt x="12563" y="7129"/>
                  </a:lnTo>
                  <a:lnTo>
                    <a:pt x="11355" y="9713"/>
                  </a:lnTo>
                  <a:lnTo>
                    <a:pt x="10550" y="12428"/>
                  </a:lnTo>
                  <a:lnTo>
                    <a:pt x="10013" y="16223"/>
                  </a:lnTo>
                  <a:lnTo>
                    <a:pt x="9655" y="20737"/>
                  </a:lnTo>
                  <a:lnTo>
                    <a:pt x="9417" y="25731"/>
                  </a:lnTo>
                  <a:lnTo>
                    <a:pt x="8264" y="31044"/>
                  </a:lnTo>
                  <a:lnTo>
                    <a:pt x="6502" y="36571"/>
                  </a:lnTo>
                  <a:lnTo>
                    <a:pt x="4335" y="42240"/>
                  </a:lnTo>
                  <a:lnTo>
                    <a:pt x="2890" y="48996"/>
                  </a:lnTo>
                  <a:lnTo>
                    <a:pt x="1927" y="56476"/>
                  </a:lnTo>
                  <a:lnTo>
                    <a:pt x="1285" y="64440"/>
                  </a:lnTo>
                  <a:lnTo>
                    <a:pt x="857" y="71733"/>
                  </a:lnTo>
                  <a:lnTo>
                    <a:pt x="381" y="85129"/>
                  </a:lnTo>
                  <a:lnTo>
                    <a:pt x="50" y="122996"/>
                  </a:lnTo>
                  <a:lnTo>
                    <a:pt x="0" y="169460"/>
                  </a:lnTo>
                  <a:lnTo>
                    <a:pt x="0" y="16073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7" name="SMARTInkAnnotation75"/>
            <p:cNvSpPr/>
            <p:nvPr/>
          </p:nvSpPr>
          <p:spPr bwMode="auto">
            <a:xfrm>
              <a:off x="3472555" y="3812976"/>
              <a:ext cx="17868" cy="187525"/>
            </a:xfrm>
            <a:custGeom>
              <a:avLst/>
              <a:gdLst/>
              <a:ahLst/>
              <a:cxnLst/>
              <a:rect l="0" t="0" r="0" b="0"/>
              <a:pathLst>
                <a:path w="17868" h="187525">
                  <a:moveTo>
                    <a:pt x="0" y="187524"/>
                  </a:moveTo>
                  <a:lnTo>
                    <a:pt x="0" y="182783"/>
                  </a:lnTo>
                  <a:lnTo>
                    <a:pt x="993" y="180394"/>
                  </a:lnTo>
                  <a:lnTo>
                    <a:pt x="2648" y="177810"/>
                  </a:lnTo>
                  <a:lnTo>
                    <a:pt x="4745" y="175095"/>
                  </a:lnTo>
                  <a:lnTo>
                    <a:pt x="6143" y="171300"/>
                  </a:lnTo>
                  <a:lnTo>
                    <a:pt x="7075" y="166786"/>
                  </a:lnTo>
                  <a:lnTo>
                    <a:pt x="7696" y="161793"/>
                  </a:lnTo>
                  <a:lnTo>
                    <a:pt x="9103" y="156479"/>
                  </a:lnTo>
                  <a:lnTo>
                    <a:pt x="11035" y="150952"/>
                  </a:lnTo>
                  <a:lnTo>
                    <a:pt x="13316" y="145283"/>
                  </a:lnTo>
                  <a:lnTo>
                    <a:pt x="14836" y="138528"/>
                  </a:lnTo>
                  <a:lnTo>
                    <a:pt x="15850" y="131047"/>
                  </a:lnTo>
                  <a:lnTo>
                    <a:pt x="16526" y="123083"/>
                  </a:lnTo>
                  <a:lnTo>
                    <a:pt x="16976" y="114798"/>
                  </a:lnTo>
                  <a:lnTo>
                    <a:pt x="17476" y="97654"/>
                  </a:lnTo>
                  <a:lnTo>
                    <a:pt x="17854" y="41822"/>
                  </a:lnTo>
                  <a:lnTo>
                    <a:pt x="17867" y="25533"/>
                  </a:lnTo>
                  <a:lnTo>
                    <a:pt x="16877" y="19006"/>
                  </a:lnTo>
                  <a:lnTo>
                    <a:pt x="15224" y="13663"/>
                  </a:lnTo>
                  <a:lnTo>
                    <a:pt x="893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8" name="SMARTInkAnnotation76"/>
            <p:cNvSpPr/>
            <p:nvPr/>
          </p:nvSpPr>
          <p:spPr bwMode="auto">
            <a:xfrm>
              <a:off x="3472555" y="3509367"/>
              <a:ext cx="34401" cy="212391"/>
            </a:xfrm>
            <a:custGeom>
              <a:avLst/>
              <a:gdLst/>
              <a:ahLst/>
              <a:cxnLst/>
              <a:rect l="0" t="0" r="0" b="0"/>
              <a:pathLst>
                <a:path w="34401" h="212391">
                  <a:moveTo>
                    <a:pt x="8938" y="0"/>
                  </a:moveTo>
                  <a:lnTo>
                    <a:pt x="16635" y="7688"/>
                  </a:lnTo>
                  <a:lnTo>
                    <a:pt x="17325" y="11023"/>
                  </a:lnTo>
                  <a:lnTo>
                    <a:pt x="17509" y="13302"/>
                  </a:lnTo>
                  <a:lnTo>
                    <a:pt x="18625" y="16806"/>
                  </a:lnTo>
                  <a:lnTo>
                    <a:pt x="20362" y="21126"/>
                  </a:lnTo>
                  <a:lnTo>
                    <a:pt x="22513" y="25990"/>
                  </a:lnTo>
                  <a:lnTo>
                    <a:pt x="23948" y="31217"/>
                  </a:lnTo>
                  <a:lnTo>
                    <a:pt x="24903" y="36686"/>
                  </a:lnTo>
                  <a:lnTo>
                    <a:pt x="25541" y="42317"/>
                  </a:lnTo>
                  <a:lnTo>
                    <a:pt x="26959" y="49047"/>
                  </a:lnTo>
                  <a:lnTo>
                    <a:pt x="28898" y="56510"/>
                  </a:lnTo>
                  <a:lnTo>
                    <a:pt x="31183" y="64462"/>
                  </a:lnTo>
                  <a:lnTo>
                    <a:pt x="32707" y="71748"/>
                  </a:lnTo>
                  <a:lnTo>
                    <a:pt x="33723" y="78590"/>
                  </a:lnTo>
                  <a:lnTo>
                    <a:pt x="34400" y="85135"/>
                  </a:lnTo>
                  <a:lnTo>
                    <a:pt x="33858" y="91483"/>
                  </a:lnTo>
                  <a:lnTo>
                    <a:pt x="32504" y="97700"/>
                  </a:lnTo>
                  <a:lnTo>
                    <a:pt x="30608" y="103828"/>
                  </a:lnTo>
                  <a:lnTo>
                    <a:pt x="29344" y="110891"/>
                  </a:lnTo>
                  <a:lnTo>
                    <a:pt x="28501" y="118575"/>
                  </a:lnTo>
                  <a:lnTo>
                    <a:pt x="27939" y="126675"/>
                  </a:lnTo>
                  <a:lnTo>
                    <a:pt x="27565" y="134059"/>
                  </a:lnTo>
                  <a:lnTo>
                    <a:pt x="27149" y="147555"/>
                  </a:lnTo>
                  <a:lnTo>
                    <a:pt x="26045" y="153933"/>
                  </a:lnTo>
                  <a:lnTo>
                    <a:pt x="24316" y="160169"/>
                  </a:lnTo>
                  <a:lnTo>
                    <a:pt x="22170" y="166310"/>
                  </a:lnTo>
                  <a:lnTo>
                    <a:pt x="20739" y="172389"/>
                  </a:lnTo>
                  <a:lnTo>
                    <a:pt x="19785" y="178426"/>
                  </a:lnTo>
                  <a:lnTo>
                    <a:pt x="19149" y="184435"/>
                  </a:lnTo>
                  <a:lnTo>
                    <a:pt x="18725" y="189433"/>
                  </a:lnTo>
                  <a:lnTo>
                    <a:pt x="18442" y="193757"/>
                  </a:lnTo>
                  <a:lnTo>
                    <a:pt x="18254" y="197632"/>
                  </a:lnTo>
                  <a:lnTo>
                    <a:pt x="17135" y="201208"/>
                  </a:lnTo>
                  <a:lnTo>
                    <a:pt x="15396" y="204584"/>
                  </a:lnTo>
                  <a:lnTo>
                    <a:pt x="13244" y="207827"/>
                  </a:lnTo>
                  <a:lnTo>
                    <a:pt x="10816" y="209988"/>
                  </a:lnTo>
                  <a:lnTo>
                    <a:pt x="8203" y="211429"/>
                  </a:lnTo>
                  <a:lnTo>
                    <a:pt x="5469" y="212390"/>
                  </a:lnTo>
                  <a:lnTo>
                    <a:pt x="3646" y="212039"/>
                  </a:lnTo>
                  <a:lnTo>
                    <a:pt x="2430" y="210812"/>
                  </a:lnTo>
                  <a:lnTo>
                    <a:pt x="0" y="20538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9" name="SMARTInkAnnotation77"/>
            <p:cNvSpPr/>
            <p:nvPr/>
          </p:nvSpPr>
          <p:spPr bwMode="auto">
            <a:xfrm>
              <a:off x="3490432" y="3634382"/>
              <a:ext cx="89387" cy="44650"/>
            </a:xfrm>
            <a:custGeom>
              <a:avLst/>
              <a:gdLst/>
              <a:ahLst/>
              <a:cxnLst/>
              <a:rect l="0" t="0" r="0" b="0"/>
              <a:pathLst>
                <a:path w="89387" h="44650">
                  <a:moveTo>
                    <a:pt x="0" y="44649"/>
                  </a:moveTo>
                  <a:lnTo>
                    <a:pt x="7696" y="44649"/>
                  </a:lnTo>
                  <a:lnTo>
                    <a:pt x="9104" y="43657"/>
                  </a:lnTo>
                  <a:lnTo>
                    <a:pt x="11035" y="42003"/>
                  </a:lnTo>
                  <a:lnTo>
                    <a:pt x="13316" y="39908"/>
                  </a:lnTo>
                  <a:lnTo>
                    <a:pt x="16823" y="38512"/>
                  </a:lnTo>
                  <a:lnTo>
                    <a:pt x="21147" y="37581"/>
                  </a:lnTo>
                  <a:lnTo>
                    <a:pt x="26016" y="36961"/>
                  </a:lnTo>
                  <a:lnTo>
                    <a:pt x="30255" y="35555"/>
                  </a:lnTo>
                  <a:lnTo>
                    <a:pt x="34075" y="33625"/>
                  </a:lnTo>
                  <a:lnTo>
                    <a:pt x="37615" y="31346"/>
                  </a:lnTo>
                  <a:lnTo>
                    <a:pt x="41960" y="28835"/>
                  </a:lnTo>
                  <a:lnTo>
                    <a:pt x="52086" y="23399"/>
                  </a:lnTo>
                  <a:lnTo>
                    <a:pt x="56574" y="20561"/>
                  </a:lnTo>
                  <a:lnTo>
                    <a:pt x="60559" y="17676"/>
                  </a:lnTo>
                  <a:lnTo>
                    <a:pt x="64209" y="14761"/>
                  </a:lnTo>
                  <a:lnTo>
                    <a:pt x="67635" y="12817"/>
                  </a:lnTo>
                  <a:lnTo>
                    <a:pt x="70913" y="11521"/>
                  </a:lnTo>
                  <a:lnTo>
                    <a:pt x="74091" y="10658"/>
                  </a:lnTo>
                  <a:lnTo>
                    <a:pt x="77203" y="9089"/>
                  </a:lnTo>
                  <a:lnTo>
                    <a:pt x="80271" y="7052"/>
                  </a:lnTo>
                  <a:lnTo>
                    <a:pt x="8938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0" name="SMARTInkAnnotation78"/>
            <p:cNvSpPr/>
            <p:nvPr/>
          </p:nvSpPr>
          <p:spPr bwMode="auto">
            <a:xfrm>
              <a:off x="3579930" y="3545085"/>
              <a:ext cx="17766" cy="169096"/>
            </a:xfrm>
            <a:custGeom>
              <a:avLst/>
              <a:gdLst/>
              <a:ahLst/>
              <a:cxnLst/>
              <a:rect l="0" t="0" r="0" b="0"/>
              <a:pathLst>
                <a:path w="17766" h="169096">
                  <a:moveTo>
                    <a:pt x="17765" y="0"/>
                  </a:moveTo>
                  <a:lnTo>
                    <a:pt x="10069" y="7689"/>
                  </a:lnTo>
                  <a:lnTo>
                    <a:pt x="9655" y="10087"/>
                  </a:lnTo>
                  <a:lnTo>
                    <a:pt x="9379" y="13670"/>
                  </a:lnTo>
                  <a:lnTo>
                    <a:pt x="9195" y="18043"/>
                  </a:lnTo>
                  <a:lnTo>
                    <a:pt x="8079" y="22943"/>
                  </a:lnTo>
                  <a:lnTo>
                    <a:pt x="6342" y="28194"/>
                  </a:lnTo>
                  <a:lnTo>
                    <a:pt x="4190" y="33679"/>
                  </a:lnTo>
                  <a:lnTo>
                    <a:pt x="2756" y="40312"/>
                  </a:lnTo>
                  <a:lnTo>
                    <a:pt x="1800" y="47711"/>
                  </a:lnTo>
                  <a:lnTo>
                    <a:pt x="1163" y="55620"/>
                  </a:lnTo>
                  <a:lnTo>
                    <a:pt x="738" y="63869"/>
                  </a:lnTo>
                  <a:lnTo>
                    <a:pt x="266" y="80973"/>
                  </a:lnTo>
                  <a:lnTo>
                    <a:pt x="0" y="102595"/>
                  </a:lnTo>
                  <a:lnTo>
                    <a:pt x="956" y="109077"/>
                  </a:lnTo>
                  <a:lnTo>
                    <a:pt x="2586" y="115382"/>
                  </a:lnTo>
                  <a:lnTo>
                    <a:pt x="4666" y="121570"/>
                  </a:lnTo>
                  <a:lnTo>
                    <a:pt x="6053" y="127680"/>
                  </a:lnTo>
                  <a:lnTo>
                    <a:pt x="6977" y="133737"/>
                  </a:lnTo>
                  <a:lnTo>
                    <a:pt x="7594" y="139760"/>
                  </a:lnTo>
                  <a:lnTo>
                    <a:pt x="8998" y="144767"/>
                  </a:lnTo>
                  <a:lnTo>
                    <a:pt x="10927" y="149098"/>
                  </a:lnTo>
                  <a:lnTo>
                    <a:pt x="13206" y="152977"/>
                  </a:lnTo>
                  <a:lnTo>
                    <a:pt x="14726" y="156555"/>
                  </a:lnTo>
                  <a:lnTo>
                    <a:pt x="15739" y="159933"/>
                  </a:lnTo>
                  <a:lnTo>
                    <a:pt x="16414" y="163177"/>
                  </a:lnTo>
                  <a:lnTo>
                    <a:pt x="15871" y="165340"/>
                  </a:lnTo>
                  <a:lnTo>
                    <a:pt x="14516" y="166781"/>
                  </a:lnTo>
                  <a:lnTo>
                    <a:pt x="9950" y="169095"/>
                  </a:lnTo>
                  <a:lnTo>
                    <a:pt x="9576" y="168293"/>
                  </a:lnTo>
                  <a:lnTo>
                    <a:pt x="9326" y="166766"/>
                  </a:lnTo>
                  <a:lnTo>
                    <a:pt x="8827" y="16073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1" name="SMARTInkAnnotation79"/>
            <p:cNvSpPr/>
            <p:nvPr/>
          </p:nvSpPr>
          <p:spPr bwMode="auto">
            <a:xfrm>
              <a:off x="2980934" y="4384476"/>
              <a:ext cx="187711" cy="8931"/>
            </a:xfrm>
            <a:custGeom>
              <a:avLst/>
              <a:gdLst/>
              <a:ahLst/>
              <a:cxnLst/>
              <a:rect l="0" t="0" r="0" b="0"/>
              <a:pathLst>
                <a:path w="187711" h="8931">
                  <a:moveTo>
                    <a:pt x="187710" y="0"/>
                  </a:moveTo>
                  <a:lnTo>
                    <a:pt x="135288" y="0"/>
                  </a:lnTo>
                  <a:lnTo>
                    <a:pt x="130912" y="993"/>
                  </a:lnTo>
                  <a:lnTo>
                    <a:pt x="127002" y="2646"/>
                  </a:lnTo>
                  <a:lnTo>
                    <a:pt x="123401" y="4740"/>
                  </a:lnTo>
                  <a:lnTo>
                    <a:pt x="119015" y="6137"/>
                  </a:lnTo>
                  <a:lnTo>
                    <a:pt x="114104" y="7068"/>
                  </a:lnTo>
                  <a:lnTo>
                    <a:pt x="108844" y="7689"/>
                  </a:lnTo>
                  <a:lnTo>
                    <a:pt x="103351" y="8103"/>
                  </a:lnTo>
                  <a:lnTo>
                    <a:pt x="97703" y="8378"/>
                  </a:lnTo>
                  <a:lnTo>
                    <a:pt x="85136" y="8685"/>
                  </a:lnTo>
                  <a:lnTo>
                    <a:pt x="0" y="893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2" name="SMARTInkAnnotation80"/>
            <p:cNvSpPr/>
            <p:nvPr/>
          </p:nvSpPr>
          <p:spPr bwMode="auto">
            <a:xfrm>
              <a:off x="2793224" y="4259460"/>
              <a:ext cx="34403" cy="257062"/>
            </a:xfrm>
            <a:custGeom>
              <a:avLst/>
              <a:gdLst/>
              <a:ahLst/>
              <a:cxnLst/>
              <a:rect l="0" t="0" r="0" b="0"/>
              <a:pathLst>
                <a:path w="34403" h="257062">
                  <a:moveTo>
                    <a:pt x="17877" y="0"/>
                  </a:moveTo>
                  <a:lnTo>
                    <a:pt x="17877" y="4741"/>
                  </a:lnTo>
                  <a:lnTo>
                    <a:pt x="18870" y="7129"/>
                  </a:lnTo>
                  <a:lnTo>
                    <a:pt x="20525" y="9714"/>
                  </a:lnTo>
                  <a:lnTo>
                    <a:pt x="22622" y="12429"/>
                  </a:lnTo>
                  <a:lnTo>
                    <a:pt x="24020" y="15232"/>
                  </a:lnTo>
                  <a:lnTo>
                    <a:pt x="24952" y="18092"/>
                  </a:lnTo>
                  <a:lnTo>
                    <a:pt x="25573" y="20991"/>
                  </a:lnTo>
                  <a:lnTo>
                    <a:pt x="26980" y="25901"/>
                  </a:lnTo>
                  <a:lnTo>
                    <a:pt x="31192" y="39293"/>
                  </a:lnTo>
                  <a:lnTo>
                    <a:pt x="32713" y="47032"/>
                  </a:lnTo>
                  <a:lnTo>
                    <a:pt x="33727" y="55167"/>
                  </a:lnTo>
                  <a:lnTo>
                    <a:pt x="34402" y="63567"/>
                  </a:lnTo>
                  <a:lnTo>
                    <a:pt x="33860" y="72144"/>
                  </a:lnTo>
                  <a:lnTo>
                    <a:pt x="32505" y="80839"/>
                  </a:lnTo>
                  <a:lnTo>
                    <a:pt x="30608" y="89611"/>
                  </a:lnTo>
                  <a:lnTo>
                    <a:pt x="29344" y="98436"/>
                  </a:lnTo>
                  <a:lnTo>
                    <a:pt x="28501" y="107296"/>
                  </a:lnTo>
                  <a:lnTo>
                    <a:pt x="27939" y="116179"/>
                  </a:lnTo>
                  <a:lnTo>
                    <a:pt x="26571" y="125078"/>
                  </a:lnTo>
                  <a:lnTo>
                    <a:pt x="24666" y="133987"/>
                  </a:lnTo>
                  <a:lnTo>
                    <a:pt x="22403" y="142903"/>
                  </a:lnTo>
                  <a:lnTo>
                    <a:pt x="20894" y="151823"/>
                  </a:lnTo>
                  <a:lnTo>
                    <a:pt x="19888" y="160747"/>
                  </a:lnTo>
                  <a:lnTo>
                    <a:pt x="19218" y="169673"/>
                  </a:lnTo>
                  <a:lnTo>
                    <a:pt x="18771" y="178600"/>
                  </a:lnTo>
                  <a:lnTo>
                    <a:pt x="18274" y="196456"/>
                  </a:lnTo>
                  <a:lnTo>
                    <a:pt x="17148" y="203400"/>
                  </a:lnTo>
                  <a:lnTo>
                    <a:pt x="15405" y="209022"/>
                  </a:lnTo>
                  <a:lnTo>
                    <a:pt x="13249" y="213762"/>
                  </a:lnTo>
                  <a:lnTo>
                    <a:pt x="11812" y="218906"/>
                  </a:lnTo>
                  <a:lnTo>
                    <a:pt x="10854" y="224320"/>
                  </a:lnTo>
                  <a:lnTo>
                    <a:pt x="10215" y="229914"/>
                  </a:lnTo>
                  <a:lnTo>
                    <a:pt x="9790" y="234636"/>
                  </a:lnTo>
                  <a:lnTo>
                    <a:pt x="9317" y="242527"/>
                  </a:lnTo>
                  <a:lnTo>
                    <a:pt x="8197" y="246021"/>
                  </a:lnTo>
                  <a:lnTo>
                    <a:pt x="6458" y="249342"/>
                  </a:lnTo>
                  <a:lnTo>
                    <a:pt x="1275" y="257061"/>
                  </a:lnTo>
                  <a:lnTo>
                    <a:pt x="850" y="256702"/>
                  </a:lnTo>
                  <a:lnTo>
                    <a:pt x="377" y="253658"/>
                  </a:lnTo>
                  <a:lnTo>
                    <a:pt x="167" y="248997"/>
                  </a:lnTo>
                  <a:lnTo>
                    <a:pt x="0" y="24110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3" name="SMARTInkAnnotation81"/>
            <p:cNvSpPr/>
            <p:nvPr/>
          </p:nvSpPr>
          <p:spPr bwMode="auto">
            <a:xfrm>
              <a:off x="2811101" y="4384476"/>
              <a:ext cx="116202" cy="89298"/>
            </a:xfrm>
            <a:custGeom>
              <a:avLst/>
              <a:gdLst/>
              <a:ahLst/>
              <a:cxnLst/>
              <a:rect l="0" t="0" r="0" b="0"/>
              <a:pathLst>
                <a:path w="116202" h="89298">
                  <a:moveTo>
                    <a:pt x="0" y="89297"/>
                  </a:moveTo>
                  <a:lnTo>
                    <a:pt x="12441" y="89297"/>
                  </a:lnTo>
                  <a:lnTo>
                    <a:pt x="16239" y="88305"/>
                  </a:lnTo>
                  <a:lnTo>
                    <a:pt x="20758" y="86651"/>
                  </a:lnTo>
                  <a:lnTo>
                    <a:pt x="25756" y="84557"/>
                  </a:lnTo>
                  <a:lnTo>
                    <a:pt x="30083" y="82168"/>
                  </a:lnTo>
                  <a:lnTo>
                    <a:pt x="33959" y="79584"/>
                  </a:lnTo>
                  <a:lnTo>
                    <a:pt x="37537" y="76869"/>
                  </a:lnTo>
                  <a:lnTo>
                    <a:pt x="41909" y="73074"/>
                  </a:lnTo>
                  <a:lnTo>
                    <a:pt x="46809" y="68559"/>
                  </a:lnTo>
                  <a:lnTo>
                    <a:pt x="52063" y="63566"/>
                  </a:lnTo>
                  <a:lnTo>
                    <a:pt x="57551" y="59245"/>
                  </a:lnTo>
                  <a:lnTo>
                    <a:pt x="63197" y="55371"/>
                  </a:lnTo>
                  <a:lnTo>
                    <a:pt x="68947" y="51797"/>
                  </a:lnTo>
                  <a:lnTo>
                    <a:pt x="74766" y="47430"/>
                  </a:lnTo>
                  <a:lnTo>
                    <a:pt x="80633" y="42534"/>
                  </a:lnTo>
                  <a:lnTo>
                    <a:pt x="86530" y="37286"/>
                  </a:lnTo>
                  <a:lnTo>
                    <a:pt x="91454" y="31803"/>
                  </a:lnTo>
                  <a:lnTo>
                    <a:pt x="95730" y="26163"/>
                  </a:lnTo>
                  <a:lnTo>
                    <a:pt x="99575" y="20419"/>
                  </a:lnTo>
                  <a:lnTo>
                    <a:pt x="103131" y="15597"/>
                  </a:lnTo>
                  <a:lnTo>
                    <a:pt x="106494" y="11390"/>
                  </a:lnTo>
                  <a:lnTo>
                    <a:pt x="116201"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4" name="SMARTInkAnnotation82"/>
            <p:cNvSpPr/>
            <p:nvPr/>
          </p:nvSpPr>
          <p:spPr bwMode="auto">
            <a:xfrm>
              <a:off x="2918364" y="4286250"/>
              <a:ext cx="26816" cy="182134"/>
            </a:xfrm>
            <a:custGeom>
              <a:avLst/>
              <a:gdLst/>
              <a:ahLst/>
              <a:cxnLst/>
              <a:rect l="0" t="0" r="0" b="0"/>
              <a:pathLst>
                <a:path w="26816" h="182134">
                  <a:moveTo>
                    <a:pt x="26815" y="0"/>
                  </a:moveTo>
                  <a:lnTo>
                    <a:pt x="26815" y="12428"/>
                  </a:lnTo>
                  <a:lnTo>
                    <a:pt x="25822" y="16223"/>
                  </a:lnTo>
                  <a:lnTo>
                    <a:pt x="24167" y="20737"/>
                  </a:lnTo>
                  <a:lnTo>
                    <a:pt x="22070" y="25731"/>
                  </a:lnTo>
                  <a:lnTo>
                    <a:pt x="20672" y="31044"/>
                  </a:lnTo>
                  <a:lnTo>
                    <a:pt x="19740" y="36571"/>
                  </a:lnTo>
                  <a:lnTo>
                    <a:pt x="19119" y="42240"/>
                  </a:lnTo>
                  <a:lnTo>
                    <a:pt x="18705" y="48996"/>
                  </a:lnTo>
                  <a:lnTo>
                    <a:pt x="18245" y="64440"/>
                  </a:lnTo>
                  <a:lnTo>
                    <a:pt x="17129" y="72725"/>
                  </a:lnTo>
                  <a:lnTo>
                    <a:pt x="15392" y="81226"/>
                  </a:lnTo>
                  <a:lnTo>
                    <a:pt x="13241" y="89869"/>
                  </a:lnTo>
                  <a:lnTo>
                    <a:pt x="11807" y="97616"/>
                  </a:lnTo>
                  <a:lnTo>
                    <a:pt x="10850" y="104764"/>
                  </a:lnTo>
                  <a:lnTo>
                    <a:pt x="10213" y="111515"/>
                  </a:lnTo>
                  <a:lnTo>
                    <a:pt x="8795" y="118991"/>
                  </a:lnTo>
                  <a:lnTo>
                    <a:pt x="6857" y="126953"/>
                  </a:lnTo>
                  <a:lnTo>
                    <a:pt x="4571" y="135237"/>
                  </a:lnTo>
                  <a:lnTo>
                    <a:pt x="3047" y="142743"/>
                  </a:lnTo>
                  <a:lnTo>
                    <a:pt x="2031" y="149733"/>
                  </a:lnTo>
                  <a:lnTo>
                    <a:pt x="1354" y="156376"/>
                  </a:lnTo>
                  <a:lnTo>
                    <a:pt x="903" y="161797"/>
                  </a:lnTo>
                  <a:lnTo>
                    <a:pt x="602" y="166404"/>
                  </a:lnTo>
                  <a:lnTo>
                    <a:pt x="268" y="174168"/>
                  </a:lnTo>
                  <a:lnTo>
                    <a:pt x="79" y="182133"/>
                  </a:lnTo>
                  <a:lnTo>
                    <a:pt x="7" y="178043"/>
                  </a:lnTo>
                  <a:lnTo>
                    <a:pt x="0" y="16966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5" name="SMARTInkAnnotation83"/>
            <p:cNvSpPr/>
            <p:nvPr/>
          </p:nvSpPr>
          <p:spPr bwMode="auto">
            <a:xfrm>
              <a:off x="3338476" y="4732734"/>
              <a:ext cx="8940" cy="250032"/>
            </a:xfrm>
            <a:custGeom>
              <a:avLst/>
              <a:gdLst/>
              <a:ahLst/>
              <a:cxnLst/>
              <a:rect l="0" t="0" r="0" b="0"/>
              <a:pathLst>
                <a:path w="8940" h="250032">
                  <a:moveTo>
                    <a:pt x="8939" y="0"/>
                  </a:moveTo>
                  <a:lnTo>
                    <a:pt x="4193" y="4740"/>
                  </a:lnTo>
                  <a:lnTo>
                    <a:pt x="2796" y="7129"/>
                  </a:lnTo>
                  <a:lnTo>
                    <a:pt x="1864" y="9714"/>
                  </a:lnTo>
                  <a:lnTo>
                    <a:pt x="1243" y="12429"/>
                  </a:lnTo>
                  <a:lnTo>
                    <a:pt x="828" y="16223"/>
                  </a:lnTo>
                  <a:lnTo>
                    <a:pt x="553" y="20738"/>
                  </a:lnTo>
                  <a:lnTo>
                    <a:pt x="369" y="25731"/>
                  </a:lnTo>
                  <a:lnTo>
                    <a:pt x="110" y="46981"/>
                  </a:lnTo>
                  <a:lnTo>
                    <a:pt x="0" y="250031"/>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6" name="SMARTInkAnnotation84"/>
            <p:cNvSpPr/>
            <p:nvPr/>
          </p:nvSpPr>
          <p:spPr bwMode="auto">
            <a:xfrm>
              <a:off x="3284846" y="5027414"/>
              <a:ext cx="35755" cy="276129"/>
            </a:xfrm>
            <a:custGeom>
              <a:avLst/>
              <a:gdLst/>
              <a:ahLst/>
              <a:cxnLst/>
              <a:rect l="0" t="0" r="0" b="0"/>
              <a:pathLst>
                <a:path w="35755" h="276129">
                  <a:moveTo>
                    <a:pt x="35754" y="0"/>
                  </a:moveTo>
                  <a:lnTo>
                    <a:pt x="35754" y="17169"/>
                  </a:lnTo>
                  <a:lnTo>
                    <a:pt x="34760" y="23352"/>
                  </a:lnTo>
                  <a:lnTo>
                    <a:pt x="33105" y="30451"/>
                  </a:lnTo>
                  <a:lnTo>
                    <a:pt x="31008" y="38160"/>
                  </a:lnTo>
                  <a:lnTo>
                    <a:pt x="26030" y="54663"/>
                  </a:lnTo>
                  <a:lnTo>
                    <a:pt x="23312" y="63231"/>
                  </a:lnTo>
                  <a:lnTo>
                    <a:pt x="21500" y="71920"/>
                  </a:lnTo>
                  <a:lnTo>
                    <a:pt x="20292" y="80688"/>
                  </a:lnTo>
                  <a:lnTo>
                    <a:pt x="19487" y="89511"/>
                  </a:lnTo>
                  <a:lnTo>
                    <a:pt x="18950" y="99361"/>
                  </a:lnTo>
                  <a:lnTo>
                    <a:pt x="18353" y="120889"/>
                  </a:lnTo>
                  <a:lnTo>
                    <a:pt x="17201" y="132187"/>
                  </a:lnTo>
                  <a:lnTo>
                    <a:pt x="15440" y="143687"/>
                  </a:lnTo>
                  <a:lnTo>
                    <a:pt x="13272" y="155323"/>
                  </a:lnTo>
                  <a:lnTo>
                    <a:pt x="10835" y="166055"/>
                  </a:lnTo>
                  <a:lnTo>
                    <a:pt x="8216" y="176188"/>
                  </a:lnTo>
                  <a:lnTo>
                    <a:pt x="5477" y="185920"/>
                  </a:lnTo>
                  <a:lnTo>
                    <a:pt x="3651" y="195384"/>
                  </a:lnTo>
                  <a:lnTo>
                    <a:pt x="2434" y="204670"/>
                  </a:lnTo>
                  <a:lnTo>
                    <a:pt x="1622" y="213837"/>
                  </a:lnTo>
                  <a:lnTo>
                    <a:pt x="1081" y="221933"/>
                  </a:lnTo>
                  <a:lnTo>
                    <a:pt x="480" y="236220"/>
                  </a:lnTo>
                  <a:lnTo>
                    <a:pt x="141" y="255420"/>
                  </a:lnTo>
                  <a:lnTo>
                    <a:pt x="3" y="276128"/>
                  </a:lnTo>
                  <a:lnTo>
                    <a:pt x="0" y="271874"/>
                  </a:lnTo>
                  <a:lnTo>
                    <a:pt x="993" y="269554"/>
                  </a:lnTo>
                  <a:lnTo>
                    <a:pt x="2648" y="267015"/>
                  </a:lnTo>
                  <a:lnTo>
                    <a:pt x="8938" y="258961"/>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7" name="SMARTInkAnnotation85"/>
            <p:cNvSpPr/>
            <p:nvPr/>
          </p:nvSpPr>
          <p:spPr bwMode="auto">
            <a:xfrm>
              <a:off x="3311661" y="5188148"/>
              <a:ext cx="98325" cy="44650"/>
            </a:xfrm>
            <a:custGeom>
              <a:avLst/>
              <a:gdLst/>
              <a:ahLst/>
              <a:cxnLst/>
              <a:rect l="0" t="0" r="0" b="0"/>
              <a:pathLst>
                <a:path w="98325" h="44650">
                  <a:moveTo>
                    <a:pt x="0" y="44649"/>
                  </a:moveTo>
                  <a:lnTo>
                    <a:pt x="4745" y="44649"/>
                  </a:lnTo>
                  <a:lnTo>
                    <a:pt x="7136" y="43657"/>
                  </a:lnTo>
                  <a:lnTo>
                    <a:pt x="9723" y="42003"/>
                  </a:lnTo>
                  <a:lnTo>
                    <a:pt x="12441" y="39909"/>
                  </a:lnTo>
                  <a:lnTo>
                    <a:pt x="16239" y="37519"/>
                  </a:lnTo>
                  <a:lnTo>
                    <a:pt x="20758" y="34935"/>
                  </a:lnTo>
                  <a:lnTo>
                    <a:pt x="25756" y="32220"/>
                  </a:lnTo>
                  <a:lnTo>
                    <a:pt x="32068" y="29417"/>
                  </a:lnTo>
                  <a:lnTo>
                    <a:pt x="39256" y="26557"/>
                  </a:lnTo>
                  <a:lnTo>
                    <a:pt x="47028" y="23658"/>
                  </a:lnTo>
                  <a:lnTo>
                    <a:pt x="54195" y="20733"/>
                  </a:lnTo>
                  <a:lnTo>
                    <a:pt x="60959" y="17791"/>
                  </a:lnTo>
                  <a:lnTo>
                    <a:pt x="73772" y="11876"/>
                  </a:lnTo>
                  <a:lnTo>
                    <a:pt x="98324"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8" name="SMARTInkAnnotation86"/>
            <p:cNvSpPr/>
            <p:nvPr/>
          </p:nvSpPr>
          <p:spPr bwMode="auto">
            <a:xfrm>
              <a:off x="3418923" y="5143500"/>
              <a:ext cx="1" cy="223243"/>
            </a:xfrm>
            <a:custGeom>
              <a:avLst/>
              <a:gdLst/>
              <a:ahLst/>
              <a:cxnLst/>
              <a:rect l="0" t="0" r="0" b="0"/>
              <a:pathLst>
                <a:path w="1" h="223243">
                  <a:moveTo>
                    <a:pt x="0" y="0"/>
                  </a:moveTo>
                  <a:lnTo>
                    <a:pt x="0" y="223242"/>
                  </a:lnTo>
                </a:path>
              </a:pathLst>
            </a:custGeom>
            <a:solidFill>
              <a:schemeClr val="accent1"/>
            </a:solid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blinds(horizontal)">
                                      <p:cBhvr>
                                        <p:cTn id="1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0" y="1447800"/>
            <a:ext cx="9144000" cy="914400"/>
          </a:xfrm>
        </p:spPr>
        <p:txBody>
          <a:bodyPr/>
          <a:lstStyle/>
          <a:p>
            <a:r>
              <a:rPr lang="en-US" dirty="0" smtClean="0"/>
              <a:t>Unit 10: </a:t>
            </a:r>
            <a:br>
              <a:rPr lang="en-US" dirty="0" smtClean="0"/>
            </a:br>
            <a:r>
              <a:rPr lang="en-US" dirty="0" smtClean="0"/>
              <a:t>Organic Chemistry</a:t>
            </a:r>
            <a:br>
              <a:rPr lang="en-US" dirty="0" smtClean="0"/>
            </a:br>
            <a:r>
              <a:rPr lang="en-US" sz="2600" dirty="0" smtClean="0"/>
              <a:t>Topic 3: </a:t>
            </a:r>
            <a:r>
              <a:rPr lang="en-US" sz="2800" dirty="0" smtClean="0"/>
              <a:t>Branched (Substituted) Hydrocarbons </a:t>
            </a:r>
            <a:r>
              <a:rPr lang="en-US" dirty="0" smtClean="0"/>
              <a:t/>
            </a:r>
            <a:br>
              <a:rPr lang="en-US" dirty="0" smtClean="0"/>
            </a:br>
            <a:r>
              <a:rPr lang="en-US" dirty="0" smtClean="0"/>
              <a:t/>
            </a:r>
            <a:br>
              <a:rPr lang="en-US" dirty="0" smtClean="0"/>
            </a:br>
            <a:endParaRPr lang="en-US" dirty="0"/>
          </a:p>
        </p:txBody>
      </p:sp>
      <p:sp>
        <p:nvSpPr>
          <p:cNvPr id="5" name="Rectangle 4"/>
          <p:cNvSpPr/>
          <p:nvPr/>
        </p:nvSpPr>
        <p:spPr>
          <a:xfrm>
            <a:off x="685800" y="2438400"/>
            <a:ext cx="8001000" cy="1477328"/>
          </a:xfrm>
          <a:prstGeom prst="rect">
            <a:avLst/>
          </a:prstGeom>
        </p:spPr>
        <p:txBody>
          <a:bodyPr wrap="square">
            <a:spAutoFit/>
          </a:bodyPr>
          <a:lstStyle/>
          <a:p>
            <a:r>
              <a:rPr lang="en-US" dirty="0" smtClean="0">
                <a:solidFill>
                  <a:schemeClr val="tx2"/>
                </a:solidFill>
              </a:rPr>
              <a:t/>
            </a:r>
            <a:br>
              <a:rPr lang="en-US" dirty="0" smtClean="0">
                <a:solidFill>
                  <a:schemeClr val="tx2"/>
                </a:solidFill>
              </a:rPr>
            </a:br>
            <a:r>
              <a:rPr lang="en-US" b="1" dirty="0" smtClean="0">
                <a:solidFill>
                  <a:schemeClr val="tx2"/>
                </a:solidFill>
              </a:rPr>
              <a:t>Objective: </a:t>
            </a:r>
            <a:r>
              <a:rPr lang="en-US" dirty="0" smtClean="0">
                <a:solidFill>
                  <a:schemeClr val="tx2"/>
                </a:solidFill>
              </a:rPr>
              <a:t>Draw structural formulas of branched hydrocarbons from their names, write the names of branched hydrocarbons from their structural formulas, identify isomers of branched hydrocarbons</a:t>
            </a:r>
          </a:p>
          <a:p>
            <a:endParaRPr lang="en-US" dirty="0">
              <a:solidFill>
                <a:schemeClr val="tx2"/>
              </a:solidFill>
            </a:endParaRPr>
          </a:p>
        </p:txBody>
      </p:sp>
      <p:pic>
        <p:nvPicPr>
          <p:cNvPr id="2050" name="Picture 2" descr="http://cornellbiochem.wikispaces.com/file/view/Ethanol/172801857/694x442/Ethanol"/>
          <p:cNvPicPr>
            <a:picLocks noChangeAspect="1" noChangeArrowheads="1"/>
          </p:cNvPicPr>
          <p:nvPr/>
        </p:nvPicPr>
        <p:blipFill>
          <a:blip r:embed="rId3" cstate="print"/>
          <a:srcRect/>
          <a:stretch>
            <a:fillRect/>
          </a:stretch>
        </p:blipFill>
        <p:spPr bwMode="auto">
          <a:xfrm>
            <a:off x="2819400" y="4038600"/>
            <a:ext cx="3733800" cy="2138642"/>
          </a:xfrm>
          <a:prstGeom prst="rect">
            <a:avLst/>
          </a:prstGeom>
          <a:noFill/>
        </p:spPr>
      </p:pic>
    </p:spTree>
  </p:cSld>
  <p:clrMapOvr>
    <a:masterClrMapping/>
  </p:clrMapOvr>
  <p:transition>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0" y="838200"/>
            <a:ext cx="9448800" cy="914400"/>
          </a:xfrm>
        </p:spPr>
        <p:txBody>
          <a:bodyPr/>
          <a:lstStyle/>
          <a:p>
            <a:pPr lvl="0"/>
            <a:r>
              <a:rPr lang="en-US" sz="2700" b="1" u="sng" dirty="0" smtClean="0"/>
              <a:t>VIII. </a:t>
            </a:r>
            <a:r>
              <a:rPr lang="en-US" sz="2800" b="1" u="sng" dirty="0" smtClean="0"/>
              <a:t>Molecular Formulas of Hydrocarbons</a:t>
            </a:r>
            <a:r>
              <a:rPr lang="en-US" sz="2700" dirty="0" smtClean="0"/>
              <a:t/>
            </a:r>
            <a:br>
              <a:rPr lang="en-US" sz="2700" dirty="0" smtClean="0"/>
            </a:br>
            <a:r>
              <a:rPr lang="en-US" sz="2700" dirty="0" smtClean="0"/>
              <a:t> </a:t>
            </a:r>
            <a:endParaRPr lang="en-US" sz="2700" dirty="0"/>
          </a:p>
        </p:txBody>
      </p:sp>
      <p:sp>
        <p:nvSpPr>
          <p:cNvPr id="4" name="Content Placeholder 3"/>
          <p:cNvSpPr>
            <a:spLocks noGrp="1"/>
          </p:cNvSpPr>
          <p:nvPr>
            <p:ph idx="1"/>
          </p:nvPr>
        </p:nvSpPr>
        <p:spPr>
          <a:xfrm>
            <a:off x="0" y="1676400"/>
            <a:ext cx="9144000" cy="2362200"/>
          </a:xfrm>
        </p:spPr>
        <p:txBody>
          <a:bodyPr/>
          <a:lstStyle/>
          <a:p>
            <a:pPr lvl="0" algn="l"/>
            <a:r>
              <a:rPr lang="en-US" sz="2200" dirty="0" smtClean="0"/>
              <a:t>Hydrocarbons can have other atoms or groups of atoms added or substituted onto a hydrocarbon chain.</a:t>
            </a:r>
          </a:p>
          <a:p>
            <a:pPr algn="l"/>
            <a:endParaRPr lang="en-US" sz="2200" dirty="0" smtClean="0"/>
          </a:p>
          <a:p>
            <a:pPr lvl="0" algn="l"/>
            <a:r>
              <a:rPr lang="en-US" sz="2200" b="1" dirty="0" smtClean="0"/>
              <a:t>Alkyl Groups</a:t>
            </a:r>
            <a:r>
              <a:rPr lang="en-US" sz="2200" dirty="0" smtClean="0"/>
              <a:t>: </a:t>
            </a:r>
            <a:r>
              <a:rPr lang="en-US" sz="2200" b="1" u="sng" dirty="0" smtClean="0"/>
              <a:t>___________________</a:t>
            </a:r>
            <a:r>
              <a:rPr lang="en-US" sz="2200" dirty="0" smtClean="0"/>
              <a:t> molecules with their a H removed, allowing it to have another hydrocarbon chain attached to it</a:t>
            </a:r>
          </a:p>
          <a:p>
            <a:pPr lvl="0" algn="l"/>
            <a:endParaRPr lang="en-US" sz="2200" b="1" dirty="0" smtClean="0"/>
          </a:p>
          <a:p>
            <a:pPr lvl="0" algn="l"/>
            <a:r>
              <a:rPr lang="en-US" sz="2200" b="1" dirty="0" smtClean="0"/>
              <a:t>Methyl Group</a:t>
            </a:r>
            <a:r>
              <a:rPr lang="en-US" sz="2200" dirty="0" smtClean="0"/>
              <a:t>: ____ hydrocarbon branch attached </a:t>
            </a:r>
          </a:p>
          <a:p>
            <a:pPr algn="l"/>
            <a:r>
              <a:rPr lang="en-US" sz="2200" dirty="0" smtClean="0"/>
              <a:t>Example: 2-methylpentane</a:t>
            </a:r>
          </a:p>
          <a:p>
            <a:pPr marL="457200" lvl="0" indent="-457200" algn="l">
              <a:buNone/>
            </a:pPr>
            <a:endParaRPr lang="en-US" sz="2200" dirty="0" smtClean="0"/>
          </a:p>
        </p:txBody>
      </p:sp>
      <p:sp>
        <p:nvSpPr>
          <p:cNvPr id="3075" name="Rectangle 3"/>
          <p:cNvSpPr>
            <a:spLocks noChangeArrowheads="1"/>
          </p:cNvSpPr>
          <p:nvPr/>
        </p:nvSpPr>
        <p:spPr bwMode="auto">
          <a:xfrm>
            <a:off x="4572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9" name="TextBox 8"/>
          <p:cNvSpPr txBox="1"/>
          <p:nvPr/>
        </p:nvSpPr>
        <p:spPr>
          <a:xfrm>
            <a:off x="2438400" y="2819400"/>
            <a:ext cx="3733800" cy="430887"/>
          </a:xfrm>
          <a:prstGeom prst="rect">
            <a:avLst/>
          </a:prstGeom>
          <a:noFill/>
        </p:spPr>
        <p:txBody>
          <a:bodyPr wrap="square" rtlCol="0">
            <a:spAutoFit/>
          </a:bodyPr>
          <a:lstStyle/>
          <a:p>
            <a:r>
              <a:rPr lang="en-US" sz="2200" dirty="0" smtClean="0">
                <a:solidFill>
                  <a:srgbClr val="FF0000"/>
                </a:solidFill>
              </a:rPr>
              <a:t>ALKANE</a:t>
            </a:r>
            <a:endParaRPr lang="en-US" sz="2200" baseline="30000" dirty="0">
              <a:solidFill>
                <a:srgbClr val="FF0000"/>
              </a:solidFill>
            </a:endParaRPr>
          </a:p>
        </p:txBody>
      </p:sp>
      <p:sp>
        <p:nvSpPr>
          <p:cNvPr id="8" name="TextBox 7"/>
          <p:cNvSpPr txBox="1"/>
          <p:nvPr/>
        </p:nvSpPr>
        <p:spPr>
          <a:xfrm>
            <a:off x="2362200" y="3886200"/>
            <a:ext cx="381000" cy="430887"/>
          </a:xfrm>
          <a:prstGeom prst="rect">
            <a:avLst/>
          </a:prstGeom>
          <a:noFill/>
        </p:spPr>
        <p:txBody>
          <a:bodyPr wrap="square" rtlCol="0">
            <a:spAutoFit/>
          </a:bodyPr>
          <a:lstStyle/>
          <a:p>
            <a:r>
              <a:rPr lang="en-US" sz="2200" dirty="0" smtClean="0">
                <a:solidFill>
                  <a:srgbClr val="FF0000"/>
                </a:solidFill>
              </a:rPr>
              <a:t>1</a:t>
            </a:r>
            <a:endParaRPr lang="en-US" sz="2200" baseline="30000" dirty="0">
              <a:solidFill>
                <a:srgbClr val="FF0000"/>
              </a:solidFill>
            </a:endParaRPr>
          </a:p>
        </p:txBody>
      </p:sp>
      <p:pic>
        <p:nvPicPr>
          <p:cNvPr id="1026" name="Picture 2"/>
          <p:cNvPicPr>
            <a:picLocks noChangeAspect="1" noChangeArrowheads="1"/>
          </p:cNvPicPr>
          <p:nvPr/>
        </p:nvPicPr>
        <p:blipFill>
          <a:blip r:embed="rId3" cstate="print"/>
          <a:srcRect/>
          <a:stretch>
            <a:fillRect/>
          </a:stretch>
        </p:blipFill>
        <p:spPr bwMode="auto">
          <a:xfrm>
            <a:off x="3200400" y="4876800"/>
            <a:ext cx="2200275" cy="1514475"/>
          </a:xfrm>
          <a:prstGeom prst="rect">
            <a:avLst/>
          </a:prstGeom>
          <a:noFill/>
          <a:ln w="9525">
            <a:noFill/>
            <a:miter lim="800000"/>
            <a:headEnd/>
            <a:tailEnd/>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linds(horizontal)">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0" y="838200"/>
            <a:ext cx="9448800" cy="914400"/>
          </a:xfrm>
        </p:spPr>
        <p:txBody>
          <a:bodyPr/>
          <a:lstStyle/>
          <a:p>
            <a:pPr lvl="0"/>
            <a:r>
              <a:rPr lang="en-US" sz="2700" b="1" u="sng" dirty="0" smtClean="0"/>
              <a:t>VIII. </a:t>
            </a:r>
            <a:r>
              <a:rPr lang="en-US" sz="2800" b="1" u="sng" dirty="0" smtClean="0"/>
              <a:t>Molecular Formulas of Hydrocarbons</a:t>
            </a:r>
            <a:r>
              <a:rPr lang="en-US" sz="2700" dirty="0" smtClean="0"/>
              <a:t/>
            </a:r>
            <a:br>
              <a:rPr lang="en-US" sz="2700" dirty="0" smtClean="0"/>
            </a:br>
            <a:r>
              <a:rPr lang="en-US" sz="2700" dirty="0" smtClean="0"/>
              <a:t> </a:t>
            </a:r>
            <a:endParaRPr lang="en-US" sz="2700" dirty="0"/>
          </a:p>
        </p:txBody>
      </p:sp>
      <p:sp>
        <p:nvSpPr>
          <p:cNvPr id="4" name="Content Placeholder 3"/>
          <p:cNvSpPr>
            <a:spLocks noGrp="1"/>
          </p:cNvSpPr>
          <p:nvPr>
            <p:ph idx="1"/>
          </p:nvPr>
        </p:nvSpPr>
        <p:spPr>
          <a:xfrm>
            <a:off x="0" y="1676400"/>
            <a:ext cx="9144000" cy="2362200"/>
          </a:xfrm>
        </p:spPr>
        <p:txBody>
          <a:bodyPr/>
          <a:lstStyle/>
          <a:p>
            <a:pPr algn="l"/>
            <a:r>
              <a:rPr lang="en-US" sz="2200" dirty="0" smtClean="0"/>
              <a:t>Example: 2, 2-dimethylpropane</a:t>
            </a:r>
          </a:p>
          <a:p>
            <a:pPr algn="l"/>
            <a:endParaRPr lang="en-US" sz="2200" dirty="0" smtClean="0"/>
          </a:p>
          <a:p>
            <a:pPr algn="l"/>
            <a:endParaRPr lang="en-US" sz="2200" dirty="0" smtClean="0"/>
          </a:p>
          <a:p>
            <a:pPr algn="l">
              <a:buNone/>
            </a:pPr>
            <a:endParaRPr lang="en-US" sz="2200" dirty="0" smtClean="0"/>
          </a:p>
          <a:p>
            <a:pPr algn="l"/>
            <a:endParaRPr lang="en-US" sz="2200" dirty="0" smtClean="0"/>
          </a:p>
          <a:p>
            <a:pPr algn="l"/>
            <a:r>
              <a:rPr lang="en-US" sz="2200" dirty="0" smtClean="0"/>
              <a:t> </a:t>
            </a:r>
            <a:r>
              <a:rPr lang="en-US" sz="2200" b="1" dirty="0" smtClean="0"/>
              <a:t>Ethyl Group</a:t>
            </a:r>
            <a:r>
              <a:rPr lang="en-US" sz="2200" dirty="0" smtClean="0"/>
              <a:t>: ____ hydrocarbon branch attached </a:t>
            </a:r>
          </a:p>
          <a:p>
            <a:pPr algn="l"/>
            <a:r>
              <a:rPr lang="en-US" sz="2200" dirty="0" smtClean="0"/>
              <a:t>Example: 3-ethylhexane</a:t>
            </a:r>
          </a:p>
          <a:p>
            <a:pPr marL="457200" lvl="0" indent="-457200" algn="l">
              <a:buNone/>
            </a:pPr>
            <a:endParaRPr lang="en-US" sz="2200" dirty="0" smtClean="0"/>
          </a:p>
        </p:txBody>
      </p:sp>
      <p:sp>
        <p:nvSpPr>
          <p:cNvPr id="3075" name="Rectangle 3"/>
          <p:cNvSpPr>
            <a:spLocks noChangeArrowheads="1"/>
          </p:cNvSpPr>
          <p:nvPr/>
        </p:nvSpPr>
        <p:spPr bwMode="auto">
          <a:xfrm>
            <a:off x="4572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8" name="TextBox 7"/>
          <p:cNvSpPr txBox="1"/>
          <p:nvPr/>
        </p:nvSpPr>
        <p:spPr>
          <a:xfrm>
            <a:off x="2286000" y="3657600"/>
            <a:ext cx="381000" cy="430887"/>
          </a:xfrm>
          <a:prstGeom prst="rect">
            <a:avLst/>
          </a:prstGeom>
          <a:noFill/>
        </p:spPr>
        <p:txBody>
          <a:bodyPr wrap="square" rtlCol="0">
            <a:spAutoFit/>
          </a:bodyPr>
          <a:lstStyle/>
          <a:p>
            <a:r>
              <a:rPr lang="en-US" sz="2200" dirty="0" smtClean="0">
                <a:solidFill>
                  <a:srgbClr val="FF0000"/>
                </a:solidFill>
              </a:rPr>
              <a:t>2</a:t>
            </a:r>
            <a:endParaRPr lang="en-US" sz="2200" baseline="30000" dirty="0">
              <a:solidFill>
                <a:srgbClr val="FF0000"/>
              </a:solidFill>
            </a:endParaRPr>
          </a:p>
        </p:txBody>
      </p:sp>
      <p:pic>
        <p:nvPicPr>
          <p:cNvPr id="2050" name="Picture 2"/>
          <p:cNvPicPr>
            <a:picLocks noChangeAspect="1" noChangeArrowheads="1"/>
          </p:cNvPicPr>
          <p:nvPr/>
        </p:nvPicPr>
        <p:blipFill>
          <a:blip r:embed="rId3" cstate="print"/>
          <a:srcRect/>
          <a:stretch>
            <a:fillRect/>
          </a:stretch>
        </p:blipFill>
        <p:spPr bwMode="auto">
          <a:xfrm>
            <a:off x="4191000" y="1828800"/>
            <a:ext cx="1409700" cy="1876425"/>
          </a:xfrm>
          <a:prstGeom prst="rect">
            <a:avLst/>
          </a:prstGeom>
          <a:noFill/>
          <a:ln w="9525">
            <a:noFill/>
            <a:miter lim="800000"/>
            <a:headEnd/>
            <a:tailEnd/>
          </a:ln>
        </p:spPr>
      </p:pic>
      <p:sp>
        <p:nvSpPr>
          <p:cNvPr id="7" name="SMARTInkAnnotation87"/>
          <p:cNvSpPr/>
          <p:nvPr/>
        </p:nvSpPr>
        <p:spPr bwMode="auto">
          <a:xfrm>
            <a:off x="2644471" y="5563227"/>
            <a:ext cx="193324" cy="275547"/>
          </a:xfrm>
          <a:custGeom>
            <a:avLst/>
            <a:gdLst/>
            <a:ahLst/>
            <a:cxnLst/>
            <a:rect l="0" t="0" r="0" b="0"/>
            <a:pathLst>
              <a:path w="193324" h="275547">
                <a:moveTo>
                  <a:pt x="123732" y="17828"/>
                </a:moveTo>
                <a:lnTo>
                  <a:pt x="123732" y="9007"/>
                </a:lnTo>
                <a:lnTo>
                  <a:pt x="118991" y="8930"/>
                </a:lnTo>
                <a:lnTo>
                  <a:pt x="117595" y="7927"/>
                </a:lnTo>
                <a:lnTo>
                  <a:pt x="116664" y="6266"/>
                </a:lnTo>
                <a:lnTo>
                  <a:pt x="116043" y="4167"/>
                </a:lnTo>
                <a:lnTo>
                  <a:pt x="114637" y="2767"/>
                </a:lnTo>
                <a:lnTo>
                  <a:pt x="112708" y="1834"/>
                </a:lnTo>
                <a:lnTo>
                  <a:pt x="107223" y="336"/>
                </a:lnTo>
                <a:lnTo>
                  <a:pt x="101532" y="77"/>
                </a:lnTo>
                <a:lnTo>
                  <a:pt x="93562" y="0"/>
                </a:lnTo>
                <a:lnTo>
                  <a:pt x="90720" y="982"/>
                </a:lnTo>
                <a:lnTo>
                  <a:pt x="84917" y="4718"/>
                </a:lnTo>
                <a:lnTo>
                  <a:pt x="79030" y="7041"/>
                </a:lnTo>
                <a:lnTo>
                  <a:pt x="76071" y="7659"/>
                </a:lnTo>
                <a:lnTo>
                  <a:pt x="72114" y="9065"/>
                </a:lnTo>
                <a:lnTo>
                  <a:pt x="67492" y="10993"/>
                </a:lnTo>
                <a:lnTo>
                  <a:pt x="62426" y="13271"/>
                </a:lnTo>
                <a:lnTo>
                  <a:pt x="58056" y="15782"/>
                </a:lnTo>
                <a:lnTo>
                  <a:pt x="54151" y="18448"/>
                </a:lnTo>
                <a:lnTo>
                  <a:pt x="50556" y="21218"/>
                </a:lnTo>
                <a:lnTo>
                  <a:pt x="47167" y="25048"/>
                </a:lnTo>
                <a:lnTo>
                  <a:pt x="43915" y="29587"/>
                </a:lnTo>
                <a:lnTo>
                  <a:pt x="40755" y="34597"/>
                </a:lnTo>
                <a:lnTo>
                  <a:pt x="37656" y="38929"/>
                </a:lnTo>
                <a:lnTo>
                  <a:pt x="34598" y="42809"/>
                </a:lnTo>
                <a:lnTo>
                  <a:pt x="31567" y="46388"/>
                </a:lnTo>
                <a:lnTo>
                  <a:pt x="29546" y="50758"/>
                </a:lnTo>
                <a:lnTo>
                  <a:pt x="28199" y="55656"/>
                </a:lnTo>
                <a:lnTo>
                  <a:pt x="27301" y="60906"/>
                </a:lnTo>
                <a:lnTo>
                  <a:pt x="25710" y="66390"/>
                </a:lnTo>
                <a:lnTo>
                  <a:pt x="23658" y="72031"/>
                </a:lnTo>
                <a:lnTo>
                  <a:pt x="21297" y="77776"/>
                </a:lnTo>
                <a:lnTo>
                  <a:pt x="18731" y="83589"/>
                </a:lnTo>
                <a:lnTo>
                  <a:pt x="13234" y="95342"/>
                </a:lnTo>
                <a:lnTo>
                  <a:pt x="11371" y="101253"/>
                </a:lnTo>
                <a:lnTo>
                  <a:pt x="10129" y="107179"/>
                </a:lnTo>
                <a:lnTo>
                  <a:pt x="9302" y="113114"/>
                </a:lnTo>
                <a:lnTo>
                  <a:pt x="8749" y="120047"/>
                </a:lnTo>
                <a:lnTo>
                  <a:pt x="8381" y="127645"/>
                </a:lnTo>
                <a:lnTo>
                  <a:pt x="8136" y="135688"/>
                </a:lnTo>
                <a:lnTo>
                  <a:pt x="6980" y="143034"/>
                </a:lnTo>
                <a:lnTo>
                  <a:pt x="5218" y="149916"/>
                </a:lnTo>
                <a:lnTo>
                  <a:pt x="3051" y="156488"/>
                </a:lnTo>
                <a:lnTo>
                  <a:pt x="1606" y="162854"/>
                </a:lnTo>
                <a:lnTo>
                  <a:pt x="642" y="169082"/>
                </a:lnTo>
                <a:lnTo>
                  <a:pt x="0" y="175218"/>
                </a:lnTo>
                <a:lnTo>
                  <a:pt x="565" y="181294"/>
                </a:lnTo>
                <a:lnTo>
                  <a:pt x="1933" y="187328"/>
                </a:lnTo>
                <a:lnTo>
                  <a:pt x="3837" y="193335"/>
                </a:lnTo>
                <a:lnTo>
                  <a:pt x="5106" y="199325"/>
                </a:lnTo>
                <a:lnTo>
                  <a:pt x="5953" y="205302"/>
                </a:lnTo>
                <a:lnTo>
                  <a:pt x="6517" y="211271"/>
                </a:lnTo>
                <a:lnTo>
                  <a:pt x="7885" y="217236"/>
                </a:lnTo>
                <a:lnTo>
                  <a:pt x="9790" y="223195"/>
                </a:lnTo>
                <a:lnTo>
                  <a:pt x="12052" y="229153"/>
                </a:lnTo>
                <a:lnTo>
                  <a:pt x="14552" y="235109"/>
                </a:lnTo>
                <a:lnTo>
                  <a:pt x="17211" y="241065"/>
                </a:lnTo>
                <a:lnTo>
                  <a:pt x="19976" y="247019"/>
                </a:lnTo>
                <a:lnTo>
                  <a:pt x="23803" y="250989"/>
                </a:lnTo>
                <a:lnTo>
                  <a:pt x="28339" y="253636"/>
                </a:lnTo>
                <a:lnTo>
                  <a:pt x="54618" y="262623"/>
                </a:lnTo>
                <a:lnTo>
                  <a:pt x="62773" y="264368"/>
                </a:lnTo>
                <a:lnTo>
                  <a:pt x="71186" y="265533"/>
                </a:lnTo>
                <a:lnTo>
                  <a:pt x="79772" y="266307"/>
                </a:lnTo>
                <a:lnTo>
                  <a:pt x="88472" y="266825"/>
                </a:lnTo>
                <a:lnTo>
                  <a:pt x="106076" y="267399"/>
                </a:lnTo>
                <a:lnTo>
                  <a:pt x="135494" y="267768"/>
                </a:lnTo>
                <a:lnTo>
                  <a:pt x="168202" y="267846"/>
                </a:lnTo>
                <a:lnTo>
                  <a:pt x="172230" y="268843"/>
                </a:lnTo>
                <a:lnTo>
                  <a:pt x="175908" y="270499"/>
                </a:lnTo>
                <a:lnTo>
                  <a:pt x="179351" y="272595"/>
                </a:lnTo>
                <a:lnTo>
                  <a:pt x="182640" y="273993"/>
                </a:lnTo>
                <a:lnTo>
                  <a:pt x="185824" y="274924"/>
                </a:lnTo>
                <a:lnTo>
                  <a:pt x="188939" y="275546"/>
                </a:lnTo>
                <a:lnTo>
                  <a:pt x="191016" y="274968"/>
                </a:lnTo>
                <a:lnTo>
                  <a:pt x="192400" y="273590"/>
                </a:lnTo>
                <a:lnTo>
                  <a:pt x="193323" y="271680"/>
                </a:lnTo>
                <a:lnTo>
                  <a:pt x="192946" y="270406"/>
                </a:lnTo>
                <a:lnTo>
                  <a:pt x="191703" y="269557"/>
                </a:lnTo>
                <a:lnTo>
                  <a:pt x="187318" y="268194"/>
                </a:lnTo>
                <a:lnTo>
                  <a:pt x="181819" y="267958"/>
                </a:lnTo>
                <a:lnTo>
                  <a:pt x="180316" y="266933"/>
                </a:lnTo>
                <a:lnTo>
                  <a:pt x="179314" y="265257"/>
                </a:lnTo>
                <a:lnTo>
                  <a:pt x="177310" y="25892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 name="SMARTInkAnnotation88"/>
          <p:cNvSpPr/>
          <p:nvPr/>
        </p:nvSpPr>
        <p:spPr bwMode="auto">
          <a:xfrm>
            <a:off x="3018602" y="5688210"/>
            <a:ext cx="133563" cy="16620"/>
          </a:xfrm>
          <a:custGeom>
            <a:avLst/>
            <a:gdLst/>
            <a:ahLst/>
            <a:cxnLst/>
            <a:rect l="0" t="0" r="0" b="0"/>
            <a:pathLst>
              <a:path w="133563" h="16620">
                <a:moveTo>
                  <a:pt x="8562" y="8930"/>
                </a:moveTo>
                <a:lnTo>
                  <a:pt x="3821" y="8930"/>
                </a:lnTo>
                <a:lnTo>
                  <a:pt x="2425" y="9922"/>
                </a:lnTo>
                <a:lnTo>
                  <a:pt x="1494" y="11576"/>
                </a:lnTo>
                <a:lnTo>
                  <a:pt x="0" y="16619"/>
                </a:lnTo>
                <a:lnTo>
                  <a:pt x="869" y="16040"/>
                </a:lnTo>
                <a:lnTo>
                  <a:pt x="2441" y="14662"/>
                </a:lnTo>
                <a:lnTo>
                  <a:pt x="4481" y="12752"/>
                </a:lnTo>
                <a:lnTo>
                  <a:pt x="7826" y="11478"/>
                </a:lnTo>
                <a:lnTo>
                  <a:pt x="12040" y="10628"/>
                </a:lnTo>
                <a:lnTo>
                  <a:pt x="16834" y="10063"/>
                </a:lnTo>
                <a:lnTo>
                  <a:pt x="22014" y="8693"/>
                </a:lnTo>
                <a:lnTo>
                  <a:pt x="27452" y="6787"/>
                </a:lnTo>
                <a:lnTo>
                  <a:pt x="33061" y="4525"/>
                </a:lnTo>
                <a:lnTo>
                  <a:pt x="38785" y="3017"/>
                </a:lnTo>
                <a:lnTo>
                  <a:pt x="44586" y="2012"/>
                </a:lnTo>
                <a:lnTo>
                  <a:pt x="50437" y="1341"/>
                </a:lnTo>
                <a:lnTo>
                  <a:pt x="56323" y="1886"/>
                </a:lnTo>
                <a:lnTo>
                  <a:pt x="62230" y="3242"/>
                </a:lnTo>
                <a:lnTo>
                  <a:pt x="68153" y="5138"/>
                </a:lnTo>
                <a:lnTo>
                  <a:pt x="74086" y="6402"/>
                </a:lnTo>
                <a:lnTo>
                  <a:pt x="80026" y="7245"/>
                </a:lnTo>
                <a:lnTo>
                  <a:pt x="85970" y="7806"/>
                </a:lnTo>
                <a:lnTo>
                  <a:pt x="91918" y="8181"/>
                </a:lnTo>
                <a:lnTo>
                  <a:pt x="103817" y="8597"/>
                </a:lnTo>
                <a:lnTo>
                  <a:pt x="120496" y="8865"/>
                </a:lnTo>
                <a:lnTo>
                  <a:pt x="133009" y="8927"/>
                </a:lnTo>
                <a:lnTo>
                  <a:pt x="133198" y="9920"/>
                </a:lnTo>
                <a:lnTo>
                  <a:pt x="133325" y="11575"/>
                </a:lnTo>
                <a:lnTo>
                  <a:pt x="133527" y="16618"/>
                </a:lnTo>
                <a:lnTo>
                  <a:pt x="133544" y="16040"/>
                </a:lnTo>
                <a:lnTo>
                  <a:pt x="133562" y="12752"/>
                </a:lnTo>
                <a:lnTo>
                  <a:pt x="132575" y="11478"/>
                </a:lnTo>
                <a:lnTo>
                  <a:pt x="130925" y="10628"/>
                </a:lnTo>
                <a:lnTo>
                  <a:pt x="125888" y="9266"/>
                </a:lnTo>
                <a:lnTo>
                  <a:pt x="125474" y="8162"/>
                </a:lnTo>
                <a:lnTo>
                  <a:pt x="125199" y="6434"/>
                </a:lnTo>
                <a:lnTo>
                  <a:pt x="12464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 name="SMARTInkAnnotation89"/>
          <p:cNvSpPr/>
          <p:nvPr/>
        </p:nvSpPr>
        <p:spPr bwMode="auto">
          <a:xfrm>
            <a:off x="3317971" y="5581054"/>
            <a:ext cx="191397" cy="214205"/>
          </a:xfrm>
          <a:custGeom>
            <a:avLst/>
            <a:gdLst/>
            <a:ahLst/>
            <a:cxnLst/>
            <a:rect l="0" t="0" r="0" b="0"/>
            <a:pathLst>
              <a:path w="191397" h="214205">
                <a:moveTo>
                  <a:pt x="111029" y="0"/>
                </a:moveTo>
                <a:lnTo>
                  <a:pt x="106288" y="0"/>
                </a:lnTo>
                <a:lnTo>
                  <a:pt x="103899" y="992"/>
                </a:lnTo>
                <a:lnTo>
                  <a:pt x="98600" y="4741"/>
                </a:lnTo>
                <a:lnTo>
                  <a:pt x="92937" y="9714"/>
                </a:lnTo>
                <a:lnTo>
                  <a:pt x="90038" y="12429"/>
                </a:lnTo>
                <a:lnTo>
                  <a:pt x="86121" y="14239"/>
                </a:lnTo>
                <a:lnTo>
                  <a:pt x="81525" y="15446"/>
                </a:lnTo>
                <a:lnTo>
                  <a:pt x="76476" y="16250"/>
                </a:lnTo>
                <a:lnTo>
                  <a:pt x="72119" y="18772"/>
                </a:lnTo>
                <a:lnTo>
                  <a:pt x="68221" y="22436"/>
                </a:lnTo>
                <a:lnTo>
                  <a:pt x="64631" y="26864"/>
                </a:lnTo>
                <a:lnTo>
                  <a:pt x="60253" y="31800"/>
                </a:lnTo>
                <a:lnTo>
                  <a:pt x="50097" y="42576"/>
                </a:lnTo>
                <a:lnTo>
                  <a:pt x="33223" y="59799"/>
                </a:lnTo>
                <a:lnTo>
                  <a:pt x="28400" y="65663"/>
                </a:lnTo>
                <a:lnTo>
                  <a:pt x="24193" y="71557"/>
                </a:lnTo>
                <a:lnTo>
                  <a:pt x="20396" y="77470"/>
                </a:lnTo>
                <a:lnTo>
                  <a:pt x="16873" y="84389"/>
                </a:lnTo>
                <a:lnTo>
                  <a:pt x="13531" y="91978"/>
                </a:lnTo>
                <a:lnTo>
                  <a:pt x="10312" y="100014"/>
                </a:lnTo>
                <a:lnTo>
                  <a:pt x="7173" y="107356"/>
                </a:lnTo>
                <a:lnTo>
                  <a:pt x="1040" y="120805"/>
                </a:lnTo>
                <a:lnTo>
                  <a:pt x="0" y="127170"/>
                </a:lnTo>
                <a:lnTo>
                  <a:pt x="298" y="133397"/>
                </a:lnTo>
                <a:lnTo>
                  <a:pt x="1490" y="139534"/>
                </a:lnTo>
                <a:lnTo>
                  <a:pt x="3276" y="145608"/>
                </a:lnTo>
                <a:lnTo>
                  <a:pt x="5459" y="151642"/>
                </a:lnTo>
                <a:lnTo>
                  <a:pt x="7907" y="157650"/>
                </a:lnTo>
                <a:lnTo>
                  <a:pt x="10531" y="162647"/>
                </a:lnTo>
                <a:lnTo>
                  <a:pt x="13272" y="166970"/>
                </a:lnTo>
                <a:lnTo>
                  <a:pt x="16092" y="170845"/>
                </a:lnTo>
                <a:lnTo>
                  <a:pt x="19956" y="175412"/>
                </a:lnTo>
                <a:lnTo>
                  <a:pt x="24517" y="180441"/>
                </a:lnTo>
                <a:lnTo>
                  <a:pt x="29542" y="185779"/>
                </a:lnTo>
                <a:lnTo>
                  <a:pt x="34876" y="190330"/>
                </a:lnTo>
                <a:lnTo>
                  <a:pt x="40416" y="194355"/>
                </a:lnTo>
                <a:lnTo>
                  <a:pt x="46094" y="198032"/>
                </a:lnTo>
                <a:lnTo>
                  <a:pt x="52856" y="200482"/>
                </a:lnTo>
                <a:lnTo>
                  <a:pt x="60341" y="202115"/>
                </a:lnTo>
                <a:lnTo>
                  <a:pt x="68307" y="203204"/>
                </a:lnTo>
                <a:lnTo>
                  <a:pt x="76595" y="203931"/>
                </a:lnTo>
                <a:lnTo>
                  <a:pt x="85096" y="204414"/>
                </a:lnTo>
                <a:lnTo>
                  <a:pt x="102480" y="204953"/>
                </a:lnTo>
                <a:lnTo>
                  <a:pt x="152270" y="205358"/>
                </a:lnTo>
                <a:lnTo>
                  <a:pt x="156382" y="205366"/>
                </a:lnTo>
                <a:lnTo>
                  <a:pt x="160116" y="206364"/>
                </a:lnTo>
                <a:lnTo>
                  <a:pt x="163597" y="208022"/>
                </a:lnTo>
                <a:lnTo>
                  <a:pt x="166910" y="210119"/>
                </a:lnTo>
                <a:lnTo>
                  <a:pt x="170111" y="211517"/>
                </a:lnTo>
                <a:lnTo>
                  <a:pt x="173237" y="212449"/>
                </a:lnTo>
                <a:lnTo>
                  <a:pt x="181926" y="214204"/>
                </a:lnTo>
                <a:lnTo>
                  <a:pt x="182226" y="211619"/>
                </a:lnTo>
                <a:lnTo>
                  <a:pt x="182419" y="206615"/>
                </a:lnTo>
                <a:lnTo>
                  <a:pt x="187192" y="201008"/>
                </a:lnTo>
                <a:lnTo>
                  <a:pt x="191396" y="19645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 name="SMARTInkAnnotation90"/>
          <p:cNvSpPr/>
          <p:nvPr/>
        </p:nvSpPr>
        <p:spPr bwMode="auto">
          <a:xfrm>
            <a:off x="3607593" y="5679281"/>
            <a:ext cx="151669" cy="8930"/>
          </a:xfrm>
          <a:custGeom>
            <a:avLst/>
            <a:gdLst/>
            <a:ahLst/>
            <a:cxnLst/>
            <a:rect l="0" t="0" r="0" b="0"/>
            <a:pathLst>
              <a:path w="151669" h="8930">
                <a:moveTo>
                  <a:pt x="0" y="8929"/>
                </a:moveTo>
                <a:lnTo>
                  <a:pt x="41982" y="8929"/>
                </a:lnTo>
                <a:lnTo>
                  <a:pt x="48824" y="7938"/>
                </a:lnTo>
                <a:lnTo>
                  <a:pt x="56362" y="6284"/>
                </a:lnTo>
                <a:lnTo>
                  <a:pt x="64364" y="4189"/>
                </a:lnTo>
                <a:lnTo>
                  <a:pt x="72675" y="2793"/>
                </a:lnTo>
                <a:lnTo>
                  <a:pt x="81193" y="1862"/>
                </a:lnTo>
                <a:lnTo>
                  <a:pt x="89847" y="1241"/>
                </a:lnTo>
                <a:lnTo>
                  <a:pt x="97601" y="827"/>
                </a:lnTo>
                <a:lnTo>
                  <a:pt x="111509" y="368"/>
                </a:lnTo>
                <a:lnTo>
                  <a:pt x="139207" y="32"/>
                </a:lnTo>
                <a:lnTo>
                  <a:pt x="151668" y="0"/>
                </a:lnTo>
                <a:lnTo>
                  <a:pt x="142875"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 name="SMARTInkAnnotation91"/>
          <p:cNvSpPr/>
          <p:nvPr/>
        </p:nvSpPr>
        <p:spPr bwMode="auto">
          <a:xfrm>
            <a:off x="3974233" y="5545335"/>
            <a:ext cx="187002" cy="210456"/>
          </a:xfrm>
          <a:custGeom>
            <a:avLst/>
            <a:gdLst/>
            <a:ahLst/>
            <a:cxnLst/>
            <a:rect l="0" t="0" r="0" b="0"/>
            <a:pathLst>
              <a:path w="187002" h="210456">
                <a:moveTo>
                  <a:pt x="70915" y="0"/>
                </a:moveTo>
                <a:lnTo>
                  <a:pt x="63227" y="0"/>
                </a:lnTo>
                <a:lnTo>
                  <a:pt x="57612" y="4741"/>
                </a:lnTo>
                <a:lnTo>
                  <a:pt x="52435" y="9714"/>
                </a:lnTo>
                <a:lnTo>
                  <a:pt x="41026" y="20991"/>
                </a:lnTo>
                <a:lnTo>
                  <a:pt x="38091" y="24908"/>
                </a:lnTo>
                <a:lnTo>
                  <a:pt x="35142" y="29504"/>
                </a:lnTo>
                <a:lnTo>
                  <a:pt x="32183" y="34552"/>
                </a:lnTo>
                <a:lnTo>
                  <a:pt x="29219" y="39902"/>
                </a:lnTo>
                <a:lnTo>
                  <a:pt x="23279" y="51138"/>
                </a:lnTo>
                <a:lnTo>
                  <a:pt x="14357" y="68620"/>
                </a:lnTo>
                <a:lnTo>
                  <a:pt x="11381" y="75512"/>
                </a:lnTo>
                <a:lnTo>
                  <a:pt x="8406" y="83084"/>
                </a:lnTo>
                <a:lnTo>
                  <a:pt x="5429" y="91108"/>
                </a:lnTo>
                <a:lnTo>
                  <a:pt x="3445" y="98442"/>
                </a:lnTo>
                <a:lnTo>
                  <a:pt x="2123" y="105315"/>
                </a:lnTo>
                <a:lnTo>
                  <a:pt x="1241" y="111883"/>
                </a:lnTo>
                <a:lnTo>
                  <a:pt x="653" y="118244"/>
                </a:lnTo>
                <a:lnTo>
                  <a:pt x="261" y="124471"/>
                </a:lnTo>
                <a:lnTo>
                  <a:pt x="0" y="130605"/>
                </a:lnTo>
                <a:lnTo>
                  <a:pt x="818" y="135688"/>
                </a:lnTo>
                <a:lnTo>
                  <a:pt x="2355" y="140068"/>
                </a:lnTo>
                <a:lnTo>
                  <a:pt x="11952" y="158967"/>
                </a:lnTo>
                <a:lnTo>
                  <a:pt x="14739" y="163525"/>
                </a:lnTo>
                <a:lnTo>
                  <a:pt x="17590" y="167556"/>
                </a:lnTo>
                <a:lnTo>
                  <a:pt x="20482" y="171235"/>
                </a:lnTo>
                <a:lnTo>
                  <a:pt x="24394" y="174680"/>
                </a:lnTo>
                <a:lnTo>
                  <a:pt x="28987" y="177969"/>
                </a:lnTo>
                <a:lnTo>
                  <a:pt x="34033" y="181154"/>
                </a:lnTo>
                <a:lnTo>
                  <a:pt x="39382" y="184270"/>
                </a:lnTo>
                <a:lnTo>
                  <a:pt x="44932" y="187339"/>
                </a:lnTo>
                <a:lnTo>
                  <a:pt x="50616" y="190377"/>
                </a:lnTo>
                <a:lnTo>
                  <a:pt x="56390" y="192402"/>
                </a:lnTo>
                <a:lnTo>
                  <a:pt x="62224" y="193753"/>
                </a:lnTo>
                <a:lnTo>
                  <a:pt x="68097" y="194653"/>
                </a:lnTo>
                <a:lnTo>
                  <a:pt x="73998" y="196245"/>
                </a:lnTo>
                <a:lnTo>
                  <a:pt x="79915" y="198299"/>
                </a:lnTo>
                <a:lnTo>
                  <a:pt x="85845" y="200661"/>
                </a:lnTo>
                <a:lnTo>
                  <a:pt x="91782" y="202235"/>
                </a:lnTo>
                <a:lnTo>
                  <a:pt x="97725" y="203284"/>
                </a:lnTo>
                <a:lnTo>
                  <a:pt x="103671" y="203984"/>
                </a:lnTo>
                <a:lnTo>
                  <a:pt x="109620" y="203458"/>
                </a:lnTo>
                <a:lnTo>
                  <a:pt x="115570" y="202115"/>
                </a:lnTo>
                <a:lnTo>
                  <a:pt x="121521" y="200229"/>
                </a:lnTo>
                <a:lnTo>
                  <a:pt x="126480" y="198970"/>
                </a:lnTo>
                <a:lnTo>
                  <a:pt x="130779" y="198131"/>
                </a:lnTo>
                <a:lnTo>
                  <a:pt x="134637" y="197572"/>
                </a:lnTo>
                <a:lnTo>
                  <a:pt x="138201" y="197199"/>
                </a:lnTo>
                <a:lnTo>
                  <a:pt x="141569" y="196950"/>
                </a:lnTo>
                <a:lnTo>
                  <a:pt x="150714" y="196482"/>
                </a:lnTo>
                <a:lnTo>
                  <a:pt x="151030" y="199112"/>
                </a:lnTo>
                <a:lnTo>
                  <a:pt x="151232" y="204145"/>
                </a:lnTo>
                <a:lnTo>
                  <a:pt x="152241" y="204557"/>
                </a:lnTo>
                <a:lnTo>
                  <a:pt x="156008" y="205017"/>
                </a:lnTo>
                <a:lnTo>
                  <a:pt x="158401" y="206131"/>
                </a:lnTo>
                <a:lnTo>
                  <a:pt x="163707" y="210015"/>
                </a:lnTo>
                <a:lnTo>
                  <a:pt x="165518" y="210455"/>
                </a:lnTo>
                <a:lnTo>
                  <a:pt x="166726" y="209757"/>
                </a:lnTo>
                <a:lnTo>
                  <a:pt x="167531" y="208299"/>
                </a:lnTo>
                <a:lnTo>
                  <a:pt x="169060" y="207327"/>
                </a:lnTo>
                <a:lnTo>
                  <a:pt x="173405" y="206247"/>
                </a:lnTo>
                <a:lnTo>
                  <a:pt x="174960" y="204967"/>
                </a:lnTo>
                <a:lnTo>
                  <a:pt x="175997" y="203122"/>
                </a:lnTo>
                <a:lnTo>
                  <a:pt x="178141" y="197433"/>
                </a:lnTo>
                <a:lnTo>
                  <a:pt x="180102" y="193138"/>
                </a:lnTo>
                <a:lnTo>
                  <a:pt x="187001" y="17859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 name="SMARTInkAnnotation92"/>
          <p:cNvSpPr/>
          <p:nvPr/>
        </p:nvSpPr>
        <p:spPr bwMode="auto">
          <a:xfrm>
            <a:off x="4214812" y="5661421"/>
            <a:ext cx="124567" cy="17860"/>
          </a:xfrm>
          <a:custGeom>
            <a:avLst/>
            <a:gdLst/>
            <a:ahLst/>
            <a:cxnLst/>
            <a:rect l="0" t="0" r="0" b="0"/>
            <a:pathLst>
              <a:path w="124567" h="17860">
                <a:moveTo>
                  <a:pt x="0" y="0"/>
                </a:moveTo>
                <a:lnTo>
                  <a:pt x="7688" y="7689"/>
                </a:lnTo>
                <a:lnTo>
                  <a:pt x="9094" y="8103"/>
                </a:lnTo>
                <a:lnTo>
                  <a:pt x="11024" y="8379"/>
                </a:lnTo>
                <a:lnTo>
                  <a:pt x="13302" y="8562"/>
                </a:lnTo>
                <a:lnTo>
                  <a:pt x="16806" y="8685"/>
                </a:lnTo>
                <a:lnTo>
                  <a:pt x="25990" y="8821"/>
                </a:lnTo>
                <a:lnTo>
                  <a:pt x="31217" y="9850"/>
                </a:lnTo>
                <a:lnTo>
                  <a:pt x="36687" y="11527"/>
                </a:lnTo>
                <a:lnTo>
                  <a:pt x="42317" y="13638"/>
                </a:lnTo>
                <a:lnTo>
                  <a:pt x="48055" y="15046"/>
                </a:lnTo>
                <a:lnTo>
                  <a:pt x="53865" y="15984"/>
                </a:lnTo>
                <a:lnTo>
                  <a:pt x="59722" y="16609"/>
                </a:lnTo>
                <a:lnTo>
                  <a:pt x="65611" y="17026"/>
                </a:lnTo>
                <a:lnTo>
                  <a:pt x="71522" y="17304"/>
                </a:lnTo>
                <a:lnTo>
                  <a:pt x="86676" y="17695"/>
                </a:lnTo>
                <a:lnTo>
                  <a:pt x="124003" y="17859"/>
                </a:lnTo>
                <a:lnTo>
                  <a:pt x="124566" y="17859"/>
                </a:lnTo>
                <a:lnTo>
                  <a:pt x="123723" y="16867"/>
                </a:lnTo>
                <a:lnTo>
                  <a:pt x="122170" y="15214"/>
                </a:lnTo>
                <a:lnTo>
                  <a:pt x="116086" y="893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 name="SMARTInkAnnotation93"/>
          <p:cNvSpPr/>
          <p:nvPr/>
        </p:nvSpPr>
        <p:spPr bwMode="auto">
          <a:xfrm>
            <a:off x="4582805" y="5572125"/>
            <a:ext cx="184117" cy="187520"/>
          </a:xfrm>
          <a:custGeom>
            <a:avLst/>
            <a:gdLst/>
            <a:ahLst/>
            <a:cxnLst/>
            <a:rect l="0" t="0" r="0" b="0"/>
            <a:pathLst>
              <a:path w="184117" h="187520">
                <a:moveTo>
                  <a:pt x="87421" y="0"/>
                </a:moveTo>
                <a:lnTo>
                  <a:pt x="61690" y="0"/>
                </a:lnTo>
                <a:lnTo>
                  <a:pt x="57369" y="992"/>
                </a:lnTo>
                <a:lnTo>
                  <a:pt x="53496" y="2645"/>
                </a:lnTo>
                <a:lnTo>
                  <a:pt x="49921" y="4740"/>
                </a:lnTo>
                <a:lnTo>
                  <a:pt x="46546" y="7129"/>
                </a:lnTo>
                <a:lnTo>
                  <a:pt x="43304" y="9713"/>
                </a:lnTo>
                <a:lnTo>
                  <a:pt x="40150" y="12428"/>
                </a:lnTo>
                <a:lnTo>
                  <a:pt x="36063" y="16223"/>
                </a:lnTo>
                <a:lnTo>
                  <a:pt x="26231" y="25731"/>
                </a:lnTo>
                <a:lnTo>
                  <a:pt x="21823" y="31044"/>
                </a:lnTo>
                <a:lnTo>
                  <a:pt x="17892" y="36571"/>
                </a:lnTo>
                <a:lnTo>
                  <a:pt x="14279" y="42240"/>
                </a:lnTo>
                <a:lnTo>
                  <a:pt x="10879" y="48004"/>
                </a:lnTo>
                <a:lnTo>
                  <a:pt x="7619" y="53830"/>
                </a:lnTo>
                <a:lnTo>
                  <a:pt x="4454" y="59699"/>
                </a:lnTo>
                <a:lnTo>
                  <a:pt x="2344" y="66589"/>
                </a:lnTo>
                <a:lnTo>
                  <a:pt x="938" y="74158"/>
                </a:lnTo>
                <a:lnTo>
                  <a:pt x="0" y="82181"/>
                </a:lnTo>
                <a:lnTo>
                  <a:pt x="367" y="89513"/>
                </a:lnTo>
                <a:lnTo>
                  <a:pt x="1604" y="96387"/>
                </a:lnTo>
                <a:lnTo>
                  <a:pt x="3420" y="102953"/>
                </a:lnTo>
                <a:lnTo>
                  <a:pt x="6616" y="109315"/>
                </a:lnTo>
                <a:lnTo>
                  <a:pt x="10731" y="115541"/>
                </a:lnTo>
                <a:lnTo>
                  <a:pt x="15458" y="121675"/>
                </a:lnTo>
                <a:lnTo>
                  <a:pt x="19602" y="127750"/>
                </a:lnTo>
                <a:lnTo>
                  <a:pt x="23357" y="133784"/>
                </a:lnTo>
                <a:lnTo>
                  <a:pt x="26852" y="139791"/>
                </a:lnTo>
                <a:lnTo>
                  <a:pt x="31167" y="144788"/>
                </a:lnTo>
                <a:lnTo>
                  <a:pt x="36027" y="149111"/>
                </a:lnTo>
                <a:lnTo>
                  <a:pt x="41253" y="152985"/>
                </a:lnTo>
                <a:lnTo>
                  <a:pt x="47712" y="156560"/>
                </a:lnTo>
                <a:lnTo>
                  <a:pt x="54995" y="159936"/>
                </a:lnTo>
                <a:lnTo>
                  <a:pt x="62828" y="163178"/>
                </a:lnTo>
                <a:lnTo>
                  <a:pt x="70033" y="166332"/>
                </a:lnTo>
                <a:lnTo>
                  <a:pt x="83331" y="172482"/>
                </a:lnTo>
                <a:lnTo>
                  <a:pt x="90648" y="175512"/>
                </a:lnTo>
                <a:lnTo>
                  <a:pt x="98502" y="178523"/>
                </a:lnTo>
                <a:lnTo>
                  <a:pt x="106714" y="181523"/>
                </a:lnTo>
                <a:lnTo>
                  <a:pt x="115166" y="183523"/>
                </a:lnTo>
                <a:lnTo>
                  <a:pt x="123778" y="184857"/>
                </a:lnTo>
                <a:lnTo>
                  <a:pt x="132494" y="185745"/>
                </a:lnTo>
                <a:lnTo>
                  <a:pt x="139298" y="186339"/>
                </a:lnTo>
                <a:lnTo>
                  <a:pt x="144826" y="186733"/>
                </a:lnTo>
                <a:lnTo>
                  <a:pt x="149504" y="186996"/>
                </a:lnTo>
                <a:lnTo>
                  <a:pt x="159992" y="187289"/>
                </a:lnTo>
                <a:lnTo>
                  <a:pt x="184116" y="187519"/>
                </a:lnTo>
                <a:lnTo>
                  <a:pt x="183635" y="186528"/>
                </a:lnTo>
                <a:lnTo>
                  <a:pt x="179208" y="181386"/>
                </a:lnTo>
                <a:lnTo>
                  <a:pt x="174564" y="176499"/>
                </a:lnTo>
                <a:lnTo>
                  <a:pt x="172305" y="174221"/>
                </a:lnTo>
                <a:lnTo>
                  <a:pt x="170799" y="171709"/>
                </a:lnTo>
                <a:lnTo>
                  <a:pt x="169127" y="166273"/>
                </a:lnTo>
                <a:lnTo>
                  <a:pt x="167788" y="16073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 name="SMARTInkAnnotation94"/>
          <p:cNvSpPr/>
          <p:nvPr/>
        </p:nvSpPr>
        <p:spPr bwMode="auto">
          <a:xfrm>
            <a:off x="4839890" y="5661421"/>
            <a:ext cx="168966" cy="26790"/>
          </a:xfrm>
          <a:custGeom>
            <a:avLst/>
            <a:gdLst/>
            <a:ahLst/>
            <a:cxnLst/>
            <a:rect l="0" t="0" r="0" b="0"/>
            <a:pathLst>
              <a:path w="168966" h="26790">
                <a:moveTo>
                  <a:pt x="0" y="26789"/>
                </a:moveTo>
                <a:lnTo>
                  <a:pt x="51137" y="26789"/>
                </a:lnTo>
                <a:lnTo>
                  <a:pt x="57904" y="25798"/>
                </a:lnTo>
                <a:lnTo>
                  <a:pt x="65392" y="24144"/>
                </a:lnTo>
                <a:lnTo>
                  <a:pt x="73360" y="22049"/>
                </a:lnTo>
                <a:lnTo>
                  <a:pt x="82641" y="20653"/>
                </a:lnTo>
                <a:lnTo>
                  <a:pt x="92797" y="19722"/>
                </a:lnTo>
                <a:lnTo>
                  <a:pt x="103537" y="19101"/>
                </a:lnTo>
                <a:lnTo>
                  <a:pt x="112681" y="17695"/>
                </a:lnTo>
                <a:lnTo>
                  <a:pt x="120761" y="15765"/>
                </a:lnTo>
                <a:lnTo>
                  <a:pt x="128133" y="13487"/>
                </a:lnTo>
                <a:lnTo>
                  <a:pt x="135031" y="10976"/>
                </a:lnTo>
                <a:lnTo>
                  <a:pt x="141614" y="8310"/>
                </a:lnTo>
                <a:lnTo>
                  <a:pt x="147988" y="5540"/>
                </a:lnTo>
                <a:lnTo>
                  <a:pt x="153229" y="3693"/>
                </a:lnTo>
                <a:lnTo>
                  <a:pt x="157715" y="2462"/>
                </a:lnTo>
                <a:lnTo>
                  <a:pt x="168965" y="145"/>
                </a:lnTo>
                <a:lnTo>
                  <a:pt x="164716" y="43"/>
                </a:lnTo>
                <a:lnTo>
                  <a:pt x="133945"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 name="SMARTInkAnnotation95"/>
          <p:cNvSpPr/>
          <p:nvPr/>
        </p:nvSpPr>
        <p:spPr bwMode="auto">
          <a:xfrm>
            <a:off x="5261092" y="5545335"/>
            <a:ext cx="186018" cy="230286"/>
          </a:xfrm>
          <a:custGeom>
            <a:avLst/>
            <a:gdLst/>
            <a:ahLst/>
            <a:cxnLst/>
            <a:rect l="0" t="0" r="0" b="0"/>
            <a:pathLst>
              <a:path w="186018" h="230286">
                <a:moveTo>
                  <a:pt x="78861" y="0"/>
                </a:moveTo>
                <a:lnTo>
                  <a:pt x="60818" y="0"/>
                </a:lnTo>
                <a:lnTo>
                  <a:pt x="56910" y="993"/>
                </a:lnTo>
                <a:lnTo>
                  <a:pt x="53313" y="2646"/>
                </a:lnTo>
                <a:lnTo>
                  <a:pt x="49922" y="4741"/>
                </a:lnTo>
                <a:lnTo>
                  <a:pt x="46670" y="7129"/>
                </a:lnTo>
                <a:lnTo>
                  <a:pt x="43510" y="9714"/>
                </a:lnTo>
                <a:lnTo>
                  <a:pt x="40410" y="12429"/>
                </a:lnTo>
                <a:lnTo>
                  <a:pt x="37352" y="16224"/>
                </a:lnTo>
                <a:lnTo>
                  <a:pt x="34321" y="20738"/>
                </a:lnTo>
                <a:lnTo>
                  <a:pt x="31308" y="25732"/>
                </a:lnTo>
                <a:lnTo>
                  <a:pt x="27316" y="31045"/>
                </a:lnTo>
                <a:lnTo>
                  <a:pt x="22668" y="36572"/>
                </a:lnTo>
                <a:lnTo>
                  <a:pt x="17587" y="42241"/>
                </a:lnTo>
                <a:lnTo>
                  <a:pt x="14199" y="48997"/>
                </a:lnTo>
                <a:lnTo>
                  <a:pt x="11940" y="56477"/>
                </a:lnTo>
                <a:lnTo>
                  <a:pt x="10435" y="64441"/>
                </a:lnTo>
                <a:lnTo>
                  <a:pt x="8439" y="71734"/>
                </a:lnTo>
                <a:lnTo>
                  <a:pt x="6116" y="78581"/>
                </a:lnTo>
                <a:lnTo>
                  <a:pt x="3575" y="85130"/>
                </a:lnTo>
                <a:lnTo>
                  <a:pt x="1881" y="92472"/>
                </a:lnTo>
                <a:lnTo>
                  <a:pt x="752" y="100343"/>
                </a:lnTo>
                <a:lnTo>
                  <a:pt x="0" y="108567"/>
                </a:lnTo>
                <a:lnTo>
                  <a:pt x="489" y="117027"/>
                </a:lnTo>
                <a:lnTo>
                  <a:pt x="1809" y="125643"/>
                </a:lnTo>
                <a:lnTo>
                  <a:pt x="3680" y="134364"/>
                </a:lnTo>
                <a:lnTo>
                  <a:pt x="6913" y="142162"/>
                </a:lnTo>
                <a:lnTo>
                  <a:pt x="11051" y="149345"/>
                </a:lnTo>
                <a:lnTo>
                  <a:pt x="15795" y="156118"/>
                </a:lnTo>
                <a:lnTo>
                  <a:pt x="20942" y="162618"/>
                </a:lnTo>
                <a:lnTo>
                  <a:pt x="26357" y="168935"/>
                </a:lnTo>
                <a:lnTo>
                  <a:pt x="31953" y="175132"/>
                </a:lnTo>
                <a:lnTo>
                  <a:pt x="38658" y="180254"/>
                </a:lnTo>
                <a:lnTo>
                  <a:pt x="46106" y="184662"/>
                </a:lnTo>
                <a:lnTo>
                  <a:pt x="54048" y="188592"/>
                </a:lnTo>
                <a:lnTo>
                  <a:pt x="62319" y="193197"/>
                </a:lnTo>
                <a:lnTo>
                  <a:pt x="70810" y="198251"/>
                </a:lnTo>
                <a:lnTo>
                  <a:pt x="79446" y="203605"/>
                </a:lnTo>
                <a:lnTo>
                  <a:pt x="88181" y="208167"/>
                </a:lnTo>
                <a:lnTo>
                  <a:pt x="96980" y="212200"/>
                </a:lnTo>
                <a:lnTo>
                  <a:pt x="105823" y="215880"/>
                </a:lnTo>
                <a:lnTo>
                  <a:pt x="114695" y="219327"/>
                </a:lnTo>
                <a:lnTo>
                  <a:pt x="132490" y="225802"/>
                </a:lnTo>
                <a:lnTo>
                  <a:pt x="140410" y="227925"/>
                </a:lnTo>
                <a:lnTo>
                  <a:pt x="147675" y="229341"/>
                </a:lnTo>
                <a:lnTo>
                  <a:pt x="154503" y="230285"/>
                </a:lnTo>
                <a:lnTo>
                  <a:pt x="160046" y="229922"/>
                </a:lnTo>
                <a:lnTo>
                  <a:pt x="164734" y="228687"/>
                </a:lnTo>
                <a:lnTo>
                  <a:pt x="168852" y="226872"/>
                </a:lnTo>
                <a:lnTo>
                  <a:pt x="172589" y="225662"/>
                </a:lnTo>
                <a:lnTo>
                  <a:pt x="176074" y="224856"/>
                </a:lnTo>
                <a:lnTo>
                  <a:pt x="179387" y="224318"/>
                </a:lnTo>
                <a:lnTo>
                  <a:pt x="181597" y="222967"/>
                </a:lnTo>
                <a:lnTo>
                  <a:pt x="183071" y="221074"/>
                </a:lnTo>
                <a:lnTo>
                  <a:pt x="184053" y="218820"/>
                </a:lnTo>
                <a:lnTo>
                  <a:pt x="185144" y="213670"/>
                </a:lnTo>
                <a:lnTo>
                  <a:pt x="185629" y="207082"/>
                </a:lnTo>
                <a:lnTo>
                  <a:pt x="185844" y="197539"/>
                </a:lnTo>
                <a:lnTo>
                  <a:pt x="186017" y="17859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 name="SMARTInkAnnotation96"/>
          <p:cNvSpPr/>
          <p:nvPr/>
        </p:nvSpPr>
        <p:spPr bwMode="auto">
          <a:xfrm>
            <a:off x="5518546" y="5661421"/>
            <a:ext cx="116087" cy="17861"/>
          </a:xfrm>
          <a:custGeom>
            <a:avLst/>
            <a:gdLst/>
            <a:ahLst/>
            <a:cxnLst/>
            <a:rect l="0" t="0" r="0" b="0"/>
            <a:pathLst>
              <a:path w="116087" h="17861">
                <a:moveTo>
                  <a:pt x="0" y="17860"/>
                </a:moveTo>
                <a:lnTo>
                  <a:pt x="58491" y="17860"/>
                </a:lnTo>
                <a:lnTo>
                  <a:pt x="64791" y="16868"/>
                </a:lnTo>
                <a:lnTo>
                  <a:pt x="70975" y="15214"/>
                </a:lnTo>
                <a:lnTo>
                  <a:pt x="77083" y="13119"/>
                </a:lnTo>
                <a:lnTo>
                  <a:pt x="83138" y="11723"/>
                </a:lnTo>
                <a:lnTo>
                  <a:pt x="89160" y="10792"/>
                </a:lnTo>
                <a:lnTo>
                  <a:pt x="103601" y="9298"/>
                </a:lnTo>
                <a:lnTo>
                  <a:pt x="105779" y="8184"/>
                </a:lnTo>
                <a:lnTo>
                  <a:pt x="108223" y="6447"/>
                </a:lnTo>
                <a:lnTo>
                  <a:pt x="11608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 name="SMARTInkAnnotation97"/>
          <p:cNvSpPr/>
          <p:nvPr/>
        </p:nvSpPr>
        <p:spPr bwMode="auto">
          <a:xfrm>
            <a:off x="5858040" y="5545335"/>
            <a:ext cx="222528" cy="159327"/>
          </a:xfrm>
          <a:custGeom>
            <a:avLst/>
            <a:gdLst/>
            <a:ahLst/>
            <a:cxnLst/>
            <a:rect l="0" t="0" r="0" b="0"/>
            <a:pathLst>
              <a:path w="222528" h="159327">
                <a:moveTo>
                  <a:pt x="89131" y="0"/>
                </a:moveTo>
                <a:lnTo>
                  <a:pt x="69014" y="0"/>
                </a:lnTo>
                <a:lnTo>
                  <a:pt x="64806" y="993"/>
                </a:lnTo>
                <a:lnTo>
                  <a:pt x="60016" y="2646"/>
                </a:lnTo>
                <a:lnTo>
                  <a:pt x="54839" y="4741"/>
                </a:lnTo>
                <a:lnTo>
                  <a:pt x="50395" y="7129"/>
                </a:lnTo>
                <a:lnTo>
                  <a:pt x="46439" y="9714"/>
                </a:lnTo>
                <a:lnTo>
                  <a:pt x="42811" y="12429"/>
                </a:lnTo>
                <a:lnTo>
                  <a:pt x="38408" y="15232"/>
                </a:lnTo>
                <a:lnTo>
                  <a:pt x="33487" y="18092"/>
                </a:lnTo>
                <a:lnTo>
                  <a:pt x="28223" y="20991"/>
                </a:lnTo>
                <a:lnTo>
                  <a:pt x="23721" y="23916"/>
                </a:lnTo>
                <a:lnTo>
                  <a:pt x="19728" y="26858"/>
                </a:lnTo>
                <a:lnTo>
                  <a:pt x="16073" y="29812"/>
                </a:lnTo>
                <a:lnTo>
                  <a:pt x="12645" y="33765"/>
                </a:lnTo>
                <a:lnTo>
                  <a:pt x="9367" y="38386"/>
                </a:lnTo>
                <a:lnTo>
                  <a:pt x="6190" y="43450"/>
                </a:lnTo>
                <a:lnTo>
                  <a:pt x="4071" y="48810"/>
                </a:lnTo>
                <a:lnTo>
                  <a:pt x="2659" y="54369"/>
                </a:lnTo>
                <a:lnTo>
                  <a:pt x="1718" y="60058"/>
                </a:lnTo>
                <a:lnTo>
                  <a:pt x="1090" y="65836"/>
                </a:lnTo>
                <a:lnTo>
                  <a:pt x="671" y="71672"/>
                </a:lnTo>
                <a:lnTo>
                  <a:pt x="206" y="82456"/>
                </a:lnTo>
                <a:lnTo>
                  <a:pt x="0" y="90556"/>
                </a:lnTo>
                <a:lnTo>
                  <a:pt x="1929" y="95098"/>
                </a:lnTo>
                <a:lnTo>
                  <a:pt x="5200" y="100110"/>
                </a:lnTo>
                <a:lnTo>
                  <a:pt x="9364" y="105435"/>
                </a:lnTo>
                <a:lnTo>
                  <a:pt x="13133" y="110970"/>
                </a:lnTo>
                <a:lnTo>
                  <a:pt x="16638" y="116644"/>
                </a:lnTo>
                <a:lnTo>
                  <a:pt x="19966" y="122412"/>
                </a:lnTo>
                <a:lnTo>
                  <a:pt x="25162" y="127248"/>
                </a:lnTo>
                <a:lnTo>
                  <a:pt x="31602" y="131465"/>
                </a:lnTo>
                <a:lnTo>
                  <a:pt x="38873" y="135269"/>
                </a:lnTo>
                <a:lnTo>
                  <a:pt x="46696" y="138797"/>
                </a:lnTo>
                <a:lnTo>
                  <a:pt x="54888" y="142141"/>
                </a:lnTo>
                <a:lnTo>
                  <a:pt x="63326" y="145362"/>
                </a:lnTo>
                <a:lnTo>
                  <a:pt x="72920" y="147510"/>
                </a:lnTo>
                <a:lnTo>
                  <a:pt x="83285" y="148942"/>
                </a:lnTo>
                <a:lnTo>
                  <a:pt x="94164" y="149896"/>
                </a:lnTo>
                <a:lnTo>
                  <a:pt x="104392" y="151525"/>
                </a:lnTo>
                <a:lnTo>
                  <a:pt x="114188" y="153603"/>
                </a:lnTo>
                <a:lnTo>
                  <a:pt x="123695" y="155980"/>
                </a:lnTo>
                <a:lnTo>
                  <a:pt x="133010" y="157565"/>
                </a:lnTo>
                <a:lnTo>
                  <a:pt x="142196" y="158622"/>
                </a:lnTo>
                <a:lnTo>
                  <a:pt x="151297" y="159326"/>
                </a:lnTo>
                <a:lnTo>
                  <a:pt x="160341" y="158804"/>
                </a:lnTo>
                <a:lnTo>
                  <a:pt x="169347" y="157463"/>
                </a:lnTo>
                <a:lnTo>
                  <a:pt x="178327" y="155577"/>
                </a:lnTo>
                <a:lnTo>
                  <a:pt x="185306" y="154320"/>
                </a:lnTo>
                <a:lnTo>
                  <a:pt x="190951" y="153482"/>
                </a:lnTo>
                <a:lnTo>
                  <a:pt x="195706" y="152923"/>
                </a:lnTo>
                <a:lnTo>
                  <a:pt x="199869" y="152550"/>
                </a:lnTo>
                <a:lnTo>
                  <a:pt x="203636" y="152302"/>
                </a:lnTo>
                <a:lnTo>
                  <a:pt x="207140" y="152136"/>
                </a:lnTo>
                <a:lnTo>
                  <a:pt x="210468" y="151034"/>
                </a:lnTo>
                <a:lnTo>
                  <a:pt x="216811" y="147163"/>
                </a:lnTo>
                <a:lnTo>
                  <a:pt x="222527" y="143252"/>
                </a:lnTo>
                <a:lnTo>
                  <a:pt x="220186" y="140397"/>
                </a:lnTo>
                <a:lnTo>
                  <a:pt x="214147" y="13394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 name="SMARTInkAnnotation98"/>
          <p:cNvSpPr/>
          <p:nvPr/>
        </p:nvSpPr>
        <p:spPr bwMode="auto">
          <a:xfrm>
            <a:off x="4027397" y="5223867"/>
            <a:ext cx="62400" cy="121231"/>
          </a:xfrm>
          <a:custGeom>
            <a:avLst/>
            <a:gdLst/>
            <a:ahLst/>
            <a:cxnLst/>
            <a:rect l="0" t="0" r="0" b="0"/>
            <a:pathLst>
              <a:path w="62400" h="121231">
                <a:moveTo>
                  <a:pt x="8821" y="116086"/>
                </a:moveTo>
                <a:lnTo>
                  <a:pt x="4080" y="116086"/>
                </a:lnTo>
                <a:lnTo>
                  <a:pt x="2684" y="117078"/>
                </a:lnTo>
                <a:lnTo>
                  <a:pt x="1753" y="118731"/>
                </a:lnTo>
                <a:lnTo>
                  <a:pt x="1133" y="120826"/>
                </a:lnTo>
                <a:lnTo>
                  <a:pt x="719" y="121230"/>
                </a:lnTo>
                <a:lnTo>
                  <a:pt x="443" y="120507"/>
                </a:lnTo>
                <a:lnTo>
                  <a:pt x="0" y="116959"/>
                </a:lnTo>
                <a:lnTo>
                  <a:pt x="957" y="115676"/>
                </a:lnTo>
                <a:lnTo>
                  <a:pt x="2586" y="113828"/>
                </a:lnTo>
                <a:lnTo>
                  <a:pt x="7590" y="108474"/>
                </a:lnTo>
                <a:lnTo>
                  <a:pt x="13197" y="102806"/>
                </a:lnTo>
                <a:lnTo>
                  <a:pt x="14715" y="99295"/>
                </a:lnTo>
                <a:lnTo>
                  <a:pt x="15727" y="94970"/>
                </a:lnTo>
                <a:lnTo>
                  <a:pt x="16402" y="90103"/>
                </a:lnTo>
                <a:lnTo>
                  <a:pt x="17844" y="85865"/>
                </a:lnTo>
                <a:lnTo>
                  <a:pt x="19797" y="82048"/>
                </a:lnTo>
                <a:lnTo>
                  <a:pt x="22092" y="78511"/>
                </a:lnTo>
                <a:lnTo>
                  <a:pt x="23622" y="74169"/>
                </a:lnTo>
                <a:lnTo>
                  <a:pt x="24641" y="69290"/>
                </a:lnTo>
                <a:lnTo>
                  <a:pt x="25321" y="64052"/>
                </a:lnTo>
                <a:lnTo>
                  <a:pt x="25774" y="59569"/>
                </a:lnTo>
                <a:lnTo>
                  <a:pt x="26076" y="55587"/>
                </a:lnTo>
                <a:lnTo>
                  <a:pt x="26278" y="51941"/>
                </a:lnTo>
                <a:lnTo>
                  <a:pt x="25419" y="48518"/>
                </a:lnTo>
                <a:lnTo>
                  <a:pt x="23856" y="45243"/>
                </a:lnTo>
                <a:lnTo>
                  <a:pt x="21821" y="42069"/>
                </a:lnTo>
                <a:lnTo>
                  <a:pt x="20464" y="38960"/>
                </a:lnTo>
                <a:lnTo>
                  <a:pt x="19559" y="35895"/>
                </a:lnTo>
                <a:lnTo>
                  <a:pt x="18957" y="32859"/>
                </a:lnTo>
                <a:lnTo>
                  <a:pt x="18555" y="29844"/>
                </a:lnTo>
                <a:lnTo>
                  <a:pt x="18287" y="26841"/>
                </a:lnTo>
                <a:lnTo>
                  <a:pt x="17782" y="18385"/>
                </a:lnTo>
                <a:lnTo>
                  <a:pt x="17754" y="25593"/>
                </a:lnTo>
                <a:lnTo>
                  <a:pt x="18745" y="25992"/>
                </a:lnTo>
                <a:lnTo>
                  <a:pt x="20398" y="26258"/>
                </a:lnTo>
                <a:lnTo>
                  <a:pt x="22492" y="26435"/>
                </a:lnTo>
                <a:lnTo>
                  <a:pt x="24881" y="25561"/>
                </a:lnTo>
                <a:lnTo>
                  <a:pt x="27465" y="23986"/>
                </a:lnTo>
                <a:lnTo>
                  <a:pt x="30180" y="21944"/>
                </a:lnTo>
                <a:lnTo>
                  <a:pt x="32982" y="20582"/>
                </a:lnTo>
                <a:lnTo>
                  <a:pt x="35842" y="19675"/>
                </a:lnTo>
                <a:lnTo>
                  <a:pt x="38742" y="19069"/>
                </a:lnTo>
                <a:lnTo>
                  <a:pt x="42659" y="16681"/>
                </a:lnTo>
                <a:lnTo>
                  <a:pt x="47255" y="13105"/>
                </a:lnTo>
                <a:lnTo>
                  <a:pt x="62399"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 name="SMARTInkAnnotation99"/>
          <p:cNvSpPr/>
          <p:nvPr/>
        </p:nvSpPr>
        <p:spPr bwMode="auto">
          <a:xfrm>
            <a:off x="4011193" y="4884647"/>
            <a:ext cx="141112" cy="151696"/>
          </a:xfrm>
          <a:custGeom>
            <a:avLst/>
            <a:gdLst/>
            <a:ahLst/>
            <a:cxnLst/>
            <a:rect l="0" t="0" r="0" b="0"/>
            <a:pathLst>
              <a:path w="141112" h="151696">
                <a:moveTo>
                  <a:pt x="87533" y="8821"/>
                </a:moveTo>
                <a:lnTo>
                  <a:pt x="87533" y="4081"/>
                </a:lnTo>
                <a:lnTo>
                  <a:pt x="86541" y="2684"/>
                </a:lnTo>
                <a:lnTo>
                  <a:pt x="84887" y="1753"/>
                </a:lnTo>
                <a:lnTo>
                  <a:pt x="79845" y="259"/>
                </a:lnTo>
                <a:lnTo>
                  <a:pt x="76509" y="55"/>
                </a:lnTo>
                <a:lnTo>
                  <a:pt x="74231" y="0"/>
                </a:lnTo>
                <a:lnTo>
                  <a:pt x="72712" y="957"/>
                </a:lnTo>
                <a:lnTo>
                  <a:pt x="71699" y="2585"/>
                </a:lnTo>
                <a:lnTo>
                  <a:pt x="71024" y="4664"/>
                </a:lnTo>
                <a:lnTo>
                  <a:pt x="69582" y="6050"/>
                </a:lnTo>
                <a:lnTo>
                  <a:pt x="67628" y="6974"/>
                </a:lnTo>
                <a:lnTo>
                  <a:pt x="65333" y="7590"/>
                </a:lnTo>
                <a:lnTo>
                  <a:pt x="62811" y="8992"/>
                </a:lnTo>
                <a:lnTo>
                  <a:pt x="60138" y="10920"/>
                </a:lnTo>
                <a:lnTo>
                  <a:pt x="57364" y="13197"/>
                </a:lnTo>
                <a:lnTo>
                  <a:pt x="54522" y="15707"/>
                </a:lnTo>
                <a:lnTo>
                  <a:pt x="48718" y="21142"/>
                </a:lnTo>
                <a:lnTo>
                  <a:pt x="45781" y="24973"/>
                </a:lnTo>
                <a:lnTo>
                  <a:pt x="42832" y="29510"/>
                </a:lnTo>
                <a:lnTo>
                  <a:pt x="39873" y="34520"/>
                </a:lnTo>
                <a:lnTo>
                  <a:pt x="36908" y="39845"/>
                </a:lnTo>
                <a:lnTo>
                  <a:pt x="30968" y="51052"/>
                </a:lnTo>
                <a:lnTo>
                  <a:pt x="22046" y="68518"/>
                </a:lnTo>
                <a:lnTo>
                  <a:pt x="19070" y="73424"/>
                </a:lnTo>
                <a:lnTo>
                  <a:pt x="16094" y="77687"/>
                </a:lnTo>
                <a:lnTo>
                  <a:pt x="13118" y="81520"/>
                </a:lnTo>
                <a:lnTo>
                  <a:pt x="10142" y="86061"/>
                </a:lnTo>
                <a:lnTo>
                  <a:pt x="7165" y="91072"/>
                </a:lnTo>
                <a:lnTo>
                  <a:pt x="4189" y="96397"/>
                </a:lnTo>
                <a:lnTo>
                  <a:pt x="2205" y="100940"/>
                </a:lnTo>
                <a:lnTo>
                  <a:pt x="882" y="104960"/>
                </a:lnTo>
                <a:lnTo>
                  <a:pt x="0" y="108633"/>
                </a:lnTo>
                <a:lnTo>
                  <a:pt x="405" y="112073"/>
                </a:lnTo>
                <a:lnTo>
                  <a:pt x="1666" y="115359"/>
                </a:lnTo>
                <a:lnTo>
                  <a:pt x="3499" y="118542"/>
                </a:lnTo>
                <a:lnTo>
                  <a:pt x="5714" y="121656"/>
                </a:lnTo>
                <a:lnTo>
                  <a:pt x="8182" y="124724"/>
                </a:lnTo>
                <a:lnTo>
                  <a:pt x="10820" y="127762"/>
                </a:lnTo>
                <a:lnTo>
                  <a:pt x="14563" y="130779"/>
                </a:lnTo>
                <a:lnTo>
                  <a:pt x="19043" y="133783"/>
                </a:lnTo>
                <a:lnTo>
                  <a:pt x="24013" y="136777"/>
                </a:lnTo>
                <a:lnTo>
                  <a:pt x="30304" y="139766"/>
                </a:lnTo>
                <a:lnTo>
                  <a:pt x="37474" y="142751"/>
                </a:lnTo>
                <a:lnTo>
                  <a:pt x="45231" y="145733"/>
                </a:lnTo>
                <a:lnTo>
                  <a:pt x="52386" y="147721"/>
                </a:lnTo>
                <a:lnTo>
                  <a:pt x="59141" y="149046"/>
                </a:lnTo>
                <a:lnTo>
                  <a:pt x="65629" y="149930"/>
                </a:lnTo>
                <a:lnTo>
                  <a:pt x="71938" y="150519"/>
                </a:lnTo>
                <a:lnTo>
                  <a:pt x="78129" y="150911"/>
                </a:lnTo>
                <a:lnTo>
                  <a:pt x="90298" y="151347"/>
                </a:lnTo>
                <a:lnTo>
                  <a:pt x="115507" y="151651"/>
                </a:lnTo>
                <a:lnTo>
                  <a:pt x="131613" y="151695"/>
                </a:lnTo>
                <a:lnTo>
                  <a:pt x="131928" y="149050"/>
                </a:lnTo>
                <a:lnTo>
                  <a:pt x="132167" y="143135"/>
                </a:lnTo>
                <a:lnTo>
                  <a:pt x="134821" y="140285"/>
                </a:lnTo>
                <a:lnTo>
                  <a:pt x="141111" y="13383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1" name="SMARTInkAnnotation100"/>
          <p:cNvSpPr/>
          <p:nvPr/>
        </p:nvSpPr>
        <p:spPr bwMode="auto">
          <a:xfrm>
            <a:off x="4080867" y="4634507"/>
            <a:ext cx="25539" cy="98228"/>
          </a:xfrm>
          <a:custGeom>
            <a:avLst/>
            <a:gdLst/>
            <a:ahLst/>
            <a:cxnLst/>
            <a:rect l="0" t="0" r="0" b="0"/>
            <a:pathLst>
              <a:path w="25539" h="98228">
                <a:moveTo>
                  <a:pt x="8929" y="98227"/>
                </a:moveTo>
                <a:lnTo>
                  <a:pt x="8929" y="85798"/>
                </a:lnTo>
                <a:lnTo>
                  <a:pt x="9922" y="82996"/>
                </a:lnTo>
                <a:lnTo>
                  <a:pt x="11575" y="80135"/>
                </a:lnTo>
                <a:lnTo>
                  <a:pt x="13670" y="77236"/>
                </a:lnTo>
                <a:lnTo>
                  <a:pt x="15066" y="74311"/>
                </a:lnTo>
                <a:lnTo>
                  <a:pt x="15998" y="71369"/>
                </a:lnTo>
                <a:lnTo>
                  <a:pt x="16618" y="68416"/>
                </a:lnTo>
                <a:lnTo>
                  <a:pt x="17032" y="64462"/>
                </a:lnTo>
                <a:lnTo>
                  <a:pt x="17307" y="59842"/>
                </a:lnTo>
                <a:lnTo>
                  <a:pt x="17614" y="49417"/>
                </a:lnTo>
                <a:lnTo>
                  <a:pt x="17750" y="38169"/>
                </a:lnTo>
                <a:lnTo>
                  <a:pt x="18779" y="33384"/>
                </a:lnTo>
                <a:lnTo>
                  <a:pt x="20457" y="29201"/>
                </a:lnTo>
                <a:lnTo>
                  <a:pt x="22567" y="25421"/>
                </a:lnTo>
                <a:lnTo>
                  <a:pt x="23975" y="20916"/>
                </a:lnTo>
                <a:lnTo>
                  <a:pt x="24913" y="15929"/>
                </a:lnTo>
                <a:lnTo>
                  <a:pt x="25538" y="10619"/>
                </a:lnTo>
                <a:lnTo>
                  <a:pt x="24963" y="7080"/>
                </a:lnTo>
                <a:lnTo>
                  <a:pt x="23587" y="4721"/>
                </a:lnTo>
                <a:lnTo>
                  <a:pt x="18194" y="277"/>
                </a:lnTo>
                <a:lnTo>
                  <a:pt x="17091" y="184"/>
                </a:lnTo>
                <a:lnTo>
                  <a:pt x="15362" y="123"/>
                </a:lnTo>
                <a:lnTo>
                  <a:pt x="13218" y="82"/>
                </a:lnTo>
                <a:lnTo>
                  <a:pt x="11789" y="1047"/>
                </a:lnTo>
                <a:lnTo>
                  <a:pt x="10835" y="2682"/>
                </a:lnTo>
                <a:lnTo>
                  <a:pt x="10200" y="4765"/>
                </a:lnTo>
                <a:lnTo>
                  <a:pt x="8784" y="5161"/>
                </a:lnTo>
                <a:lnTo>
                  <a:pt x="6848" y="4433"/>
                </a:lnTo>
                <a:lnTo>
                  <a:pt x="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2" name="SMARTInkAnnotation101"/>
          <p:cNvSpPr/>
          <p:nvPr/>
        </p:nvSpPr>
        <p:spPr bwMode="auto">
          <a:xfrm>
            <a:off x="4002008" y="4357720"/>
            <a:ext cx="186016" cy="151770"/>
          </a:xfrm>
          <a:custGeom>
            <a:avLst/>
            <a:gdLst/>
            <a:ahLst/>
            <a:cxnLst/>
            <a:rect l="0" t="0" r="0" b="0"/>
            <a:pathLst>
              <a:path w="186016" h="151770">
                <a:moveTo>
                  <a:pt x="141367" y="8897"/>
                </a:moveTo>
                <a:lnTo>
                  <a:pt x="136626" y="8897"/>
                </a:lnTo>
                <a:lnTo>
                  <a:pt x="135230" y="7904"/>
                </a:lnTo>
                <a:lnTo>
                  <a:pt x="134298" y="6251"/>
                </a:lnTo>
                <a:lnTo>
                  <a:pt x="133678" y="4156"/>
                </a:lnTo>
                <a:lnTo>
                  <a:pt x="132272" y="2760"/>
                </a:lnTo>
                <a:lnTo>
                  <a:pt x="130343" y="1829"/>
                </a:lnTo>
                <a:lnTo>
                  <a:pt x="124857" y="335"/>
                </a:lnTo>
                <a:lnTo>
                  <a:pt x="119167" y="76"/>
                </a:lnTo>
                <a:lnTo>
                  <a:pt x="111197" y="0"/>
                </a:lnTo>
                <a:lnTo>
                  <a:pt x="108355" y="981"/>
                </a:lnTo>
                <a:lnTo>
                  <a:pt x="102551" y="4717"/>
                </a:lnTo>
                <a:lnTo>
                  <a:pt x="98623" y="7103"/>
                </a:lnTo>
                <a:lnTo>
                  <a:pt x="94019" y="9685"/>
                </a:lnTo>
                <a:lnTo>
                  <a:pt x="83613" y="15200"/>
                </a:lnTo>
                <a:lnTo>
                  <a:pt x="54888" y="29779"/>
                </a:lnTo>
                <a:lnTo>
                  <a:pt x="49980" y="32740"/>
                </a:lnTo>
                <a:lnTo>
                  <a:pt x="45716" y="35706"/>
                </a:lnTo>
                <a:lnTo>
                  <a:pt x="41880" y="38676"/>
                </a:lnTo>
                <a:lnTo>
                  <a:pt x="38331" y="42640"/>
                </a:lnTo>
                <a:lnTo>
                  <a:pt x="34974" y="47267"/>
                </a:lnTo>
                <a:lnTo>
                  <a:pt x="31743" y="52337"/>
                </a:lnTo>
                <a:lnTo>
                  <a:pt x="27604" y="56708"/>
                </a:lnTo>
                <a:lnTo>
                  <a:pt x="22861" y="60615"/>
                </a:lnTo>
                <a:lnTo>
                  <a:pt x="17714" y="64212"/>
                </a:lnTo>
                <a:lnTo>
                  <a:pt x="14283" y="68594"/>
                </a:lnTo>
                <a:lnTo>
                  <a:pt x="11996" y="73499"/>
                </a:lnTo>
                <a:lnTo>
                  <a:pt x="10471" y="78754"/>
                </a:lnTo>
                <a:lnTo>
                  <a:pt x="8462" y="83250"/>
                </a:lnTo>
                <a:lnTo>
                  <a:pt x="6131" y="87239"/>
                </a:lnTo>
                <a:lnTo>
                  <a:pt x="3584" y="90891"/>
                </a:lnTo>
                <a:lnTo>
                  <a:pt x="1887" y="95310"/>
                </a:lnTo>
                <a:lnTo>
                  <a:pt x="755" y="100240"/>
                </a:lnTo>
                <a:lnTo>
                  <a:pt x="0" y="105511"/>
                </a:lnTo>
                <a:lnTo>
                  <a:pt x="489" y="110017"/>
                </a:lnTo>
                <a:lnTo>
                  <a:pt x="1808" y="114014"/>
                </a:lnTo>
                <a:lnTo>
                  <a:pt x="3679" y="117670"/>
                </a:lnTo>
                <a:lnTo>
                  <a:pt x="5919" y="121100"/>
                </a:lnTo>
                <a:lnTo>
                  <a:pt x="8404" y="124379"/>
                </a:lnTo>
                <a:lnTo>
                  <a:pt x="11053" y="127557"/>
                </a:lnTo>
                <a:lnTo>
                  <a:pt x="14803" y="130667"/>
                </a:lnTo>
                <a:lnTo>
                  <a:pt x="19288" y="133734"/>
                </a:lnTo>
                <a:lnTo>
                  <a:pt x="24262" y="136770"/>
                </a:lnTo>
                <a:lnTo>
                  <a:pt x="30555" y="138794"/>
                </a:lnTo>
                <a:lnTo>
                  <a:pt x="37726" y="140143"/>
                </a:lnTo>
                <a:lnTo>
                  <a:pt x="45484" y="141042"/>
                </a:lnTo>
                <a:lnTo>
                  <a:pt x="52640" y="142635"/>
                </a:lnTo>
                <a:lnTo>
                  <a:pt x="59395" y="144688"/>
                </a:lnTo>
                <a:lnTo>
                  <a:pt x="65883" y="147049"/>
                </a:lnTo>
                <a:lnTo>
                  <a:pt x="73185" y="148624"/>
                </a:lnTo>
                <a:lnTo>
                  <a:pt x="81029" y="149673"/>
                </a:lnTo>
                <a:lnTo>
                  <a:pt x="89236" y="150373"/>
                </a:lnTo>
                <a:lnTo>
                  <a:pt x="96691" y="150839"/>
                </a:lnTo>
                <a:lnTo>
                  <a:pt x="110266" y="151357"/>
                </a:lnTo>
                <a:lnTo>
                  <a:pt x="129065" y="151649"/>
                </a:lnTo>
                <a:lnTo>
                  <a:pt x="165859" y="151769"/>
                </a:lnTo>
                <a:lnTo>
                  <a:pt x="169780" y="149125"/>
                </a:lnTo>
                <a:lnTo>
                  <a:pt x="175642" y="144083"/>
                </a:lnTo>
                <a:lnTo>
                  <a:pt x="176123" y="142677"/>
                </a:lnTo>
                <a:lnTo>
                  <a:pt x="176658" y="138469"/>
                </a:lnTo>
                <a:lnTo>
                  <a:pt x="176959" y="135263"/>
                </a:lnTo>
                <a:lnTo>
                  <a:pt x="177993" y="134813"/>
                </a:lnTo>
                <a:lnTo>
                  <a:pt x="183197" y="134179"/>
                </a:lnTo>
                <a:lnTo>
                  <a:pt x="186015" y="13391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3" name="SMARTInkAnnotation102"/>
          <p:cNvSpPr/>
          <p:nvPr/>
        </p:nvSpPr>
        <p:spPr bwMode="auto">
          <a:xfrm>
            <a:off x="4188023" y="4929187"/>
            <a:ext cx="94015" cy="26422"/>
          </a:xfrm>
          <a:custGeom>
            <a:avLst/>
            <a:gdLst/>
            <a:ahLst/>
            <a:cxnLst/>
            <a:rect l="0" t="0" r="0" b="0"/>
            <a:pathLst>
              <a:path w="94015" h="26422">
                <a:moveTo>
                  <a:pt x="0" y="8930"/>
                </a:moveTo>
                <a:lnTo>
                  <a:pt x="13562" y="8930"/>
                </a:lnTo>
                <a:lnTo>
                  <a:pt x="15986" y="9922"/>
                </a:lnTo>
                <a:lnTo>
                  <a:pt x="18595" y="11575"/>
                </a:lnTo>
                <a:lnTo>
                  <a:pt x="21327" y="13670"/>
                </a:lnTo>
                <a:lnTo>
                  <a:pt x="24140" y="15067"/>
                </a:lnTo>
                <a:lnTo>
                  <a:pt x="27007" y="15998"/>
                </a:lnTo>
                <a:lnTo>
                  <a:pt x="29911" y="16618"/>
                </a:lnTo>
                <a:lnTo>
                  <a:pt x="33832" y="17032"/>
                </a:lnTo>
                <a:lnTo>
                  <a:pt x="38430" y="17308"/>
                </a:lnTo>
                <a:lnTo>
                  <a:pt x="47838" y="17614"/>
                </a:lnTo>
                <a:lnTo>
                  <a:pt x="59705" y="17787"/>
                </a:lnTo>
                <a:lnTo>
                  <a:pt x="69861" y="17828"/>
                </a:lnTo>
                <a:lnTo>
                  <a:pt x="74355" y="18830"/>
                </a:lnTo>
                <a:lnTo>
                  <a:pt x="78344" y="20491"/>
                </a:lnTo>
                <a:lnTo>
                  <a:pt x="87133" y="25545"/>
                </a:lnTo>
                <a:lnTo>
                  <a:pt x="88847" y="25960"/>
                </a:lnTo>
                <a:lnTo>
                  <a:pt x="90981" y="26237"/>
                </a:lnTo>
                <a:lnTo>
                  <a:pt x="93396" y="26421"/>
                </a:lnTo>
                <a:lnTo>
                  <a:pt x="94014" y="25552"/>
                </a:lnTo>
                <a:lnTo>
                  <a:pt x="93434" y="23980"/>
                </a:lnTo>
                <a:lnTo>
                  <a:pt x="89539" y="18217"/>
                </a:lnTo>
                <a:lnTo>
                  <a:pt x="81630" y="10202"/>
                </a:lnTo>
                <a:lnTo>
                  <a:pt x="7143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4" name="SMARTInkAnnotation103"/>
          <p:cNvSpPr/>
          <p:nvPr/>
        </p:nvSpPr>
        <p:spPr bwMode="auto">
          <a:xfrm>
            <a:off x="4348757" y="4875609"/>
            <a:ext cx="35720" cy="142710"/>
          </a:xfrm>
          <a:custGeom>
            <a:avLst/>
            <a:gdLst/>
            <a:ahLst/>
            <a:cxnLst/>
            <a:rect l="0" t="0" r="0" b="0"/>
            <a:pathLst>
              <a:path w="35720" h="142710">
                <a:moveTo>
                  <a:pt x="0" y="0"/>
                </a:moveTo>
                <a:lnTo>
                  <a:pt x="7689" y="0"/>
                </a:lnTo>
                <a:lnTo>
                  <a:pt x="9095" y="992"/>
                </a:lnTo>
                <a:lnTo>
                  <a:pt x="11024" y="2645"/>
                </a:lnTo>
                <a:lnTo>
                  <a:pt x="13303" y="4740"/>
                </a:lnTo>
                <a:lnTo>
                  <a:pt x="14822" y="8121"/>
                </a:lnTo>
                <a:lnTo>
                  <a:pt x="15835" y="12359"/>
                </a:lnTo>
                <a:lnTo>
                  <a:pt x="16510" y="17169"/>
                </a:lnTo>
                <a:lnTo>
                  <a:pt x="16960" y="21368"/>
                </a:lnTo>
                <a:lnTo>
                  <a:pt x="17259" y="25159"/>
                </a:lnTo>
                <a:lnTo>
                  <a:pt x="17460" y="28680"/>
                </a:lnTo>
                <a:lnTo>
                  <a:pt x="18585" y="33010"/>
                </a:lnTo>
                <a:lnTo>
                  <a:pt x="20327" y="37882"/>
                </a:lnTo>
                <a:lnTo>
                  <a:pt x="22481" y="43114"/>
                </a:lnTo>
                <a:lnTo>
                  <a:pt x="23917" y="47594"/>
                </a:lnTo>
                <a:lnTo>
                  <a:pt x="24875" y="51573"/>
                </a:lnTo>
                <a:lnTo>
                  <a:pt x="25513" y="55218"/>
                </a:lnTo>
                <a:lnTo>
                  <a:pt x="25938" y="59632"/>
                </a:lnTo>
                <a:lnTo>
                  <a:pt x="26222" y="64559"/>
                </a:lnTo>
                <a:lnTo>
                  <a:pt x="26537" y="75326"/>
                </a:lnTo>
                <a:lnTo>
                  <a:pt x="26756" y="99560"/>
                </a:lnTo>
                <a:lnTo>
                  <a:pt x="25775" y="104076"/>
                </a:lnTo>
                <a:lnTo>
                  <a:pt x="24129" y="109071"/>
                </a:lnTo>
                <a:lnTo>
                  <a:pt x="22039" y="114386"/>
                </a:lnTo>
                <a:lnTo>
                  <a:pt x="20646" y="118922"/>
                </a:lnTo>
                <a:lnTo>
                  <a:pt x="19717" y="122937"/>
                </a:lnTo>
                <a:lnTo>
                  <a:pt x="19098" y="126606"/>
                </a:lnTo>
                <a:lnTo>
                  <a:pt x="18685" y="130045"/>
                </a:lnTo>
                <a:lnTo>
                  <a:pt x="18410" y="133329"/>
                </a:lnTo>
                <a:lnTo>
                  <a:pt x="17870" y="142709"/>
                </a:lnTo>
                <a:lnTo>
                  <a:pt x="18858" y="141772"/>
                </a:lnTo>
                <a:lnTo>
                  <a:pt x="22603" y="138085"/>
                </a:lnTo>
                <a:lnTo>
                  <a:pt x="23998" y="135713"/>
                </a:lnTo>
                <a:lnTo>
                  <a:pt x="24929" y="133139"/>
                </a:lnTo>
                <a:lnTo>
                  <a:pt x="25549" y="130431"/>
                </a:lnTo>
                <a:lnTo>
                  <a:pt x="25962" y="126642"/>
                </a:lnTo>
                <a:lnTo>
                  <a:pt x="26238" y="122132"/>
                </a:lnTo>
                <a:lnTo>
                  <a:pt x="26422" y="117140"/>
                </a:lnTo>
                <a:lnTo>
                  <a:pt x="27537" y="112820"/>
                </a:lnTo>
                <a:lnTo>
                  <a:pt x="29272" y="108947"/>
                </a:lnTo>
                <a:lnTo>
                  <a:pt x="35719" y="9822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5" name="SMARTInkAnnotation104"/>
          <p:cNvSpPr/>
          <p:nvPr/>
        </p:nvSpPr>
        <p:spPr bwMode="auto">
          <a:xfrm>
            <a:off x="4384476" y="4929187"/>
            <a:ext cx="62509" cy="26787"/>
          </a:xfrm>
          <a:custGeom>
            <a:avLst/>
            <a:gdLst/>
            <a:ahLst/>
            <a:cxnLst/>
            <a:rect l="0" t="0" r="0" b="0"/>
            <a:pathLst>
              <a:path w="62509" h="26787">
                <a:moveTo>
                  <a:pt x="0" y="17859"/>
                </a:moveTo>
                <a:lnTo>
                  <a:pt x="0" y="22600"/>
                </a:lnTo>
                <a:lnTo>
                  <a:pt x="993" y="23996"/>
                </a:lnTo>
                <a:lnTo>
                  <a:pt x="2646" y="24927"/>
                </a:lnTo>
                <a:lnTo>
                  <a:pt x="7688" y="26421"/>
                </a:lnTo>
                <a:lnTo>
                  <a:pt x="9094" y="26544"/>
                </a:lnTo>
                <a:lnTo>
                  <a:pt x="11024" y="26626"/>
                </a:lnTo>
                <a:lnTo>
                  <a:pt x="16510" y="26757"/>
                </a:lnTo>
                <a:lnTo>
                  <a:pt x="30170" y="26786"/>
                </a:lnTo>
                <a:lnTo>
                  <a:pt x="34004" y="25795"/>
                </a:lnTo>
                <a:lnTo>
                  <a:pt x="38545" y="24142"/>
                </a:lnTo>
                <a:lnTo>
                  <a:pt x="43555" y="22048"/>
                </a:lnTo>
                <a:lnTo>
                  <a:pt x="46897" y="19660"/>
                </a:lnTo>
                <a:lnTo>
                  <a:pt x="49123" y="17075"/>
                </a:lnTo>
                <a:lnTo>
                  <a:pt x="50609" y="14360"/>
                </a:lnTo>
                <a:lnTo>
                  <a:pt x="52591" y="11558"/>
                </a:lnTo>
                <a:lnTo>
                  <a:pt x="54904" y="8697"/>
                </a:lnTo>
                <a:lnTo>
                  <a:pt x="6250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6" name="SMARTInkAnnotation105"/>
          <p:cNvSpPr/>
          <p:nvPr/>
        </p:nvSpPr>
        <p:spPr bwMode="auto">
          <a:xfrm>
            <a:off x="4446984" y="4884539"/>
            <a:ext cx="1" cy="125016"/>
          </a:xfrm>
          <a:custGeom>
            <a:avLst/>
            <a:gdLst/>
            <a:ahLst/>
            <a:cxnLst/>
            <a:rect l="0" t="0" r="0" b="0"/>
            <a:pathLst>
              <a:path w="1" h="125016">
                <a:moveTo>
                  <a:pt x="0" y="0"/>
                </a:moveTo>
                <a:lnTo>
                  <a:pt x="0" y="125015"/>
                </a:lnTo>
              </a:path>
            </a:pathLst>
          </a:custGeom>
          <a:solidFill>
            <a:schemeClr val="accent1"/>
          </a:solid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7" name="SMARTInkAnnotation106"/>
          <p:cNvSpPr/>
          <p:nvPr/>
        </p:nvSpPr>
        <p:spPr bwMode="auto">
          <a:xfrm>
            <a:off x="4250531" y="4411265"/>
            <a:ext cx="89298" cy="14075"/>
          </a:xfrm>
          <a:custGeom>
            <a:avLst/>
            <a:gdLst/>
            <a:ahLst/>
            <a:cxnLst/>
            <a:rect l="0" t="0" r="0" b="0"/>
            <a:pathLst>
              <a:path w="89298" h="14075">
                <a:moveTo>
                  <a:pt x="0" y="8930"/>
                </a:moveTo>
                <a:lnTo>
                  <a:pt x="61274" y="8930"/>
                </a:lnTo>
                <a:lnTo>
                  <a:pt x="64662" y="9922"/>
                </a:lnTo>
                <a:lnTo>
                  <a:pt x="66920" y="11575"/>
                </a:lnTo>
                <a:lnTo>
                  <a:pt x="68426" y="13670"/>
                </a:lnTo>
                <a:lnTo>
                  <a:pt x="70422" y="14074"/>
                </a:lnTo>
                <a:lnTo>
                  <a:pt x="72745" y="13352"/>
                </a:lnTo>
                <a:lnTo>
                  <a:pt x="79921" y="9189"/>
                </a:lnTo>
                <a:lnTo>
                  <a:pt x="80069" y="8110"/>
                </a:lnTo>
                <a:lnTo>
                  <a:pt x="80169" y="6399"/>
                </a:lnTo>
                <a:lnTo>
                  <a:pt x="80235" y="4266"/>
                </a:lnTo>
                <a:lnTo>
                  <a:pt x="81271" y="2844"/>
                </a:lnTo>
                <a:lnTo>
                  <a:pt x="82954" y="1896"/>
                </a:lnTo>
                <a:lnTo>
                  <a:pt x="8929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8" name="SMARTInkAnnotation107"/>
          <p:cNvSpPr/>
          <p:nvPr/>
        </p:nvSpPr>
        <p:spPr bwMode="auto">
          <a:xfrm>
            <a:off x="4402335" y="4348757"/>
            <a:ext cx="17826" cy="132515"/>
          </a:xfrm>
          <a:custGeom>
            <a:avLst/>
            <a:gdLst/>
            <a:ahLst/>
            <a:cxnLst/>
            <a:rect l="0" t="0" r="0" b="0"/>
            <a:pathLst>
              <a:path w="17826" h="132515">
                <a:moveTo>
                  <a:pt x="0" y="0"/>
                </a:moveTo>
                <a:lnTo>
                  <a:pt x="0" y="34629"/>
                </a:lnTo>
                <a:lnTo>
                  <a:pt x="993" y="38961"/>
                </a:lnTo>
                <a:lnTo>
                  <a:pt x="2646" y="42841"/>
                </a:lnTo>
                <a:lnTo>
                  <a:pt x="4741" y="46420"/>
                </a:lnTo>
                <a:lnTo>
                  <a:pt x="6137" y="50791"/>
                </a:lnTo>
                <a:lnTo>
                  <a:pt x="7068" y="55689"/>
                </a:lnTo>
                <a:lnTo>
                  <a:pt x="7689" y="60938"/>
                </a:lnTo>
                <a:lnTo>
                  <a:pt x="9095" y="66423"/>
                </a:lnTo>
                <a:lnTo>
                  <a:pt x="11025" y="72063"/>
                </a:lnTo>
                <a:lnTo>
                  <a:pt x="13303" y="77808"/>
                </a:lnTo>
                <a:lnTo>
                  <a:pt x="14822" y="82630"/>
                </a:lnTo>
                <a:lnTo>
                  <a:pt x="15835" y="86836"/>
                </a:lnTo>
                <a:lnTo>
                  <a:pt x="16510" y="90633"/>
                </a:lnTo>
                <a:lnTo>
                  <a:pt x="16960" y="95149"/>
                </a:lnTo>
                <a:lnTo>
                  <a:pt x="17259" y="100143"/>
                </a:lnTo>
                <a:lnTo>
                  <a:pt x="17593" y="109993"/>
                </a:lnTo>
                <a:lnTo>
                  <a:pt x="17825" y="122842"/>
                </a:lnTo>
                <a:lnTo>
                  <a:pt x="16844" y="124559"/>
                </a:lnTo>
                <a:lnTo>
                  <a:pt x="15198" y="126696"/>
                </a:lnTo>
                <a:lnTo>
                  <a:pt x="10168" y="132514"/>
                </a:lnTo>
                <a:lnTo>
                  <a:pt x="9756" y="131998"/>
                </a:lnTo>
                <a:lnTo>
                  <a:pt x="9297" y="128781"/>
                </a:lnTo>
                <a:lnTo>
                  <a:pt x="9003" y="124768"/>
                </a:lnTo>
                <a:lnTo>
                  <a:pt x="8930"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9" name="SMARTInkAnnotation108"/>
          <p:cNvSpPr/>
          <p:nvPr/>
        </p:nvSpPr>
        <p:spPr bwMode="auto">
          <a:xfrm>
            <a:off x="4438054" y="4393406"/>
            <a:ext cx="62509" cy="26790"/>
          </a:xfrm>
          <a:custGeom>
            <a:avLst/>
            <a:gdLst/>
            <a:ahLst/>
            <a:cxnLst/>
            <a:rect l="0" t="0" r="0" b="0"/>
            <a:pathLst>
              <a:path w="62509" h="26790">
                <a:moveTo>
                  <a:pt x="0" y="26789"/>
                </a:moveTo>
                <a:lnTo>
                  <a:pt x="7688" y="19101"/>
                </a:lnTo>
                <a:lnTo>
                  <a:pt x="9095" y="18687"/>
                </a:lnTo>
                <a:lnTo>
                  <a:pt x="11024" y="18411"/>
                </a:lnTo>
                <a:lnTo>
                  <a:pt x="13302" y="18227"/>
                </a:lnTo>
                <a:lnTo>
                  <a:pt x="15814" y="18104"/>
                </a:lnTo>
                <a:lnTo>
                  <a:pt x="21250" y="17968"/>
                </a:lnTo>
                <a:lnTo>
                  <a:pt x="24088" y="16940"/>
                </a:lnTo>
                <a:lnTo>
                  <a:pt x="26973" y="15262"/>
                </a:lnTo>
                <a:lnTo>
                  <a:pt x="29889" y="13151"/>
                </a:lnTo>
                <a:lnTo>
                  <a:pt x="32825" y="11744"/>
                </a:lnTo>
                <a:lnTo>
                  <a:pt x="35774" y="10806"/>
                </a:lnTo>
                <a:lnTo>
                  <a:pt x="38732" y="10180"/>
                </a:lnTo>
                <a:lnTo>
                  <a:pt x="41696" y="8771"/>
                </a:lnTo>
                <a:lnTo>
                  <a:pt x="44665" y="6840"/>
                </a:lnTo>
                <a:lnTo>
                  <a:pt x="47636" y="4560"/>
                </a:lnTo>
                <a:lnTo>
                  <a:pt x="50609" y="3039"/>
                </a:lnTo>
                <a:lnTo>
                  <a:pt x="53583" y="2026"/>
                </a:lnTo>
                <a:lnTo>
                  <a:pt x="6250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0" name="SMARTInkAnnotation109"/>
          <p:cNvSpPr/>
          <p:nvPr/>
        </p:nvSpPr>
        <p:spPr bwMode="auto">
          <a:xfrm>
            <a:off x="4500562" y="4348757"/>
            <a:ext cx="1" cy="123476"/>
          </a:xfrm>
          <a:custGeom>
            <a:avLst/>
            <a:gdLst/>
            <a:ahLst/>
            <a:cxnLst/>
            <a:rect l="0" t="0" r="0" b="0"/>
            <a:pathLst>
              <a:path w="1" h="123476">
                <a:moveTo>
                  <a:pt x="0" y="0"/>
                </a:moveTo>
                <a:lnTo>
                  <a:pt x="0" y="123475"/>
                </a:lnTo>
                <a:lnTo>
                  <a:pt x="0"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1" name="SMARTInkAnnotation110"/>
          <p:cNvSpPr/>
          <p:nvPr/>
        </p:nvSpPr>
        <p:spPr bwMode="auto">
          <a:xfrm>
            <a:off x="4063007" y="4161234"/>
            <a:ext cx="14055" cy="71438"/>
          </a:xfrm>
          <a:custGeom>
            <a:avLst/>
            <a:gdLst/>
            <a:ahLst/>
            <a:cxnLst/>
            <a:rect l="0" t="0" r="0" b="0"/>
            <a:pathLst>
              <a:path w="14055" h="71438">
                <a:moveTo>
                  <a:pt x="8930" y="71437"/>
                </a:moveTo>
                <a:lnTo>
                  <a:pt x="4190" y="71437"/>
                </a:lnTo>
                <a:lnTo>
                  <a:pt x="2793" y="70445"/>
                </a:lnTo>
                <a:lnTo>
                  <a:pt x="1862" y="68792"/>
                </a:lnTo>
                <a:lnTo>
                  <a:pt x="368" y="63749"/>
                </a:lnTo>
                <a:lnTo>
                  <a:pt x="1237" y="62343"/>
                </a:lnTo>
                <a:lnTo>
                  <a:pt x="2810" y="60414"/>
                </a:lnTo>
                <a:lnTo>
                  <a:pt x="4850" y="58135"/>
                </a:lnTo>
                <a:lnTo>
                  <a:pt x="6210" y="55624"/>
                </a:lnTo>
                <a:lnTo>
                  <a:pt x="7117" y="52957"/>
                </a:lnTo>
                <a:lnTo>
                  <a:pt x="8572" y="46290"/>
                </a:lnTo>
                <a:lnTo>
                  <a:pt x="8692" y="44751"/>
                </a:lnTo>
                <a:lnTo>
                  <a:pt x="8771" y="42732"/>
                </a:lnTo>
                <a:lnTo>
                  <a:pt x="8824" y="40394"/>
                </a:lnTo>
                <a:lnTo>
                  <a:pt x="9851" y="38835"/>
                </a:lnTo>
                <a:lnTo>
                  <a:pt x="11529" y="37797"/>
                </a:lnTo>
                <a:lnTo>
                  <a:pt x="13639" y="37104"/>
                </a:lnTo>
                <a:lnTo>
                  <a:pt x="14054" y="35650"/>
                </a:lnTo>
                <a:lnTo>
                  <a:pt x="13338" y="33689"/>
                </a:lnTo>
                <a:lnTo>
                  <a:pt x="11869" y="31388"/>
                </a:lnTo>
                <a:lnTo>
                  <a:pt x="10889" y="28863"/>
                </a:lnTo>
                <a:lnTo>
                  <a:pt x="10236" y="26187"/>
                </a:lnTo>
                <a:lnTo>
                  <a:pt x="9800" y="23411"/>
                </a:lnTo>
                <a:lnTo>
                  <a:pt x="9511" y="20568"/>
                </a:lnTo>
                <a:lnTo>
                  <a:pt x="9317" y="17681"/>
                </a:lnTo>
                <a:lnTo>
                  <a:pt x="9188" y="14764"/>
                </a:lnTo>
                <a:lnTo>
                  <a:pt x="8110" y="11827"/>
                </a:lnTo>
                <a:lnTo>
                  <a:pt x="6399" y="8877"/>
                </a:lnTo>
                <a:lnTo>
                  <a:pt x="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2" name="SMARTInkAnnotation111"/>
          <p:cNvSpPr/>
          <p:nvPr/>
        </p:nvSpPr>
        <p:spPr bwMode="auto">
          <a:xfrm>
            <a:off x="4027289" y="4018359"/>
            <a:ext cx="26754" cy="98040"/>
          </a:xfrm>
          <a:custGeom>
            <a:avLst/>
            <a:gdLst/>
            <a:ahLst/>
            <a:cxnLst/>
            <a:rect l="0" t="0" r="0" b="0"/>
            <a:pathLst>
              <a:path w="26754" h="98040">
                <a:moveTo>
                  <a:pt x="0" y="0"/>
                </a:moveTo>
                <a:lnTo>
                  <a:pt x="4740" y="0"/>
                </a:lnTo>
                <a:lnTo>
                  <a:pt x="7129" y="992"/>
                </a:lnTo>
                <a:lnTo>
                  <a:pt x="9713" y="2645"/>
                </a:lnTo>
                <a:lnTo>
                  <a:pt x="12428" y="4741"/>
                </a:lnTo>
                <a:lnTo>
                  <a:pt x="14239" y="7129"/>
                </a:lnTo>
                <a:lnTo>
                  <a:pt x="15445" y="9713"/>
                </a:lnTo>
                <a:lnTo>
                  <a:pt x="16250" y="12429"/>
                </a:lnTo>
                <a:lnTo>
                  <a:pt x="17778" y="15231"/>
                </a:lnTo>
                <a:lnTo>
                  <a:pt x="19789" y="18091"/>
                </a:lnTo>
                <a:lnTo>
                  <a:pt x="22123" y="20990"/>
                </a:lnTo>
                <a:lnTo>
                  <a:pt x="23678" y="24908"/>
                </a:lnTo>
                <a:lnTo>
                  <a:pt x="24715" y="29504"/>
                </a:lnTo>
                <a:lnTo>
                  <a:pt x="25406" y="34552"/>
                </a:lnTo>
                <a:lnTo>
                  <a:pt x="25867" y="38909"/>
                </a:lnTo>
                <a:lnTo>
                  <a:pt x="26174" y="42807"/>
                </a:lnTo>
                <a:lnTo>
                  <a:pt x="26379" y="46397"/>
                </a:lnTo>
                <a:lnTo>
                  <a:pt x="26606" y="53033"/>
                </a:lnTo>
                <a:lnTo>
                  <a:pt x="26753" y="65377"/>
                </a:lnTo>
                <a:lnTo>
                  <a:pt x="25772" y="69381"/>
                </a:lnTo>
                <a:lnTo>
                  <a:pt x="24127" y="74035"/>
                </a:lnTo>
                <a:lnTo>
                  <a:pt x="22037" y="79122"/>
                </a:lnTo>
                <a:lnTo>
                  <a:pt x="20644" y="83506"/>
                </a:lnTo>
                <a:lnTo>
                  <a:pt x="19716" y="87421"/>
                </a:lnTo>
                <a:lnTo>
                  <a:pt x="19097" y="91022"/>
                </a:lnTo>
                <a:lnTo>
                  <a:pt x="17692" y="93424"/>
                </a:lnTo>
                <a:lnTo>
                  <a:pt x="15763" y="95025"/>
                </a:lnTo>
                <a:lnTo>
                  <a:pt x="10279" y="97594"/>
                </a:lnTo>
                <a:lnTo>
                  <a:pt x="8837" y="97805"/>
                </a:lnTo>
                <a:lnTo>
                  <a:pt x="6883" y="97945"/>
                </a:lnTo>
                <a:lnTo>
                  <a:pt x="4589" y="98039"/>
                </a:lnTo>
                <a:lnTo>
                  <a:pt x="3059" y="97109"/>
                </a:lnTo>
                <a:lnTo>
                  <a:pt x="2039" y="95498"/>
                </a:lnTo>
                <a:lnTo>
                  <a:pt x="0" y="8929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3" name="SMARTInkAnnotation112"/>
          <p:cNvSpPr/>
          <p:nvPr/>
        </p:nvSpPr>
        <p:spPr bwMode="auto">
          <a:xfrm>
            <a:off x="4045148" y="4071937"/>
            <a:ext cx="62509" cy="17860"/>
          </a:xfrm>
          <a:custGeom>
            <a:avLst/>
            <a:gdLst/>
            <a:ahLst/>
            <a:cxnLst/>
            <a:rect l="0" t="0" r="0" b="0"/>
            <a:pathLst>
              <a:path w="62509" h="17860">
                <a:moveTo>
                  <a:pt x="0" y="17859"/>
                </a:moveTo>
                <a:lnTo>
                  <a:pt x="12429" y="17859"/>
                </a:lnTo>
                <a:lnTo>
                  <a:pt x="15231" y="16867"/>
                </a:lnTo>
                <a:lnTo>
                  <a:pt x="18091" y="15214"/>
                </a:lnTo>
                <a:lnTo>
                  <a:pt x="20991" y="13119"/>
                </a:lnTo>
                <a:lnTo>
                  <a:pt x="23916" y="11723"/>
                </a:lnTo>
                <a:lnTo>
                  <a:pt x="26858" y="10792"/>
                </a:lnTo>
                <a:lnTo>
                  <a:pt x="29811" y="10171"/>
                </a:lnTo>
                <a:lnTo>
                  <a:pt x="32773" y="9757"/>
                </a:lnTo>
                <a:lnTo>
                  <a:pt x="35739" y="9482"/>
                </a:lnTo>
                <a:lnTo>
                  <a:pt x="38709" y="9297"/>
                </a:lnTo>
                <a:lnTo>
                  <a:pt x="41681" y="8182"/>
                </a:lnTo>
                <a:lnTo>
                  <a:pt x="44654" y="6448"/>
                </a:lnTo>
                <a:lnTo>
                  <a:pt x="47629" y="4298"/>
                </a:lnTo>
                <a:lnTo>
                  <a:pt x="50604" y="2866"/>
                </a:lnTo>
                <a:lnTo>
                  <a:pt x="53580" y="1910"/>
                </a:lnTo>
                <a:lnTo>
                  <a:pt x="6250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4" name="SMARTInkAnnotation113"/>
          <p:cNvSpPr/>
          <p:nvPr/>
        </p:nvSpPr>
        <p:spPr bwMode="auto">
          <a:xfrm>
            <a:off x="4134455" y="4027289"/>
            <a:ext cx="17850" cy="98037"/>
          </a:xfrm>
          <a:custGeom>
            <a:avLst/>
            <a:gdLst/>
            <a:ahLst/>
            <a:cxnLst/>
            <a:rect l="0" t="0" r="0" b="0"/>
            <a:pathLst>
              <a:path w="17850" h="98037">
                <a:moveTo>
                  <a:pt x="8920" y="0"/>
                </a:moveTo>
                <a:lnTo>
                  <a:pt x="4179" y="4740"/>
                </a:lnTo>
                <a:lnTo>
                  <a:pt x="2783" y="7129"/>
                </a:lnTo>
                <a:lnTo>
                  <a:pt x="1852" y="9713"/>
                </a:lnTo>
                <a:lnTo>
                  <a:pt x="1231" y="12428"/>
                </a:lnTo>
                <a:lnTo>
                  <a:pt x="817" y="16223"/>
                </a:lnTo>
                <a:lnTo>
                  <a:pt x="542" y="20737"/>
                </a:lnTo>
                <a:lnTo>
                  <a:pt x="235" y="30052"/>
                </a:lnTo>
                <a:lnTo>
                  <a:pt x="62" y="41866"/>
                </a:lnTo>
                <a:lnTo>
                  <a:pt x="0" y="64138"/>
                </a:lnTo>
                <a:lnTo>
                  <a:pt x="989" y="68555"/>
                </a:lnTo>
                <a:lnTo>
                  <a:pt x="2640" y="73485"/>
                </a:lnTo>
                <a:lnTo>
                  <a:pt x="4733" y="78755"/>
                </a:lnTo>
                <a:lnTo>
                  <a:pt x="6129" y="83261"/>
                </a:lnTo>
                <a:lnTo>
                  <a:pt x="7059" y="87257"/>
                </a:lnTo>
                <a:lnTo>
                  <a:pt x="8552" y="96060"/>
                </a:lnTo>
                <a:lnTo>
                  <a:pt x="9667" y="96782"/>
                </a:lnTo>
                <a:lnTo>
                  <a:pt x="11402" y="97263"/>
                </a:lnTo>
                <a:lnTo>
                  <a:pt x="16576" y="98036"/>
                </a:lnTo>
                <a:lnTo>
                  <a:pt x="17000" y="97107"/>
                </a:lnTo>
                <a:lnTo>
                  <a:pt x="17283" y="95496"/>
                </a:lnTo>
                <a:lnTo>
                  <a:pt x="17849" y="8929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5" name="SMARTInkAnnotation114"/>
          <p:cNvSpPr/>
          <p:nvPr/>
        </p:nvSpPr>
        <p:spPr bwMode="auto">
          <a:xfrm>
            <a:off x="3804046" y="4402335"/>
            <a:ext cx="89298" cy="8931"/>
          </a:xfrm>
          <a:custGeom>
            <a:avLst/>
            <a:gdLst/>
            <a:ahLst/>
            <a:cxnLst/>
            <a:rect l="0" t="0" r="0" b="0"/>
            <a:pathLst>
              <a:path w="89298" h="8931">
                <a:moveTo>
                  <a:pt x="89297" y="8930"/>
                </a:moveTo>
                <a:lnTo>
                  <a:pt x="80476" y="109"/>
                </a:lnTo>
                <a:lnTo>
                  <a:pt x="77770" y="49"/>
                </a:lnTo>
                <a:lnTo>
                  <a:pt x="50557" y="1"/>
                </a:lnTo>
                <a:lnTo>
                  <a:pt x="46603" y="993"/>
                </a:lnTo>
                <a:lnTo>
                  <a:pt x="41983" y="2646"/>
                </a:lnTo>
                <a:lnTo>
                  <a:pt x="36919" y="4741"/>
                </a:lnTo>
                <a:lnTo>
                  <a:pt x="32550" y="6137"/>
                </a:lnTo>
                <a:lnTo>
                  <a:pt x="28646" y="7068"/>
                </a:lnTo>
                <a:lnTo>
                  <a:pt x="25050" y="7689"/>
                </a:lnTo>
                <a:lnTo>
                  <a:pt x="21661" y="8103"/>
                </a:lnTo>
                <a:lnTo>
                  <a:pt x="18410" y="8378"/>
                </a:lnTo>
                <a:lnTo>
                  <a:pt x="10802" y="8821"/>
                </a:lnTo>
                <a:lnTo>
                  <a:pt x="7117" y="8882"/>
                </a:lnTo>
                <a:lnTo>
                  <a:pt x="4745" y="8898"/>
                </a:lnTo>
                <a:lnTo>
                  <a:pt x="3163" y="7917"/>
                </a:lnTo>
                <a:lnTo>
                  <a:pt x="2109" y="6270"/>
                </a:lnTo>
                <a:lnTo>
                  <a:pt x="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6" name="SMARTInkAnnotation115"/>
          <p:cNvSpPr/>
          <p:nvPr/>
        </p:nvSpPr>
        <p:spPr bwMode="auto">
          <a:xfrm>
            <a:off x="3696890" y="4339828"/>
            <a:ext cx="17861" cy="151270"/>
          </a:xfrm>
          <a:custGeom>
            <a:avLst/>
            <a:gdLst/>
            <a:ahLst/>
            <a:cxnLst/>
            <a:rect l="0" t="0" r="0" b="0"/>
            <a:pathLst>
              <a:path w="17861" h="151270">
                <a:moveTo>
                  <a:pt x="17860" y="0"/>
                </a:moveTo>
                <a:lnTo>
                  <a:pt x="17860" y="20990"/>
                </a:lnTo>
                <a:lnTo>
                  <a:pt x="16867" y="24907"/>
                </a:lnTo>
                <a:lnTo>
                  <a:pt x="15214" y="29503"/>
                </a:lnTo>
                <a:lnTo>
                  <a:pt x="13119" y="34551"/>
                </a:lnTo>
                <a:lnTo>
                  <a:pt x="11723" y="39901"/>
                </a:lnTo>
                <a:lnTo>
                  <a:pt x="10792" y="45452"/>
                </a:lnTo>
                <a:lnTo>
                  <a:pt x="10171" y="51138"/>
                </a:lnTo>
                <a:lnTo>
                  <a:pt x="9757" y="56912"/>
                </a:lnTo>
                <a:lnTo>
                  <a:pt x="9481" y="62746"/>
                </a:lnTo>
                <a:lnTo>
                  <a:pt x="9298" y="68619"/>
                </a:lnTo>
                <a:lnTo>
                  <a:pt x="8183" y="73528"/>
                </a:lnTo>
                <a:lnTo>
                  <a:pt x="6448" y="77791"/>
                </a:lnTo>
                <a:lnTo>
                  <a:pt x="4298" y="81627"/>
                </a:lnTo>
                <a:lnTo>
                  <a:pt x="2866" y="86168"/>
                </a:lnTo>
                <a:lnTo>
                  <a:pt x="1910" y="91179"/>
                </a:lnTo>
                <a:lnTo>
                  <a:pt x="1273" y="96505"/>
                </a:lnTo>
                <a:lnTo>
                  <a:pt x="849" y="102040"/>
                </a:lnTo>
                <a:lnTo>
                  <a:pt x="566" y="107714"/>
                </a:lnTo>
                <a:lnTo>
                  <a:pt x="168" y="122535"/>
                </a:lnTo>
                <a:lnTo>
                  <a:pt x="1" y="151269"/>
                </a:lnTo>
                <a:lnTo>
                  <a:pt x="0"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7" name="SMARTInkAnnotation116"/>
          <p:cNvSpPr/>
          <p:nvPr/>
        </p:nvSpPr>
        <p:spPr bwMode="auto">
          <a:xfrm>
            <a:off x="3714750" y="4384476"/>
            <a:ext cx="80368" cy="71439"/>
          </a:xfrm>
          <a:custGeom>
            <a:avLst/>
            <a:gdLst/>
            <a:ahLst/>
            <a:cxnLst/>
            <a:rect l="0" t="0" r="0" b="0"/>
            <a:pathLst>
              <a:path w="80368" h="71439">
                <a:moveTo>
                  <a:pt x="0" y="71438"/>
                </a:moveTo>
                <a:lnTo>
                  <a:pt x="4740" y="66697"/>
                </a:lnTo>
                <a:lnTo>
                  <a:pt x="7129" y="65301"/>
                </a:lnTo>
                <a:lnTo>
                  <a:pt x="9713" y="64370"/>
                </a:lnTo>
                <a:lnTo>
                  <a:pt x="12428" y="63749"/>
                </a:lnTo>
                <a:lnTo>
                  <a:pt x="15231" y="62343"/>
                </a:lnTo>
                <a:lnTo>
                  <a:pt x="18091" y="60414"/>
                </a:lnTo>
                <a:lnTo>
                  <a:pt x="20990" y="58135"/>
                </a:lnTo>
                <a:lnTo>
                  <a:pt x="23915" y="55624"/>
                </a:lnTo>
                <a:lnTo>
                  <a:pt x="26858" y="52958"/>
                </a:lnTo>
                <a:lnTo>
                  <a:pt x="29811" y="50188"/>
                </a:lnTo>
                <a:lnTo>
                  <a:pt x="32772" y="46357"/>
                </a:lnTo>
                <a:lnTo>
                  <a:pt x="35738" y="41819"/>
                </a:lnTo>
                <a:lnTo>
                  <a:pt x="38708" y="36809"/>
                </a:lnTo>
                <a:lnTo>
                  <a:pt x="42672" y="32477"/>
                </a:lnTo>
                <a:lnTo>
                  <a:pt x="47300" y="28597"/>
                </a:lnTo>
                <a:lnTo>
                  <a:pt x="52369" y="25018"/>
                </a:lnTo>
                <a:lnTo>
                  <a:pt x="56741" y="21639"/>
                </a:lnTo>
                <a:lnTo>
                  <a:pt x="60647" y="18395"/>
                </a:lnTo>
                <a:lnTo>
                  <a:pt x="64244" y="15240"/>
                </a:lnTo>
                <a:lnTo>
                  <a:pt x="67634" y="12144"/>
                </a:lnTo>
                <a:lnTo>
                  <a:pt x="8036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8" name="SMARTInkAnnotation117"/>
          <p:cNvSpPr/>
          <p:nvPr/>
        </p:nvSpPr>
        <p:spPr bwMode="auto">
          <a:xfrm>
            <a:off x="3786187" y="4357687"/>
            <a:ext cx="8931" cy="96713"/>
          </a:xfrm>
          <a:custGeom>
            <a:avLst/>
            <a:gdLst/>
            <a:ahLst/>
            <a:cxnLst/>
            <a:rect l="0" t="0" r="0" b="0"/>
            <a:pathLst>
              <a:path w="8931" h="96713">
                <a:moveTo>
                  <a:pt x="0" y="0"/>
                </a:moveTo>
                <a:lnTo>
                  <a:pt x="0" y="16509"/>
                </a:lnTo>
                <a:lnTo>
                  <a:pt x="993" y="18944"/>
                </a:lnTo>
                <a:lnTo>
                  <a:pt x="2646" y="22551"/>
                </a:lnTo>
                <a:lnTo>
                  <a:pt x="4741" y="26940"/>
                </a:lnTo>
                <a:lnTo>
                  <a:pt x="6137" y="30859"/>
                </a:lnTo>
                <a:lnTo>
                  <a:pt x="7068" y="34463"/>
                </a:lnTo>
                <a:lnTo>
                  <a:pt x="7688" y="37859"/>
                </a:lnTo>
                <a:lnTo>
                  <a:pt x="8103" y="42106"/>
                </a:lnTo>
                <a:lnTo>
                  <a:pt x="8378" y="46922"/>
                </a:lnTo>
                <a:lnTo>
                  <a:pt x="8684" y="56573"/>
                </a:lnTo>
                <a:lnTo>
                  <a:pt x="8857" y="68577"/>
                </a:lnTo>
                <a:lnTo>
                  <a:pt x="8929" y="96712"/>
                </a:lnTo>
                <a:lnTo>
                  <a:pt x="8930" y="8929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9" name="SMARTInkAnnotation118"/>
          <p:cNvSpPr/>
          <p:nvPr/>
        </p:nvSpPr>
        <p:spPr bwMode="auto">
          <a:xfrm>
            <a:off x="3812976" y="4929187"/>
            <a:ext cx="98228" cy="8930"/>
          </a:xfrm>
          <a:custGeom>
            <a:avLst/>
            <a:gdLst/>
            <a:ahLst/>
            <a:cxnLst/>
            <a:rect l="0" t="0" r="0" b="0"/>
            <a:pathLst>
              <a:path w="98228" h="8930">
                <a:moveTo>
                  <a:pt x="98227" y="0"/>
                </a:moveTo>
                <a:lnTo>
                  <a:pt x="85798" y="0"/>
                </a:lnTo>
                <a:lnTo>
                  <a:pt x="82995" y="992"/>
                </a:lnTo>
                <a:lnTo>
                  <a:pt x="80135" y="2646"/>
                </a:lnTo>
                <a:lnTo>
                  <a:pt x="77236" y="4740"/>
                </a:lnTo>
                <a:lnTo>
                  <a:pt x="74311" y="6137"/>
                </a:lnTo>
                <a:lnTo>
                  <a:pt x="71369" y="7068"/>
                </a:lnTo>
                <a:lnTo>
                  <a:pt x="64258" y="8562"/>
                </a:lnTo>
                <a:lnTo>
                  <a:pt x="62683" y="8684"/>
                </a:lnTo>
                <a:lnTo>
                  <a:pt x="60640" y="8767"/>
                </a:lnTo>
                <a:lnTo>
                  <a:pt x="55725" y="8857"/>
                </a:lnTo>
                <a:lnTo>
                  <a:pt x="23803" y="8929"/>
                </a:lnTo>
                <a:lnTo>
                  <a:pt x="20829" y="7937"/>
                </a:lnTo>
                <a:lnTo>
                  <a:pt x="17855" y="6284"/>
                </a:lnTo>
                <a:lnTo>
                  <a:pt x="14880" y="4189"/>
                </a:lnTo>
                <a:lnTo>
                  <a:pt x="11904" y="2793"/>
                </a:lnTo>
                <a:lnTo>
                  <a:pt x="8929" y="1862"/>
                </a:lnTo>
                <a:lnTo>
                  <a:pt x="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0" name="SMARTInkAnnotation119"/>
          <p:cNvSpPr/>
          <p:nvPr/>
        </p:nvSpPr>
        <p:spPr bwMode="auto">
          <a:xfrm>
            <a:off x="3643312" y="4875609"/>
            <a:ext cx="8931" cy="124592"/>
          </a:xfrm>
          <a:custGeom>
            <a:avLst/>
            <a:gdLst/>
            <a:ahLst/>
            <a:cxnLst/>
            <a:rect l="0" t="0" r="0" b="0"/>
            <a:pathLst>
              <a:path w="8931" h="124592">
                <a:moveTo>
                  <a:pt x="8930" y="0"/>
                </a:moveTo>
                <a:lnTo>
                  <a:pt x="4189" y="9481"/>
                </a:lnTo>
                <a:lnTo>
                  <a:pt x="2793" y="13266"/>
                </a:lnTo>
                <a:lnTo>
                  <a:pt x="1862" y="16781"/>
                </a:lnTo>
                <a:lnTo>
                  <a:pt x="1241" y="20117"/>
                </a:lnTo>
                <a:lnTo>
                  <a:pt x="827" y="24326"/>
                </a:lnTo>
                <a:lnTo>
                  <a:pt x="552" y="29115"/>
                </a:lnTo>
                <a:lnTo>
                  <a:pt x="245" y="39729"/>
                </a:lnTo>
                <a:lnTo>
                  <a:pt x="6" y="86164"/>
                </a:lnTo>
                <a:lnTo>
                  <a:pt x="0" y="124591"/>
                </a:lnTo>
                <a:lnTo>
                  <a:pt x="0"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1" name="SMARTInkAnnotation120"/>
          <p:cNvSpPr/>
          <p:nvPr/>
        </p:nvSpPr>
        <p:spPr bwMode="auto">
          <a:xfrm>
            <a:off x="3661171" y="4929187"/>
            <a:ext cx="71439" cy="17860"/>
          </a:xfrm>
          <a:custGeom>
            <a:avLst/>
            <a:gdLst/>
            <a:ahLst/>
            <a:cxnLst/>
            <a:rect l="0" t="0" r="0" b="0"/>
            <a:pathLst>
              <a:path w="71439" h="17860">
                <a:moveTo>
                  <a:pt x="0" y="17859"/>
                </a:moveTo>
                <a:lnTo>
                  <a:pt x="20991" y="17859"/>
                </a:lnTo>
                <a:lnTo>
                  <a:pt x="24908" y="16868"/>
                </a:lnTo>
                <a:lnTo>
                  <a:pt x="29504" y="15214"/>
                </a:lnTo>
                <a:lnTo>
                  <a:pt x="34553" y="13119"/>
                </a:lnTo>
                <a:lnTo>
                  <a:pt x="38910" y="10730"/>
                </a:lnTo>
                <a:lnTo>
                  <a:pt x="42807" y="8146"/>
                </a:lnTo>
                <a:lnTo>
                  <a:pt x="46398" y="5431"/>
                </a:lnTo>
                <a:lnTo>
                  <a:pt x="50776" y="3621"/>
                </a:lnTo>
                <a:lnTo>
                  <a:pt x="55679" y="2413"/>
                </a:lnTo>
                <a:lnTo>
                  <a:pt x="7143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2" name="SMARTInkAnnotation121"/>
          <p:cNvSpPr/>
          <p:nvPr/>
        </p:nvSpPr>
        <p:spPr bwMode="auto">
          <a:xfrm>
            <a:off x="3732718" y="4884539"/>
            <a:ext cx="17751" cy="107157"/>
          </a:xfrm>
          <a:custGeom>
            <a:avLst/>
            <a:gdLst/>
            <a:ahLst/>
            <a:cxnLst/>
            <a:rect l="0" t="0" r="0" b="0"/>
            <a:pathLst>
              <a:path w="17751" h="107157">
                <a:moveTo>
                  <a:pt x="8821" y="0"/>
                </a:moveTo>
                <a:lnTo>
                  <a:pt x="8821" y="34551"/>
                </a:lnTo>
                <a:lnTo>
                  <a:pt x="7828" y="39901"/>
                </a:lnTo>
                <a:lnTo>
                  <a:pt x="6175" y="45452"/>
                </a:lnTo>
                <a:lnTo>
                  <a:pt x="4080" y="51137"/>
                </a:lnTo>
                <a:lnTo>
                  <a:pt x="2684" y="55919"/>
                </a:lnTo>
                <a:lnTo>
                  <a:pt x="1752" y="60100"/>
                </a:lnTo>
                <a:lnTo>
                  <a:pt x="1132" y="63879"/>
                </a:lnTo>
                <a:lnTo>
                  <a:pt x="718" y="68383"/>
                </a:lnTo>
                <a:lnTo>
                  <a:pt x="442" y="73370"/>
                </a:lnTo>
                <a:lnTo>
                  <a:pt x="136" y="83210"/>
                </a:lnTo>
                <a:lnTo>
                  <a:pt x="0" y="90891"/>
                </a:lnTo>
                <a:lnTo>
                  <a:pt x="956" y="94328"/>
                </a:lnTo>
                <a:lnTo>
                  <a:pt x="2585" y="97612"/>
                </a:lnTo>
                <a:lnTo>
                  <a:pt x="7589" y="105270"/>
                </a:lnTo>
                <a:lnTo>
                  <a:pt x="8991" y="105899"/>
                </a:lnTo>
                <a:lnTo>
                  <a:pt x="10919" y="106318"/>
                </a:lnTo>
                <a:lnTo>
                  <a:pt x="17750"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3" name="SMARTInkAnnotation122"/>
          <p:cNvSpPr/>
          <p:nvPr/>
        </p:nvSpPr>
        <p:spPr bwMode="auto">
          <a:xfrm>
            <a:off x="4018359" y="5902523"/>
            <a:ext cx="8931" cy="151806"/>
          </a:xfrm>
          <a:custGeom>
            <a:avLst/>
            <a:gdLst/>
            <a:ahLst/>
            <a:cxnLst/>
            <a:rect l="0" t="0" r="0" b="0"/>
            <a:pathLst>
              <a:path w="8931" h="151806">
                <a:moveTo>
                  <a:pt x="0" y="0"/>
                </a:moveTo>
                <a:lnTo>
                  <a:pt x="0" y="42240"/>
                </a:lnTo>
                <a:lnTo>
                  <a:pt x="992" y="48004"/>
                </a:lnTo>
                <a:lnTo>
                  <a:pt x="2645" y="53831"/>
                </a:lnTo>
                <a:lnTo>
                  <a:pt x="4741" y="59699"/>
                </a:lnTo>
                <a:lnTo>
                  <a:pt x="6137" y="65596"/>
                </a:lnTo>
                <a:lnTo>
                  <a:pt x="7068" y="71512"/>
                </a:lnTo>
                <a:lnTo>
                  <a:pt x="7688" y="77440"/>
                </a:lnTo>
                <a:lnTo>
                  <a:pt x="8102" y="83377"/>
                </a:lnTo>
                <a:lnTo>
                  <a:pt x="8378" y="89319"/>
                </a:lnTo>
                <a:lnTo>
                  <a:pt x="8766" y="104516"/>
                </a:lnTo>
                <a:lnTo>
                  <a:pt x="8930" y="15180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4" name="SMARTInkAnnotation123"/>
          <p:cNvSpPr/>
          <p:nvPr/>
        </p:nvSpPr>
        <p:spPr bwMode="auto">
          <a:xfrm>
            <a:off x="3982641" y="6161484"/>
            <a:ext cx="8930" cy="106967"/>
          </a:xfrm>
          <a:custGeom>
            <a:avLst/>
            <a:gdLst/>
            <a:ahLst/>
            <a:cxnLst/>
            <a:rect l="0" t="0" r="0" b="0"/>
            <a:pathLst>
              <a:path w="8930" h="106967">
                <a:moveTo>
                  <a:pt x="8929" y="0"/>
                </a:moveTo>
                <a:lnTo>
                  <a:pt x="4188" y="4740"/>
                </a:lnTo>
                <a:lnTo>
                  <a:pt x="2792" y="7129"/>
                </a:lnTo>
                <a:lnTo>
                  <a:pt x="1861" y="9713"/>
                </a:lnTo>
                <a:lnTo>
                  <a:pt x="1241" y="12429"/>
                </a:lnTo>
                <a:lnTo>
                  <a:pt x="827" y="15231"/>
                </a:lnTo>
                <a:lnTo>
                  <a:pt x="551" y="18091"/>
                </a:lnTo>
                <a:lnTo>
                  <a:pt x="367" y="20990"/>
                </a:lnTo>
                <a:lnTo>
                  <a:pt x="163" y="29504"/>
                </a:lnTo>
                <a:lnTo>
                  <a:pt x="0" y="99844"/>
                </a:lnTo>
                <a:lnTo>
                  <a:pt x="992" y="102281"/>
                </a:lnTo>
                <a:lnTo>
                  <a:pt x="2645" y="103906"/>
                </a:lnTo>
                <a:lnTo>
                  <a:pt x="8561" y="106966"/>
                </a:lnTo>
                <a:lnTo>
                  <a:pt x="8766" y="104426"/>
                </a:lnTo>
                <a:lnTo>
                  <a:pt x="8929" y="9822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5" name="SMARTInkAnnotation124"/>
          <p:cNvSpPr/>
          <p:nvPr/>
        </p:nvSpPr>
        <p:spPr bwMode="auto">
          <a:xfrm>
            <a:off x="4000500" y="6206132"/>
            <a:ext cx="62508" cy="17861"/>
          </a:xfrm>
          <a:custGeom>
            <a:avLst/>
            <a:gdLst/>
            <a:ahLst/>
            <a:cxnLst/>
            <a:rect l="0" t="0" r="0" b="0"/>
            <a:pathLst>
              <a:path w="62508" h="17861">
                <a:moveTo>
                  <a:pt x="0" y="17860"/>
                </a:moveTo>
                <a:lnTo>
                  <a:pt x="20990" y="17860"/>
                </a:lnTo>
                <a:lnTo>
                  <a:pt x="23915" y="16868"/>
                </a:lnTo>
                <a:lnTo>
                  <a:pt x="26858" y="15214"/>
                </a:lnTo>
                <a:lnTo>
                  <a:pt x="29811" y="13119"/>
                </a:lnTo>
                <a:lnTo>
                  <a:pt x="32772" y="11723"/>
                </a:lnTo>
                <a:lnTo>
                  <a:pt x="35738" y="10792"/>
                </a:lnTo>
                <a:lnTo>
                  <a:pt x="38708" y="10171"/>
                </a:lnTo>
                <a:lnTo>
                  <a:pt x="41681" y="9757"/>
                </a:lnTo>
                <a:lnTo>
                  <a:pt x="44654" y="9482"/>
                </a:lnTo>
                <a:lnTo>
                  <a:pt x="47628" y="9298"/>
                </a:lnTo>
                <a:lnTo>
                  <a:pt x="49612" y="8184"/>
                </a:lnTo>
                <a:lnTo>
                  <a:pt x="50934" y="6447"/>
                </a:lnTo>
                <a:lnTo>
                  <a:pt x="51815" y="4298"/>
                </a:lnTo>
                <a:lnTo>
                  <a:pt x="53395" y="2866"/>
                </a:lnTo>
                <a:lnTo>
                  <a:pt x="55440" y="1911"/>
                </a:lnTo>
                <a:lnTo>
                  <a:pt x="6250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6" name="SMARTInkAnnotation125"/>
          <p:cNvSpPr/>
          <p:nvPr/>
        </p:nvSpPr>
        <p:spPr bwMode="auto">
          <a:xfrm>
            <a:off x="4063116" y="6206132"/>
            <a:ext cx="17752" cy="80369"/>
          </a:xfrm>
          <a:custGeom>
            <a:avLst/>
            <a:gdLst/>
            <a:ahLst/>
            <a:cxnLst/>
            <a:rect l="0" t="0" r="0" b="0"/>
            <a:pathLst>
              <a:path w="17752" h="80369">
                <a:moveTo>
                  <a:pt x="8821" y="0"/>
                </a:moveTo>
                <a:lnTo>
                  <a:pt x="4081" y="4741"/>
                </a:lnTo>
                <a:lnTo>
                  <a:pt x="2684" y="7129"/>
                </a:lnTo>
                <a:lnTo>
                  <a:pt x="1753" y="9714"/>
                </a:lnTo>
                <a:lnTo>
                  <a:pt x="1133" y="12429"/>
                </a:lnTo>
                <a:lnTo>
                  <a:pt x="719" y="16224"/>
                </a:lnTo>
                <a:lnTo>
                  <a:pt x="443" y="20738"/>
                </a:lnTo>
                <a:lnTo>
                  <a:pt x="137" y="30053"/>
                </a:lnTo>
                <a:lnTo>
                  <a:pt x="0" y="37500"/>
                </a:lnTo>
                <a:lnTo>
                  <a:pt x="956" y="41868"/>
                </a:lnTo>
                <a:lnTo>
                  <a:pt x="2586" y="46763"/>
                </a:lnTo>
                <a:lnTo>
                  <a:pt x="4664" y="52012"/>
                </a:lnTo>
                <a:lnTo>
                  <a:pt x="6049" y="56503"/>
                </a:lnTo>
                <a:lnTo>
                  <a:pt x="6973" y="60488"/>
                </a:lnTo>
                <a:lnTo>
                  <a:pt x="7589" y="64138"/>
                </a:lnTo>
                <a:lnTo>
                  <a:pt x="8000" y="67564"/>
                </a:lnTo>
                <a:lnTo>
                  <a:pt x="8274" y="70839"/>
                </a:lnTo>
                <a:lnTo>
                  <a:pt x="8456" y="74016"/>
                </a:lnTo>
                <a:lnTo>
                  <a:pt x="9570" y="76133"/>
                </a:lnTo>
                <a:lnTo>
                  <a:pt x="11305" y="77544"/>
                </a:lnTo>
                <a:lnTo>
                  <a:pt x="17751" y="8036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7" name="SMARTInkAnnotation126"/>
          <p:cNvSpPr/>
          <p:nvPr/>
        </p:nvSpPr>
        <p:spPr bwMode="auto">
          <a:xfrm>
            <a:off x="4634507" y="5393531"/>
            <a:ext cx="8563" cy="89298"/>
          </a:xfrm>
          <a:custGeom>
            <a:avLst/>
            <a:gdLst/>
            <a:ahLst/>
            <a:cxnLst/>
            <a:rect l="0" t="0" r="0" b="0"/>
            <a:pathLst>
              <a:path w="8563" h="89298">
                <a:moveTo>
                  <a:pt x="0" y="89297"/>
                </a:moveTo>
                <a:lnTo>
                  <a:pt x="0" y="50565"/>
                </a:lnTo>
                <a:lnTo>
                  <a:pt x="993" y="47601"/>
                </a:lnTo>
                <a:lnTo>
                  <a:pt x="2646" y="44632"/>
                </a:lnTo>
                <a:lnTo>
                  <a:pt x="7689" y="37480"/>
                </a:lnTo>
                <a:lnTo>
                  <a:pt x="8103" y="34908"/>
                </a:lnTo>
                <a:lnTo>
                  <a:pt x="8379" y="31209"/>
                </a:lnTo>
                <a:lnTo>
                  <a:pt x="8562" y="26760"/>
                </a:lnTo>
                <a:lnTo>
                  <a:pt x="7693" y="23792"/>
                </a:lnTo>
                <a:lnTo>
                  <a:pt x="6120" y="21815"/>
                </a:lnTo>
                <a:lnTo>
                  <a:pt x="4080" y="20497"/>
                </a:lnTo>
                <a:lnTo>
                  <a:pt x="2721" y="18625"/>
                </a:lnTo>
                <a:lnTo>
                  <a:pt x="1814" y="16386"/>
                </a:lnTo>
                <a:lnTo>
                  <a:pt x="1209" y="13900"/>
                </a:lnTo>
                <a:lnTo>
                  <a:pt x="806" y="11251"/>
                </a:lnTo>
                <a:lnTo>
                  <a:pt x="538" y="8493"/>
                </a:lnTo>
                <a:lnTo>
                  <a:pt x="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8" name="SMARTInkAnnotation127"/>
          <p:cNvSpPr/>
          <p:nvPr/>
        </p:nvSpPr>
        <p:spPr bwMode="auto">
          <a:xfrm>
            <a:off x="4616680" y="5223867"/>
            <a:ext cx="8899" cy="87531"/>
          </a:xfrm>
          <a:custGeom>
            <a:avLst/>
            <a:gdLst/>
            <a:ahLst/>
            <a:cxnLst/>
            <a:rect l="0" t="0" r="0" b="0"/>
            <a:pathLst>
              <a:path w="8899" h="87531">
                <a:moveTo>
                  <a:pt x="8898" y="0"/>
                </a:moveTo>
                <a:lnTo>
                  <a:pt x="8898" y="56190"/>
                </a:lnTo>
                <a:lnTo>
                  <a:pt x="7906" y="59289"/>
                </a:lnTo>
                <a:lnTo>
                  <a:pt x="6252" y="62345"/>
                </a:lnTo>
                <a:lnTo>
                  <a:pt x="4157" y="65376"/>
                </a:lnTo>
                <a:lnTo>
                  <a:pt x="2760" y="68389"/>
                </a:lnTo>
                <a:lnTo>
                  <a:pt x="1829" y="71389"/>
                </a:lnTo>
                <a:lnTo>
                  <a:pt x="1209" y="74382"/>
                </a:lnTo>
                <a:lnTo>
                  <a:pt x="795" y="77369"/>
                </a:lnTo>
                <a:lnTo>
                  <a:pt x="519" y="80353"/>
                </a:lnTo>
                <a:lnTo>
                  <a:pt x="77" y="87530"/>
                </a:lnTo>
                <a:lnTo>
                  <a:pt x="16" y="85866"/>
                </a:lnTo>
                <a:lnTo>
                  <a:pt x="0" y="84033"/>
                </a:lnTo>
                <a:lnTo>
                  <a:pt x="981" y="82811"/>
                </a:lnTo>
                <a:lnTo>
                  <a:pt x="2628" y="81996"/>
                </a:lnTo>
                <a:lnTo>
                  <a:pt x="8898" y="8036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9" name="SMARTInkAnnotation128"/>
          <p:cNvSpPr/>
          <p:nvPr/>
        </p:nvSpPr>
        <p:spPr bwMode="auto">
          <a:xfrm>
            <a:off x="4634507" y="5268515"/>
            <a:ext cx="44650" cy="8931"/>
          </a:xfrm>
          <a:custGeom>
            <a:avLst/>
            <a:gdLst/>
            <a:ahLst/>
            <a:cxnLst/>
            <a:rect l="0" t="0" r="0" b="0"/>
            <a:pathLst>
              <a:path w="44650" h="8931">
                <a:moveTo>
                  <a:pt x="0" y="8930"/>
                </a:moveTo>
                <a:lnTo>
                  <a:pt x="7689" y="8930"/>
                </a:lnTo>
                <a:lnTo>
                  <a:pt x="10087" y="7938"/>
                </a:lnTo>
                <a:lnTo>
                  <a:pt x="13670" y="6284"/>
                </a:lnTo>
                <a:lnTo>
                  <a:pt x="18043" y="4189"/>
                </a:lnTo>
                <a:lnTo>
                  <a:pt x="21951" y="2793"/>
                </a:lnTo>
                <a:lnTo>
                  <a:pt x="25548" y="1862"/>
                </a:lnTo>
                <a:lnTo>
                  <a:pt x="28938" y="1241"/>
                </a:lnTo>
                <a:lnTo>
                  <a:pt x="32191" y="828"/>
                </a:lnTo>
                <a:lnTo>
                  <a:pt x="35351" y="552"/>
                </a:lnTo>
                <a:lnTo>
                  <a:pt x="44649"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0" name="SMARTInkAnnotation129"/>
          <p:cNvSpPr/>
          <p:nvPr/>
        </p:nvSpPr>
        <p:spPr bwMode="auto">
          <a:xfrm>
            <a:off x="4697047" y="5223867"/>
            <a:ext cx="17829" cy="62509"/>
          </a:xfrm>
          <a:custGeom>
            <a:avLst/>
            <a:gdLst/>
            <a:ahLst/>
            <a:cxnLst/>
            <a:rect l="0" t="0" r="0" b="0"/>
            <a:pathLst>
              <a:path w="17829" h="62509">
                <a:moveTo>
                  <a:pt x="8898" y="0"/>
                </a:moveTo>
                <a:lnTo>
                  <a:pt x="4157" y="0"/>
                </a:lnTo>
                <a:lnTo>
                  <a:pt x="2761" y="992"/>
                </a:lnTo>
                <a:lnTo>
                  <a:pt x="1830" y="2645"/>
                </a:lnTo>
                <a:lnTo>
                  <a:pt x="336" y="7688"/>
                </a:lnTo>
                <a:lnTo>
                  <a:pt x="213" y="9094"/>
                </a:lnTo>
                <a:lnTo>
                  <a:pt x="132" y="11024"/>
                </a:lnTo>
                <a:lnTo>
                  <a:pt x="41" y="15813"/>
                </a:lnTo>
                <a:lnTo>
                  <a:pt x="0" y="21249"/>
                </a:lnTo>
                <a:lnTo>
                  <a:pt x="982" y="24088"/>
                </a:lnTo>
                <a:lnTo>
                  <a:pt x="2628" y="26973"/>
                </a:lnTo>
                <a:lnTo>
                  <a:pt x="4718" y="29889"/>
                </a:lnTo>
                <a:lnTo>
                  <a:pt x="6112" y="32824"/>
                </a:lnTo>
                <a:lnTo>
                  <a:pt x="7040" y="35773"/>
                </a:lnTo>
                <a:lnTo>
                  <a:pt x="7659" y="38731"/>
                </a:lnTo>
                <a:lnTo>
                  <a:pt x="8072" y="41696"/>
                </a:lnTo>
                <a:lnTo>
                  <a:pt x="8347" y="44664"/>
                </a:lnTo>
                <a:lnTo>
                  <a:pt x="8531" y="47636"/>
                </a:lnTo>
                <a:lnTo>
                  <a:pt x="8734" y="53583"/>
                </a:lnTo>
                <a:lnTo>
                  <a:pt x="8895" y="62353"/>
                </a:lnTo>
                <a:lnTo>
                  <a:pt x="9888" y="62404"/>
                </a:lnTo>
                <a:lnTo>
                  <a:pt x="17828" y="6250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1" name="SMARTInkAnnotation130"/>
          <p:cNvSpPr/>
          <p:nvPr/>
        </p:nvSpPr>
        <p:spPr bwMode="auto">
          <a:xfrm>
            <a:off x="4652476" y="5894835"/>
            <a:ext cx="17751" cy="105916"/>
          </a:xfrm>
          <a:custGeom>
            <a:avLst/>
            <a:gdLst/>
            <a:ahLst/>
            <a:cxnLst/>
            <a:rect l="0" t="0" r="0" b="0"/>
            <a:pathLst>
              <a:path w="17751" h="105916">
                <a:moveTo>
                  <a:pt x="8820" y="7688"/>
                </a:moveTo>
                <a:lnTo>
                  <a:pt x="4080" y="7688"/>
                </a:lnTo>
                <a:lnTo>
                  <a:pt x="2684" y="6697"/>
                </a:lnTo>
                <a:lnTo>
                  <a:pt x="1752" y="5043"/>
                </a:lnTo>
                <a:lnTo>
                  <a:pt x="258" y="0"/>
                </a:lnTo>
                <a:lnTo>
                  <a:pt x="136" y="578"/>
                </a:lnTo>
                <a:lnTo>
                  <a:pt x="0" y="3867"/>
                </a:lnTo>
                <a:lnTo>
                  <a:pt x="956" y="5141"/>
                </a:lnTo>
                <a:lnTo>
                  <a:pt x="2585" y="5990"/>
                </a:lnTo>
                <a:lnTo>
                  <a:pt x="4663" y="6555"/>
                </a:lnTo>
                <a:lnTo>
                  <a:pt x="6049" y="8918"/>
                </a:lnTo>
                <a:lnTo>
                  <a:pt x="6973" y="12477"/>
                </a:lnTo>
                <a:lnTo>
                  <a:pt x="7589" y="16834"/>
                </a:lnTo>
                <a:lnTo>
                  <a:pt x="7999" y="20731"/>
                </a:lnTo>
                <a:lnTo>
                  <a:pt x="8273" y="24320"/>
                </a:lnTo>
                <a:lnTo>
                  <a:pt x="8455" y="27706"/>
                </a:lnTo>
                <a:lnTo>
                  <a:pt x="8658" y="34113"/>
                </a:lnTo>
                <a:lnTo>
                  <a:pt x="8772" y="45945"/>
                </a:lnTo>
                <a:lnTo>
                  <a:pt x="8811" y="62980"/>
                </a:lnTo>
                <a:lnTo>
                  <a:pt x="9806" y="66377"/>
                </a:lnTo>
                <a:lnTo>
                  <a:pt x="11462" y="69635"/>
                </a:lnTo>
                <a:lnTo>
                  <a:pt x="13558" y="72798"/>
                </a:lnTo>
                <a:lnTo>
                  <a:pt x="14955" y="75900"/>
                </a:lnTo>
                <a:lnTo>
                  <a:pt x="15887" y="78960"/>
                </a:lnTo>
                <a:lnTo>
                  <a:pt x="16508" y="81991"/>
                </a:lnTo>
                <a:lnTo>
                  <a:pt x="16922" y="85005"/>
                </a:lnTo>
                <a:lnTo>
                  <a:pt x="17198" y="88006"/>
                </a:lnTo>
                <a:lnTo>
                  <a:pt x="17381" y="90999"/>
                </a:lnTo>
                <a:lnTo>
                  <a:pt x="17587" y="96970"/>
                </a:lnTo>
                <a:lnTo>
                  <a:pt x="17750" y="10591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2" name="SMARTInkAnnotation131"/>
          <p:cNvSpPr/>
          <p:nvPr/>
        </p:nvSpPr>
        <p:spPr bwMode="auto">
          <a:xfrm>
            <a:off x="4643437" y="6090046"/>
            <a:ext cx="8931" cy="107158"/>
          </a:xfrm>
          <a:custGeom>
            <a:avLst/>
            <a:gdLst/>
            <a:ahLst/>
            <a:cxnLst/>
            <a:rect l="0" t="0" r="0" b="0"/>
            <a:pathLst>
              <a:path w="8931" h="107158">
                <a:moveTo>
                  <a:pt x="8930" y="0"/>
                </a:moveTo>
                <a:lnTo>
                  <a:pt x="8930" y="33679"/>
                </a:lnTo>
                <a:lnTo>
                  <a:pt x="7938" y="38328"/>
                </a:lnTo>
                <a:lnTo>
                  <a:pt x="6284" y="42419"/>
                </a:lnTo>
                <a:lnTo>
                  <a:pt x="4189" y="46139"/>
                </a:lnTo>
                <a:lnTo>
                  <a:pt x="2793" y="50603"/>
                </a:lnTo>
                <a:lnTo>
                  <a:pt x="1862" y="55564"/>
                </a:lnTo>
                <a:lnTo>
                  <a:pt x="1241" y="60855"/>
                </a:lnTo>
                <a:lnTo>
                  <a:pt x="827" y="65375"/>
                </a:lnTo>
                <a:lnTo>
                  <a:pt x="552" y="69381"/>
                </a:lnTo>
                <a:lnTo>
                  <a:pt x="368" y="73043"/>
                </a:lnTo>
                <a:lnTo>
                  <a:pt x="164" y="82404"/>
                </a:lnTo>
                <a:lnTo>
                  <a:pt x="0" y="10715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3" name="SMARTInkAnnotation132"/>
          <p:cNvSpPr/>
          <p:nvPr/>
        </p:nvSpPr>
        <p:spPr bwMode="auto">
          <a:xfrm>
            <a:off x="4661296" y="6143625"/>
            <a:ext cx="53580" cy="26790"/>
          </a:xfrm>
          <a:custGeom>
            <a:avLst/>
            <a:gdLst/>
            <a:ahLst/>
            <a:cxnLst/>
            <a:rect l="0" t="0" r="0" b="0"/>
            <a:pathLst>
              <a:path w="53580" h="26790">
                <a:moveTo>
                  <a:pt x="0" y="26789"/>
                </a:moveTo>
                <a:lnTo>
                  <a:pt x="4741" y="26789"/>
                </a:lnTo>
                <a:lnTo>
                  <a:pt x="6137" y="25797"/>
                </a:lnTo>
                <a:lnTo>
                  <a:pt x="7068" y="24143"/>
                </a:lnTo>
                <a:lnTo>
                  <a:pt x="7689" y="22048"/>
                </a:lnTo>
                <a:lnTo>
                  <a:pt x="9095" y="20652"/>
                </a:lnTo>
                <a:lnTo>
                  <a:pt x="11025" y="19721"/>
                </a:lnTo>
                <a:lnTo>
                  <a:pt x="13303" y="19100"/>
                </a:lnTo>
                <a:lnTo>
                  <a:pt x="15814" y="17694"/>
                </a:lnTo>
                <a:lnTo>
                  <a:pt x="18481" y="15764"/>
                </a:lnTo>
                <a:lnTo>
                  <a:pt x="21250" y="13486"/>
                </a:lnTo>
                <a:lnTo>
                  <a:pt x="24089" y="11967"/>
                </a:lnTo>
                <a:lnTo>
                  <a:pt x="26974" y="10955"/>
                </a:lnTo>
                <a:lnTo>
                  <a:pt x="29889" y="10279"/>
                </a:lnTo>
                <a:lnTo>
                  <a:pt x="32825" y="8837"/>
                </a:lnTo>
                <a:lnTo>
                  <a:pt x="35774" y="6883"/>
                </a:lnTo>
                <a:lnTo>
                  <a:pt x="38732" y="4589"/>
                </a:lnTo>
                <a:lnTo>
                  <a:pt x="41696" y="3059"/>
                </a:lnTo>
                <a:lnTo>
                  <a:pt x="44665" y="2039"/>
                </a:lnTo>
                <a:lnTo>
                  <a:pt x="53579"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4" name="SMARTInkAnnotation133"/>
          <p:cNvSpPr/>
          <p:nvPr/>
        </p:nvSpPr>
        <p:spPr bwMode="auto">
          <a:xfrm>
            <a:off x="4723804" y="6134695"/>
            <a:ext cx="17861" cy="89298"/>
          </a:xfrm>
          <a:custGeom>
            <a:avLst/>
            <a:gdLst/>
            <a:ahLst/>
            <a:cxnLst/>
            <a:rect l="0" t="0" r="0" b="0"/>
            <a:pathLst>
              <a:path w="17861" h="89298">
                <a:moveTo>
                  <a:pt x="0" y="0"/>
                </a:moveTo>
                <a:lnTo>
                  <a:pt x="0" y="20990"/>
                </a:lnTo>
                <a:lnTo>
                  <a:pt x="992" y="24908"/>
                </a:lnTo>
                <a:lnTo>
                  <a:pt x="2646" y="29503"/>
                </a:lnTo>
                <a:lnTo>
                  <a:pt x="4741" y="34552"/>
                </a:lnTo>
                <a:lnTo>
                  <a:pt x="6137" y="38909"/>
                </a:lnTo>
                <a:lnTo>
                  <a:pt x="7068" y="42807"/>
                </a:lnTo>
                <a:lnTo>
                  <a:pt x="7689" y="46397"/>
                </a:lnTo>
                <a:lnTo>
                  <a:pt x="8103" y="50775"/>
                </a:lnTo>
                <a:lnTo>
                  <a:pt x="8379" y="55678"/>
                </a:lnTo>
                <a:lnTo>
                  <a:pt x="8562" y="60931"/>
                </a:lnTo>
                <a:lnTo>
                  <a:pt x="9677" y="65425"/>
                </a:lnTo>
                <a:lnTo>
                  <a:pt x="11413" y="69414"/>
                </a:lnTo>
                <a:lnTo>
                  <a:pt x="13562" y="73065"/>
                </a:lnTo>
                <a:lnTo>
                  <a:pt x="14994" y="76491"/>
                </a:lnTo>
                <a:lnTo>
                  <a:pt x="15950" y="79767"/>
                </a:lnTo>
                <a:lnTo>
                  <a:pt x="17860" y="8929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5" name="SMARTInkAnnotation134"/>
          <p:cNvSpPr/>
          <p:nvPr/>
        </p:nvSpPr>
        <p:spPr bwMode="auto">
          <a:xfrm>
            <a:off x="5295413" y="5348882"/>
            <a:ext cx="17752" cy="62509"/>
          </a:xfrm>
          <a:custGeom>
            <a:avLst/>
            <a:gdLst/>
            <a:ahLst/>
            <a:cxnLst/>
            <a:rect l="0" t="0" r="0" b="0"/>
            <a:pathLst>
              <a:path w="17752" h="62509">
                <a:moveTo>
                  <a:pt x="8821" y="62508"/>
                </a:moveTo>
                <a:lnTo>
                  <a:pt x="259" y="62508"/>
                </a:lnTo>
                <a:lnTo>
                  <a:pt x="137" y="61516"/>
                </a:lnTo>
                <a:lnTo>
                  <a:pt x="55" y="59863"/>
                </a:lnTo>
                <a:lnTo>
                  <a:pt x="0" y="57768"/>
                </a:lnTo>
                <a:lnTo>
                  <a:pt x="956" y="55379"/>
                </a:lnTo>
                <a:lnTo>
                  <a:pt x="2586" y="52795"/>
                </a:lnTo>
                <a:lnTo>
                  <a:pt x="4664" y="50079"/>
                </a:lnTo>
                <a:lnTo>
                  <a:pt x="7042" y="47277"/>
                </a:lnTo>
                <a:lnTo>
                  <a:pt x="9619" y="44417"/>
                </a:lnTo>
                <a:lnTo>
                  <a:pt x="12330" y="41518"/>
                </a:lnTo>
                <a:lnTo>
                  <a:pt x="14136" y="38593"/>
                </a:lnTo>
                <a:lnTo>
                  <a:pt x="15342" y="35650"/>
                </a:lnTo>
                <a:lnTo>
                  <a:pt x="16144" y="32697"/>
                </a:lnTo>
                <a:lnTo>
                  <a:pt x="16679" y="28743"/>
                </a:lnTo>
                <a:lnTo>
                  <a:pt x="17037" y="24123"/>
                </a:lnTo>
                <a:lnTo>
                  <a:pt x="17610" y="11931"/>
                </a:lnTo>
                <a:lnTo>
                  <a:pt x="17688" y="7618"/>
                </a:lnTo>
                <a:lnTo>
                  <a:pt x="17751"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6" name="SMARTInkAnnotation135"/>
          <p:cNvSpPr/>
          <p:nvPr/>
        </p:nvSpPr>
        <p:spPr bwMode="auto">
          <a:xfrm>
            <a:off x="5268515" y="5188148"/>
            <a:ext cx="8931" cy="89298"/>
          </a:xfrm>
          <a:custGeom>
            <a:avLst/>
            <a:gdLst/>
            <a:ahLst/>
            <a:cxnLst/>
            <a:rect l="0" t="0" r="0" b="0"/>
            <a:pathLst>
              <a:path w="8931" h="89298">
                <a:moveTo>
                  <a:pt x="8930" y="0"/>
                </a:moveTo>
                <a:lnTo>
                  <a:pt x="1241" y="0"/>
                </a:lnTo>
                <a:lnTo>
                  <a:pt x="828" y="992"/>
                </a:lnTo>
                <a:lnTo>
                  <a:pt x="552" y="2646"/>
                </a:lnTo>
                <a:lnTo>
                  <a:pt x="368" y="4740"/>
                </a:lnTo>
                <a:lnTo>
                  <a:pt x="245" y="7129"/>
                </a:lnTo>
                <a:lnTo>
                  <a:pt x="109" y="12429"/>
                </a:lnTo>
                <a:lnTo>
                  <a:pt x="1065" y="16223"/>
                </a:lnTo>
                <a:lnTo>
                  <a:pt x="2695" y="20738"/>
                </a:lnTo>
                <a:lnTo>
                  <a:pt x="4773" y="25731"/>
                </a:lnTo>
                <a:lnTo>
                  <a:pt x="6158" y="30053"/>
                </a:lnTo>
                <a:lnTo>
                  <a:pt x="7082" y="33926"/>
                </a:lnTo>
                <a:lnTo>
                  <a:pt x="7698" y="37500"/>
                </a:lnTo>
                <a:lnTo>
                  <a:pt x="8109" y="40875"/>
                </a:lnTo>
                <a:lnTo>
                  <a:pt x="8383" y="44117"/>
                </a:lnTo>
                <a:lnTo>
                  <a:pt x="8565" y="47271"/>
                </a:lnTo>
                <a:lnTo>
                  <a:pt x="8767" y="53421"/>
                </a:lnTo>
                <a:lnTo>
                  <a:pt x="8821" y="56450"/>
                </a:lnTo>
                <a:lnTo>
                  <a:pt x="7866" y="59461"/>
                </a:lnTo>
                <a:lnTo>
                  <a:pt x="6236" y="62461"/>
                </a:lnTo>
                <a:lnTo>
                  <a:pt x="4157" y="65453"/>
                </a:lnTo>
                <a:lnTo>
                  <a:pt x="2772" y="68440"/>
                </a:lnTo>
                <a:lnTo>
                  <a:pt x="1848" y="71424"/>
                </a:lnTo>
                <a:lnTo>
                  <a:pt x="365" y="78601"/>
                </a:lnTo>
                <a:lnTo>
                  <a:pt x="243" y="80181"/>
                </a:lnTo>
                <a:lnTo>
                  <a:pt x="163" y="82228"/>
                </a:lnTo>
                <a:lnTo>
                  <a:pt x="0" y="8929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7" name="Freeform 56"/>
          <p:cNvSpPr/>
          <p:nvPr/>
        </p:nvSpPr>
        <p:spPr bwMode="auto">
          <a:xfrm>
            <a:off x="5259585" y="5277445"/>
            <a:ext cx="2647" cy="1"/>
          </a:xfrm>
          <a:custGeom>
            <a:avLst/>
            <a:gdLst/>
            <a:ahLst/>
            <a:cxnLst/>
            <a:rect l="0" t="0" r="0" b="0"/>
            <a:pathLst>
              <a:path w="2647" h="1">
                <a:moveTo>
                  <a:pt x="0" y="0"/>
                </a:moveTo>
                <a:lnTo>
                  <a:pt x="2646" y="0"/>
                </a:lnTo>
                <a:close/>
              </a:path>
            </a:pathLst>
          </a:custGeom>
          <a:solidFill>
            <a:schemeClr val="accent1"/>
          </a:solid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8" name="SMARTInkAnnotation137"/>
          <p:cNvSpPr/>
          <p:nvPr/>
        </p:nvSpPr>
        <p:spPr bwMode="auto">
          <a:xfrm>
            <a:off x="5268515" y="5241726"/>
            <a:ext cx="89298" cy="26790"/>
          </a:xfrm>
          <a:custGeom>
            <a:avLst/>
            <a:gdLst/>
            <a:ahLst/>
            <a:cxnLst/>
            <a:rect l="0" t="0" r="0" b="0"/>
            <a:pathLst>
              <a:path w="89298" h="26790">
                <a:moveTo>
                  <a:pt x="0" y="26789"/>
                </a:moveTo>
                <a:lnTo>
                  <a:pt x="33419" y="26789"/>
                </a:lnTo>
                <a:lnTo>
                  <a:pt x="38155" y="25797"/>
                </a:lnTo>
                <a:lnTo>
                  <a:pt x="42304" y="24144"/>
                </a:lnTo>
                <a:lnTo>
                  <a:pt x="46062" y="22049"/>
                </a:lnTo>
                <a:lnTo>
                  <a:pt x="49560" y="19660"/>
                </a:lnTo>
                <a:lnTo>
                  <a:pt x="52883" y="17076"/>
                </a:lnTo>
                <a:lnTo>
                  <a:pt x="56092" y="14360"/>
                </a:lnTo>
                <a:lnTo>
                  <a:pt x="59222" y="12550"/>
                </a:lnTo>
                <a:lnTo>
                  <a:pt x="62302" y="11343"/>
                </a:lnTo>
                <a:lnTo>
                  <a:pt x="65347" y="10539"/>
                </a:lnTo>
                <a:lnTo>
                  <a:pt x="69362" y="9010"/>
                </a:lnTo>
                <a:lnTo>
                  <a:pt x="74022" y="6999"/>
                </a:lnTo>
                <a:lnTo>
                  <a:pt x="8929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9" name="SMARTInkAnnotation138"/>
          <p:cNvSpPr/>
          <p:nvPr/>
        </p:nvSpPr>
        <p:spPr bwMode="auto">
          <a:xfrm>
            <a:off x="5343738" y="5206007"/>
            <a:ext cx="23005" cy="107158"/>
          </a:xfrm>
          <a:custGeom>
            <a:avLst/>
            <a:gdLst/>
            <a:ahLst/>
            <a:cxnLst/>
            <a:rect l="0" t="0" r="0" b="0"/>
            <a:pathLst>
              <a:path w="23005" h="107158">
                <a:moveTo>
                  <a:pt x="5144" y="0"/>
                </a:moveTo>
                <a:lnTo>
                  <a:pt x="5144" y="4741"/>
                </a:lnTo>
                <a:lnTo>
                  <a:pt x="4153" y="6137"/>
                </a:lnTo>
                <a:lnTo>
                  <a:pt x="2499" y="7068"/>
                </a:lnTo>
                <a:lnTo>
                  <a:pt x="405" y="7689"/>
                </a:lnTo>
                <a:lnTo>
                  <a:pt x="0" y="9095"/>
                </a:lnTo>
                <a:lnTo>
                  <a:pt x="723" y="11025"/>
                </a:lnTo>
                <a:lnTo>
                  <a:pt x="2196" y="13303"/>
                </a:lnTo>
                <a:lnTo>
                  <a:pt x="3179" y="16806"/>
                </a:lnTo>
                <a:lnTo>
                  <a:pt x="3834" y="21126"/>
                </a:lnTo>
                <a:lnTo>
                  <a:pt x="4271" y="25991"/>
                </a:lnTo>
                <a:lnTo>
                  <a:pt x="4563" y="31218"/>
                </a:lnTo>
                <a:lnTo>
                  <a:pt x="4885" y="42318"/>
                </a:lnTo>
                <a:lnTo>
                  <a:pt x="5068" y="59723"/>
                </a:lnTo>
                <a:lnTo>
                  <a:pt x="6085" y="65612"/>
                </a:lnTo>
                <a:lnTo>
                  <a:pt x="7756" y="71523"/>
                </a:lnTo>
                <a:lnTo>
                  <a:pt x="9862" y="77448"/>
                </a:lnTo>
                <a:lnTo>
                  <a:pt x="11266" y="82390"/>
                </a:lnTo>
                <a:lnTo>
                  <a:pt x="12202" y="86677"/>
                </a:lnTo>
                <a:lnTo>
                  <a:pt x="12826" y="90527"/>
                </a:lnTo>
                <a:lnTo>
                  <a:pt x="13242" y="94086"/>
                </a:lnTo>
                <a:lnTo>
                  <a:pt x="13519" y="97450"/>
                </a:lnTo>
                <a:lnTo>
                  <a:pt x="13704" y="100686"/>
                </a:lnTo>
                <a:lnTo>
                  <a:pt x="14820" y="102842"/>
                </a:lnTo>
                <a:lnTo>
                  <a:pt x="16555" y="104281"/>
                </a:lnTo>
                <a:lnTo>
                  <a:pt x="23004" y="10715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0" name="SMARTInkAnnotation139"/>
          <p:cNvSpPr/>
          <p:nvPr/>
        </p:nvSpPr>
        <p:spPr bwMode="auto">
          <a:xfrm>
            <a:off x="5322461" y="5920382"/>
            <a:ext cx="17493" cy="89298"/>
          </a:xfrm>
          <a:custGeom>
            <a:avLst/>
            <a:gdLst/>
            <a:ahLst/>
            <a:cxnLst/>
            <a:rect l="0" t="0" r="0" b="0"/>
            <a:pathLst>
              <a:path w="17493" h="89298">
                <a:moveTo>
                  <a:pt x="8562" y="0"/>
                </a:moveTo>
                <a:lnTo>
                  <a:pt x="8562" y="4741"/>
                </a:lnTo>
                <a:lnTo>
                  <a:pt x="7570" y="6137"/>
                </a:lnTo>
                <a:lnTo>
                  <a:pt x="5916" y="7068"/>
                </a:lnTo>
                <a:lnTo>
                  <a:pt x="3822" y="7689"/>
                </a:lnTo>
                <a:lnTo>
                  <a:pt x="2425" y="10087"/>
                </a:lnTo>
                <a:lnTo>
                  <a:pt x="1494" y="13670"/>
                </a:lnTo>
                <a:lnTo>
                  <a:pt x="873" y="18043"/>
                </a:lnTo>
                <a:lnTo>
                  <a:pt x="460" y="21951"/>
                </a:lnTo>
                <a:lnTo>
                  <a:pt x="184" y="25548"/>
                </a:lnTo>
                <a:lnTo>
                  <a:pt x="0" y="28938"/>
                </a:lnTo>
                <a:lnTo>
                  <a:pt x="869" y="32191"/>
                </a:lnTo>
                <a:lnTo>
                  <a:pt x="2442" y="35351"/>
                </a:lnTo>
                <a:lnTo>
                  <a:pt x="4482" y="38451"/>
                </a:lnTo>
                <a:lnTo>
                  <a:pt x="5842" y="42501"/>
                </a:lnTo>
                <a:lnTo>
                  <a:pt x="6748" y="47185"/>
                </a:lnTo>
                <a:lnTo>
                  <a:pt x="7353" y="52292"/>
                </a:lnTo>
                <a:lnTo>
                  <a:pt x="8748" y="56690"/>
                </a:lnTo>
                <a:lnTo>
                  <a:pt x="10670" y="60614"/>
                </a:lnTo>
                <a:lnTo>
                  <a:pt x="12944" y="64222"/>
                </a:lnTo>
                <a:lnTo>
                  <a:pt x="14460" y="67619"/>
                </a:lnTo>
                <a:lnTo>
                  <a:pt x="15471" y="70877"/>
                </a:lnTo>
                <a:lnTo>
                  <a:pt x="17093" y="78492"/>
                </a:lnTo>
                <a:lnTo>
                  <a:pt x="17226" y="80110"/>
                </a:lnTo>
                <a:lnTo>
                  <a:pt x="17315" y="82179"/>
                </a:lnTo>
                <a:lnTo>
                  <a:pt x="17492" y="8929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1" name="SMARTInkAnnotation140"/>
          <p:cNvSpPr/>
          <p:nvPr/>
        </p:nvSpPr>
        <p:spPr bwMode="auto">
          <a:xfrm>
            <a:off x="5304234" y="6081117"/>
            <a:ext cx="26790" cy="106630"/>
          </a:xfrm>
          <a:custGeom>
            <a:avLst/>
            <a:gdLst/>
            <a:ahLst/>
            <a:cxnLst/>
            <a:rect l="0" t="0" r="0" b="0"/>
            <a:pathLst>
              <a:path w="26790" h="106630">
                <a:moveTo>
                  <a:pt x="26789" y="0"/>
                </a:moveTo>
                <a:lnTo>
                  <a:pt x="22049" y="4740"/>
                </a:lnTo>
                <a:lnTo>
                  <a:pt x="20652" y="8121"/>
                </a:lnTo>
                <a:lnTo>
                  <a:pt x="19721" y="12359"/>
                </a:lnTo>
                <a:lnTo>
                  <a:pt x="19100" y="17169"/>
                </a:lnTo>
                <a:lnTo>
                  <a:pt x="17695" y="21368"/>
                </a:lnTo>
                <a:lnTo>
                  <a:pt x="15764" y="25159"/>
                </a:lnTo>
                <a:lnTo>
                  <a:pt x="13487" y="28679"/>
                </a:lnTo>
                <a:lnTo>
                  <a:pt x="11968" y="33010"/>
                </a:lnTo>
                <a:lnTo>
                  <a:pt x="10955" y="37881"/>
                </a:lnTo>
                <a:lnTo>
                  <a:pt x="10279" y="43114"/>
                </a:lnTo>
                <a:lnTo>
                  <a:pt x="9830" y="48586"/>
                </a:lnTo>
                <a:lnTo>
                  <a:pt x="9530" y="54219"/>
                </a:lnTo>
                <a:lnTo>
                  <a:pt x="9107" y="68981"/>
                </a:lnTo>
                <a:lnTo>
                  <a:pt x="8940" y="92129"/>
                </a:lnTo>
                <a:lnTo>
                  <a:pt x="8930" y="106629"/>
                </a:lnTo>
                <a:lnTo>
                  <a:pt x="8930" y="102259"/>
                </a:lnTo>
                <a:lnTo>
                  <a:pt x="7938" y="100916"/>
                </a:lnTo>
                <a:lnTo>
                  <a:pt x="6284" y="100019"/>
                </a:lnTo>
                <a:lnTo>
                  <a:pt x="4189" y="99421"/>
                </a:lnTo>
                <a:lnTo>
                  <a:pt x="2793" y="98031"/>
                </a:lnTo>
                <a:lnTo>
                  <a:pt x="1862" y="96111"/>
                </a:lnTo>
                <a:lnTo>
                  <a:pt x="0" y="8929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2" name="SMARTInkAnnotation141"/>
          <p:cNvSpPr/>
          <p:nvPr/>
        </p:nvSpPr>
        <p:spPr bwMode="auto">
          <a:xfrm>
            <a:off x="5339953" y="6107906"/>
            <a:ext cx="62508" cy="44649"/>
          </a:xfrm>
          <a:custGeom>
            <a:avLst/>
            <a:gdLst/>
            <a:ahLst/>
            <a:cxnLst/>
            <a:rect l="0" t="0" r="0" b="0"/>
            <a:pathLst>
              <a:path w="62508" h="44649">
                <a:moveTo>
                  <a:pt x="0" y="44648"/>
                </a:moveTo>
                <a:lnTo>
                  <a:pt x="4740" y="44648"/>
                </a:lnTo>
                <a:lnTo>
                  <a:pt x="6136" y="43656"/>
                </a:lnTo>
                <a:lnTo>
                  <a:pt x="7067" y="42003"/>
                </a:lnTo>
                <a:lnTo>
                  <a:pt x="7688" y="39908"/>
                </a:lnTo>
                <a:lnTo>
                  <a:pt x="9094" y="38511"/>
                </a:lnTo>
                <a:lnTo>
                  <a:pt x="11024" y="37580"/>
                </a:lnTo>
                <a:lnTo>
                  <a:pt x="13302" y="36960"/>
                </a:lnTo>
                <a:lnTo>
                  <a:pt x="15813" y="35554"/>
                </a:lnTo>
                <a:lnTo>
                  <a:pt x="18480" y="33624"/>
                </a:lnTo>
                <a:lnTo>
                  <a:pt x="21249" y="31346"/>
                </a:lnTo>
                <a:lnTo>
                  <a:pt x="24088" y="29827"/>
                </a:lnTo>
                <a:lnTo>
                  <a:pt x="26973" y="28814"/>
                </a:lnTo>
                <a:lnTo>
                  <a:pt x="29888" y="28139"/>
                </a:lnTo>
                <a:lnTo>
                  <a:pt x="32824" y="25704"/>
                </a:lnTo>
                <a:lnTo>
                  <a:pt x="35773" y="22097"/>
                </a:lnTo>
                <a:lnTo>
                  <a:pt x="38731" y="17708"/>
                </a:lnTo>
                <a:lnTo>
                  <a:pt x="41696" y="14782"/>
                </a:lnTo>
                <a:lnTo>
                  <a:pt x="44664" y="12831"/>
                </a:lnTo>
                <a:lnTo>
                  <a:pt x="47635" y="11530"/>
                </a:lnTo>
                <a:lnTo>
                  <a:pt x="50609" y="9671"/>
                </a:lnTo>
                <a:lnTo>
                  <a:pt x="53583" y="7440"/>
                </a:lnTo>
                <a:lnTo>
                  <a:pt x="6250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3" name="SMARTInkAnnotation142"/>
          <p:cNvSpPr/>
          <p:nvPr/>
        </p:nvSpPr>
        <p:spPr bwMode="auto">
          <a:xfrm>
            <a:off x="5411499" y="6116835"/>
            <a:ext cx="8822" cy="80369"/>
          </a:xfrm>
          <a:custGeom>
            <a:avLst/>
            <a:gdLst/>
            <a:ahLst/>
            <a:cxnLst/>
            <a:rect l="0" t="0" r="0" b="0"/>
            <a:pathLst>
              <a:path w="8822" h="80369">
                <a:moveTo>
                  <a:pt x="8821" y="0"/>
                </a:moveTo>
                <a:lnTo>
                  <a:pt x="4080" y="4741"/>
                </a:lnTo>
                <a:lnTo>
                  <a:pt x="2684" y="7129"/>
                </a:lnTo>
                <a:lnTo>
                  <a:pt x="1753" y="9714"/>
                </a:lnTo>
                <a:lnTo>
                  <a:pt x="1132" y="12429"/>
                </a:lnTo>
                <a:lnTo>
                  <a:pt x="719" y="16224"/>
                </a:lnTo>
                <a:lnTo>
                  <a:pt x="443" y="20738"/>
                </a:lnTo>
                <a:lnTo>
                  <a:pt x="136" y="31045"/>
                </a:lnTo>
                <a:lnTo>
                  <a:pt x="0" y="42241"/>
                </a:lnTo>
                <a:lnTo>
                  <a:pt x="956" y="47012"/>
                </a:lnTo>
                <a:lnTo>
                  <a:pt x="2586" y="51186"/>
                </a:lnTo>
                <a:lnTo>
                  <a:pt x="4664" y="54960"/>
                </a:lnTo>
                <a:lnTo>
                  <a:pt x="5057" y="58468"/>
                </a:lnTo>
                <a:lnTo>
                  <a:pt x="4328" y="61799"/>
                </a:lnTo>
                <a:lnTo>
                  <a:pt x="2848" y="65012"/>
                </a:lnTo>
                <a:lnTo>
                  <a:pt x="2855" y="68146"/>
                </a:lnTo>
                <a:lnTo>
                  <a:pt x="3852" y="71228"/>
                </a:lnTo>
                <a:lnTo>
                  <a:pt x="8821" y="8036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4" name="SMARTInkAnnotation143"/>
          <p:cNvSpPr/>
          <p:nvPr/>
        </p:nvSpPr>
        <p:spPr bwMode="auto">
          <a:xfrm>
            <a:off x="5929315" y="5331023"/>
            <a:ext cx="8928" cy="89298"/>
          </a:xfrm>
          <a:custGeom>
            <a:avLst/>
            <a:gdLst/>
            <a:ahLst/>
            <a:cxnLst/>
            <a:rect l="0" t="0" r="0" b="0"/>
            <a:pathLst>
              <a:path w="8928" h="89298">
                <a:moveTo>
                  <a:pt x="8927" y="89297"/>
                </a:moveTo>
                <a:lnTo>
                  <a:pt x="4186" y="89297"/>
                </a:lnTo>
                <a:lnTo>
                  <a:pt x="2790" y="88305"/>
                </a:lnTo>
                <a:lnTo>
                  <a:pt x="1859" y="86651"/>
                </a:lnTo>
                <a:lnTo>
                  <a:pt x="365" y="81608"/>
                </a:lnTo>
                <a:lnTo>
                  <a:pt x="242" y="80202"/>
                </a:lnTo>
                <a:lnTo>
                  <a:pt x="161" y="78272"/>
                </a:lnTo>
                <a:lnTo>
                  <a:pt x="69" y="73483"/>
                </a:lnTo>
                <a:lnTo>
                  <a:pt x="0" y="42877"/>
                </a:lnTo>
                <a:lnTo>
                  <a:pt x="991" y="38507"/>
                </a:lnTo>
                <a:lnTo>
                  <a:pt x="2644" y="33608"/>
                </a:lnTo>
                <a:lnTo>
                  <a:pt x="4738" y="28359"/>
                </a:lnTo>
                <a:lnTo>
                  <a:pt x="6134" y="23867"/>
                </a:lnTo>
                <a:lnTo>
                  <a:pt x="7066" y="19880"/>
                </a:lnTo>
                <a:lnTo>
                  <a:pt x="7686" y="16230"/>
                </a:lnTo>
                <a:lnTo>
                  <a:pt x="8100" y="12805"/>
                </a:lnTo>
                <a:lnTo>
                  <a:pt x="8376" y="9529"/>
                </a:lnTo>
                <a:lnTo>
                  <a:pt x="892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5" name="SMARTInkAnnotation144"/>
          <p:cNvSpPr/>
          <p:nvPr/>
        </p:nvSpPr>
        <p:spPr bwMode="auto">
          <a:xfrm>
            <a:off x="5884664" y="5143500"/>
            <a:ext cx="8921" cy="133946"/>
          </a:xfrm>
          <a:custGeom>
            <a:avLst/>
            <a:gdLst/>
            <a:ahLst/>
            <a:cxnLst/>
            <a:rect l="0" t="0" r="0" b="0"/>
            <a:pathLst>
              <a:path w="8921" h="133946">
                <a:moveTo>
                  <a:pt x="0" y="0"/>
                </a:moveTo>
                <a:lnTo>
                  <a:pt x="0" y="21249"/>
                </a:lnTo>
                <a:lnTo>
                  <a:pt x="992" y="25080"/>
                </a:lnTo>
                <a:lnTo>
                  <a:pt x="2645" y="29618"/>
                </a:lnTo>
                <a:lnTo>
                  <a:pt x="4740" y="34628"/>
                </a:lnTo>
                <a:lnTo>
                  <a:pt x="6136" y="38960"/>
                </a:lnTo>
                <a:lnTo>
                  <a:pt x="7067" y="42841"/>
                </a:lnTo>
                <a:lnTo>
                  <a:pt x="7688" y="46420"/>
                </a:lnTo>
                <a:lnTo>
                  <a:pt x="8102" y="50790"/>
                </a:lnTo>
                <a:lnTo>
                  <a:pt x="8378" y="55688"/>
                </a:lnTo>
                <a:lnTo>
                  <a:pt x="8684" y="65430"/>
                </a:lnTo>
                <a:lnTo>
                  <a:pt x="8857" y="77484"/>
                </a:lnTo>
                <a:lnTo>
                  <a:pt x="8920" y="99843"/>
                </a:lnTo>
                <a:lnTo>
                  <a:pt x="7931" y="103273"/>
                </a:lnTo>
                <a:lnTo>
                  <a:pt x="6279" y="106552"/>
                </a:lnTo>
                <a:lnTo>
                  <a:pt x="4186" y="109729"/>
                </a:lnTo>
                <a:lnTo>
                  <a:pt x="2790" y="112840"/>
                </a:lnTo>
                <a:lnTo>
                  <a:pt x="1860" y="115907"/>
                </a:lnTo>
                <a:lnTo>
                  <a:pt x="1240" y="118943"/>
                </a:lnTo>
                <a:lnTo>
                  <a:pt x="826" y="121959"/>
                </a:lnTo>
                <a:lnTo>
                  <a:pt x="551" y="124962"/>
                </a:lnTo>
                <a:lnTo>
                  <a:pt x="0" y="1339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6" name="SMARTInkAnnotation145"/>
          <p:cNvSpPr/>
          <p:nvPr/>
        </p:nvSpPr>
        <p:spPr bwMode="auto">
          <a:xfrm>
            <a:off x="5893593" y="5206007"/>
            <a:ext cx="89298" cy="44650"/>
          </a:xfrm>
          <a:custGeom>
            <a:avLst/>
            <a:gdLst/>
            <a:ahLst/>
            <a:cxnLst/>
            <a:rect l="0" t="0" r="0" b="0"/>
            <a:pathLst>
              <a:path w="89298" h="44650">
                <a:moveTo>
                  <a:pt x="0" y="44649"/>
                </a:moveTo>
                <a:lnTo>
                  <a:pt x="4741" y="39908"/>
                </a:lnTo>
                <a:lnTo>
                  <a:pt x="7129" y="38512"/>
                </a:lnTo>
                <a:lnTo>
                  <a:pt x="9714" y="37581"/>
                </a:lnTo>
                <a:lnTo>
                  <a:pt x="12429" y="36960"/>
                </a:lnTo>
                <a:lnTo>
                  <a:pt x="15231" y="36547"/>
                </a:lnTo>
                <a:lnTo>
                  <a:pt x="18092" y="36271"/>
                </a:lnTo>
                <a:lnTo>
                  <a:pt x="20991" y="36087"/>
                </a:lnTo>
                <a:lnTo>
                  <a:pt x="24908" y="34973"/>
                </a:lnTo>
                <a:lnTo>
                  <a:pt x="29503" y="33236"/>
                </a:lnTo>
                <a:lnTo>
                  <a:pt x="34552" y="31087"/>
                </a:lnTo>
                <a:lnTo>
                  <a:pt x="45453" y="26054"/>
                </a:lnTo>
                <a:lnTo>
                  <a:pt x="51137" y="23323"/>
                </a:lnTo>
                <a:lnTo>
                  <a:pt x="55920" y="21501"/>
                </a:lnTo>
                <a:lnTo>
                  <a:pt x="60100" y="20288"/>
                </a:lnTo>
                <a:lnTo>
                  <a:pt x="63880" y="19478"/>
                </a:lnTo>
                <a:lnTo>
                  <a:pt x="67391" y="17947"/>
                </a:lnTo>
                <a:lnTo>
                  <a:pt x="70725" y="15934"/>
                </a:lnTo>
                <a:lnTo>
                  <a:pt x="73939" y="13599"/>
                </a:lnTo>
                <a:lnTo>
                  <a:pt x="77074" y="11051"/>
                </a:lnTo>
                <a:lnTo>
                  <a:pt x="80156" y="8359"/>
                </a:lnTo>
                <a:lnTo>
                  <a:pt x="8929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7" name="SMARTInkAnnotation146"/>
          <p:cNvSpPr/>
          <p:nvPr/>
        </p:nvSpPr>
        <p:spPr bwMode="auto">
          <a:xfrm>
            <a:off x="5965031" y="5170289"/>
            <a:ext cx="26790" cy="98227"/>
          </a:xfrm>
          <a:custGeom>
            <a:avLst/>
            <a:gdLst/>
            <a:ahLst/>
            <a:cxnLst/>
            <a:rect l="0" t="0" r="0" b="0"/>
            <a:pathLst>
              <a:path w="26790" h="98227">
                <a:moveTo>
                  <a:pt x="0" y="0"/>
                </a:moveTo>
                <a:lnTo>
                  <a:pt x="0" y="13302"/>
                </a:lnTo>
                <a:lnTo>
                  <a:pt x="992" y="14821"/>
                </a:lnTo>
                <a:lnTo>
                  <a:pt x="2645" y="15833"/>
                </a:lnTo>
                <a:lnTo>
                  <a:pt x="4740" y="16509"/>
                </a:lnTo>
                <a:lnTo>
                  <a:pt x="6137" y="17951"/>
                </a:lnTo>
                <a:lnTo>
                  <a:pt x="7068" y="19905"/>
                </a:lnTo>
                <a:lnTo>
                  <a:pt x="7688" y="22200"/>
                </a:lnTo>
                <a:lnTo>
                  <a:pt x="8102" y="24721"/>
                </a:lnTo>
                <a:lnTo>
                  <a:pt x="8378" y="27395"/>
                </a:lnTo>
                <a:lnTo>
                  <a:pt x="8562" y="30169"/>
                </a:lnTo>
                <a:lnTo>
                  <a:pt x="8766" y="38544"/>
                </a:lnTo>
                <a:lnTo>
                  <a:pt x="8898" y="55349"/>
                </a:lnTo>
                <a:lnTo>
                  <a:pt x="9900" y="58727"/>
                </a:lnTo>
                <a:lnTo>
                  <a:pt x="11561" y="61972"/>
                </a:lnTo>
                <a:lnTo>
                  <a:pt x="13660" y="65127"/>
                </a:lnTo>
                <a:lnTo>
                  <a:pt x="15060" y="68223"/>
                </a:lnTo>
                <a:lnTo>
                  <a:pt x="15993" y="71278"/>
                </a:lnTo>
                <a:lnTo>
                  <a:pt x="16615" y="74308"/>
                </a:lnTo>
                <a:lnTo>
                  <a:pt x="18022" y="77320"/>
                </a:lnTo>
                <a:lnTo>
                  <a:pt x="19952" y="80320"/>
                </a:lnTo>
                <a:lnTo>
                  <a:pt x="22231" y="83312"/>
                </a:lnTo>
                <a:lnTo>
                  <a:pt x="23750" y="86299"/>
                </a:lnTo>
                <a:lnTo>
                  <a:pt x="24763" y="89282"/>
                </a:lnTo>
                <a:lnTo>
                  <a:pt x="26789" y="9822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8" name="SMARTInkAnnotation147"/>
          <p:cNvSpPr/>
          <p:nvPr/>
        </p:nvSpPr>
        <p:spPr bwMode="auto">
          <a:xfrm>
            <a:off x="6116835" y="5581054"/>
            <a:ext cx="80369" cy="1"/>
          </a:xfrm>
          <a:custGeom>
            <a:avLst/>
            <a:gdLst/>
            <a:ahLst/>
            <a:cxnLst/>
            <a:rect l="0" t="0" r="0" b="0"/>
            <a:pathLst>
              <a:path w="80369" h="1">
                <a:moveTo>
                  <a:pt x="0" y="0"/>
                </a:moveTo>
                <a:lnTo>
                  <a:pt x="80368" y="0"/>
                </a:lnTo>
              </a:path>
            </a:pathLst>
          </a:custGeom>
          <a:solidFill>
            <a:schemeClr val="accent1"/>
          </a:solid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9" name="SMARTInkAnnotation148"/>
          <p:cNvSpPr/>
          <p:nvPr/>
        </p:nvSpPr>
        <p:spPr bwMode="auto">
          <a:xfrm>
            <a:off x="6250781" y="5491757"/>
            <a:ext cx="8921" cy="133947"/>
          </a:xfrm>
          <a:custGeom>
            <a:avLst/>
            <a:gdLst/>
            <a:ahLst/>
            <a:cxnLst/>
            <a:rect l="0" t="0" r="0" b="0"/>
            <a:pathLst>
              <a:path w="8921" h="133947">
                <a:moveTo>
                  <a:pt x="0" y="0"/>
                </a:moveTo>
                <a:lnTo>
                  <a:pt x="0" y="33420"/>
                </a:lnTo>
                <a:lnTo>
                  <a:pt x="992" y="38155"/>
                </a:lnTo>
                <a:lnTo>
                  <a:pt x="2645" y="42304"/>
                </a:lnTo>
                <a:lnTo>
                  <a:pt x="4740" y="46062"/>
                </a:lnTo>
                <a:lnTo>
                  <a:pt x="6137" y="50552"/>
                </a:lnTo>
                <a:lnTo>
                  <a:pt x="7068" y="55529"/>
                </a:lnTo>
                <a:lnTo>
                  <a:pt x="7688" y="60832"/>
                </a:lnTo>
                <a:lnTo>
                  <a:pt x="8102" y="66352"/>
                </a:lnTo>
                <a:lnTo>
                  <a:pt x="8378" y="72016"/>
                </a:lnTo>
                <a:lnTo>
                  <a:pt x="8684" y="83601"/>
                </a:lnTo>
                <a:lnTo>
                  <a:pt x="8920" y="118550"/>
                </a:lnTo>
                <a:lnTo>
                  <a:pt x="7931" y="121698"/>
                </a:lnTo>
                <a:lnTo>
                  <a:pt x="6279" y="124788"/>
                </a:lnTo>
                <a:lnTo>
                  <a:pt x="0" y="13394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0" name="SMARTInkAnnotation149"/>
          <p:cNvSpPr/>
          <p:nvPr/>
        </p:nvSpPr>
        <p:spPr bwMode="auto">
          <a:xfrm>
            <a:off x="6295429" y="5563195"/>
            <a:ext cx="26790" cy="26790"/>
          </a:xfrm>
          <a:custGeom>
            <a:avLst/>
            <a:gdLst/>
            <a:ahLst/>
            <a:cxnLst/>
            <a:rect l="0" t="0" r="0" b="0"/>
            <a:pathLst>
              <a:path w="26790" h="26790">
                <a:moveTo>
                  <a:pt x="0" y="26789"/>
                </a:moveTo>
                <a:lnTo>
                  <a:pt x="26789" y="0"/>
                </a:lnTo>
              </a:path>
            </a:pathLst>
          </a:custGeom>
          <a:solidFill>
            <a:schemeClr val="accent1"/>
          </a:solid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1" name="SMARTInkAnnotation150"/>
          <p:cNvSpPr/>
          <p:nvPr/>
        </p:nvSpPr>
        <p:spPr bwMode="auto">
          <a:xfrm>
            <a:off x="6331289" y="5509617"/>
            <a:ext cx="17719" cy="169665"/>
          </a:xfrm>
          <a:custGeom>
            <a:avLst/>
            <a:gdLst/>
            <a:ahLst/>
            <a:cxnLst/>
            <a:rect l="0" t="0" r="0" b="0"/>
            <a:pathLst>
              <a:path w="17719" h="169665">
                <a:moveTo>
                  <a:pt x="17718" y="0"/>
                </a:moveTo>
                <a:lnTo>
                  <a:pt x="17718" y="4740"/>
                </a:lnTo>
                <a:lnTo>
                  <a:pt x="16727" y="8121"/>
                </a:lnTo>
                <a:lnTo>
                  <a:pt x="15073" y="12359"/>
                </a:lnTo>
                <a:lnTo>
                  <a:pt x="12979" y="17169"/>
                </a:lnTo>
                <a:lnTo>
                  <a:pt x="8005" y="27805"/>
                </a:lnTo>
                <a:lnTo>
                  <a:pt x="5290" y="33419"/>
                </a:lnTo>
                <a:lnTo>
                  <a:pt x="3480" y="40139"/>
                </a:lnTo>
                <a:lnTo>
                  <a:pt x="2272" y="47595"/>
                </a:lnTo>
                <a:lnTo>
                  <a:pt x="1468" y="55542"/>
                </a:lnTo>
                <a:lnTo>
                  <a:pt x="931" y="63817"/>
                </a:lnTo>
                <a:lnTo>
                  <a:pt x="574" y="72310"/>
                </a:lnTo>
                <a:lnTo>
                  <a:pt x="177" y="89685"/>
                </a:lnTo>
                <a:lnTo>
                  <a:pt x="0" y="107328"/>
                </a:lnTo>
                <a:lnTo>
                  <a:pt x="945" y="115209"/>
                </a:lnTo>
                <a:lnTo>
                  <a:pt x="2568" y="122446"/>
                </a:lnTo>
                <a:lnTo>
                  <a:pt x="4642" y="129256"/>
                </a:lnTo>
                <a:lnTo>
                  <a:pt x="6024" y="135780"/>
                </a:lnTo>
                <a:lnTo>
                  <a:pt x="6946" y="142114"/>
                </a:lnTo>
                <a:lnTo>
                  <a:pt x="7560" y="148321"/>
                </a:lnTo>
                <a:lnTo>
                  <a:pt x="7970" y="153450"/>
                </a:lnTo>
                <a:lnTo>
                  <a:pt x="8243" y="157863"/>
                </a:lnTo>
                <a:lnTo>
                  <a:pt x="8789" y="16966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2" name="SMARTInkAnnotation151"/>
          <p:cNvSpPr/>
          <p:nvPr/>
        </p:nvSpPr>
        <p:spPr bwMode="auto">
          <a:xfrm>
            <a:off x="5911453" y="5911453"/>
            <a:ext cx="25430" cy="89298"/>
          </a:xfrm>
          <a:custGeom>
            <a:avLst/>
            <a:gdLst/>
            <a:ahLst/>
            <a:cxnLst/>
            <a:rect l="0" t="0" r="0" b="0"/>
            <a:pathLst>
              <a:path w="25430" h="89298">
                <a:moveTo>
                  <a:pt x="0" y="0"/>
                </a:moveTo>
                <a:lnTo>
                  <a:pt x="0" y="20990"/>
                </a:lnTo>
                <a:lnTo>
                  <a:pt x="992" y="23915"/>
                </a:lnTo>
                <a:lnTo>
                  <a:pt x="2645" y="26858"/>
                </a:lnTo>
                <a:lnTo>
                  <a:pt x="4740" y="29811"/>
                </a:lnTo>
                <a:lnTo>
                  <a:pt x="6136" y="32772"/>
                </a:lnTo>
                <a:lnTo>
                  <a:pt x="7068" y="35739"/>
                </a:lnTo>
                <a:lnTo>
                  <a:pt x="7688" y="38709"/>
                </a:lnTo>
                <a:lnTo>
                  <a:pt x="9094" y="41680"/>
                </a:lnTo>
                <a:lnTo>
                  <a:pt x="11024" y="44654"/>
                </a:lnTo>
                <a:lnTo>
                  <a:pt x="13302" y="47628"/>
                </a:lnTo>
                <a:lnTo>
                  <a:pt x="14821" y="50604"/>
                </a:lnTo>
                <a:lnTo>
                  <a:pt x="15834" y="53580"/>
                </a:lnTo>
                <a:lnTo>
                  <a:pt x="16509" y="56556"/>
                </a:lnTo>
                <a:lnTo>
                  <a:pt x="17951" y="58539"/>
                </a:lnTo>
                <a:lnTo>
                  <a:pt x="19905" y="59862"/>
                </a:lnTo>
                <a:lnTo>
                  <a:pt x="22200" y="60744"/>
                </a:lnTo>
                <a:lnTo>
                  <a:pt x="23730" y="62324"/>
                </a:lnTo>
                <a:lnTo>
                  <a:pt x="24749" y="64370"/>
                </a:lnTo>
                <a:lnTo>
                  <a:pt x="25429" y="66725"/>
                </a:lnTo>
                <a:lnTo>
                  <a:pt x="24890" y="70281"/>
                </a:lnTo>
                <a:lnTo>
                  <a:pt x="23538" y="74635"/>
                </a:lnTo>
                <a:lnTo>
                  <a:pt x="21646" y="79522"/>
                </a:lnTo>
                <a:lnTo>
                  <a:pt x="19391" y="82780"/>
                </a:lnTo>
                <a:lnTo>
                  <a:pt x="16896" y="84952"/>
                </a:lnTo>
                <a:lnTo>
                  <a:pt x="8929" y="8929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3" name="SMARTInkAnnotation152"/>
          <p:cNvSpPr/>
          <p:nvPr/>
        </p:nvSpPr>
        <p:spPr bwMode="auto">
          <a:xfrm>
            <a:off x="5884664" y="6098976"/>
            <a:ext cx="8930" cy="107157"/>
          </a:xfrm>
          <a:custGeom>
            <a:avLst/>
            <a:gdLst/>
            <a:ahLst/>
            <a:cxnLst/>
            <a:rect l="0" t="0" r="0" b="0"/>
            <a:pathLst>
              <a:path w="8930" h="107157">
                <a:moveTo>
                  <a:pt x="8929" y="0"/>
                </a:moveTo>
                <a:lnTo>
                  <a:pt x="8929" y="17170"/>
                </a:lnTo>
                <a:lnTo>
                  <a:pt x="7937" y="21369"/>
                </a:lnTo>
                <a:lnTo>
                  <a:pt x="6284" y="25159"/>
                </a:lnTo>
                <a:lnTo>
                  <a:pt x="4189" y="28680"/>
                </a:lnTo>
                <a:lnTo>
                  <a:pt x="2792" y="33010"/>
                </a:lnTo>
                <a:lnTo>
                  <a:pt x="1861" y="37882"/>
                </a:lnTo>
                <a:lnTo>
                  <a:pt x="1241" y="43114"/>
                </a:lnTo>
                <a:lnTo>
                  <a:pt x="827" y="47594"/>
                </a:lnTo>
                <a:lnTo>
                  <a:pt x="551" y="51574"/>
                </a:lnTo>
                <a:lnTo>
                  <a:pt x="367" y="55218"/>
                </a:lnTo>
                <a:lnTo>
                  <a:pt x="163" y="64559"/>
                </a:lnTo>
                <a:lnTo>
                  <a:pt x="108" y="69829"/>
                </a:lnTo>
                <a:lnTo>
                  <a:pt x="1065" y="74334"/>
                </a:lnTo>
                <a:lnTo>
                  <a:pt x="2694" y="78329"/>
                </a:lnTo>
                <a:lnTo>
                  <a:pt x="4772" y="81985"/>
                </a:lnTo>
                <a:lnTo>
                  <a:pt x="6158" y="85415"/>
                </a:lnTo>
                <a:lnTo>
                  <a:pt x="7082" y="88693"/>
                </a:lnTo>
                <a:lnTo>
                  <a:pt x="8564" y="96343"/>
                </a:lnTo>
                <a:lnTo>
                  <a:pt x="8686" y="97963"/>
                </a:lnTo>
                <a:lnTo>
                  <a:pt x="8767" y="100035"/>
                </a:lnTo>
                <a:lnTo>
                  <a:pt x="8897" y="105750"/>
                </a:lnTo>
                <a:lnTo>
                  <a:pt x="7916" y="106219"/>
                </a:lnTo>
                <a:lnTo>
                  <a:pt x="6269" y="106531"/>
                </a:lnTo>
                <a:lnTo>
                  <a:pt x="0"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4" name="SMARTInkAnnotation153"/>
          <p:cNvSpPr/>
          <p:nvPr/>
        </p:nvSpPr>
        <p:spPr bwMode="auto">
          <a:xfrm>
            <a:off x="5902523" y="6143625"/>
            <a:ext cx="80368" cy="44649"/>
          </a:xfrm>
          <a:custGeom>
            <a:avLst/>
            <a:gdLst/>
            <a:ahLst/>
            <a:cxnLst/>
            <a:rect l="0" t="0" r="0" b="0"/>
            <a:pathLst>
              <a:path w="80368" h="44649">
                <a:moveTo>
                  <a:pt x="0" y="44648"/>
                </a:moveTo>
                <a:lnTo>
                  <a:pt x="12429" y="32219"/>
                </a:lnTo>
                <a:lnTo>
                  <a:pt x="16223" y="30409"/>
                </a:lnTo>
                <a:lnTo>
                  <a:pt x="20738" y="29202"/>
                </a:lnTo>
                <a:lnTo>
                  <a:pt x="25731" y="28398"/>
                </a:lnTo>
                <a:lnTo>
                  <a:pt x="31045" y="26869"/>
                </a:lnTo>
                <a:lnTo>
                  <a:pt x="36571" y="24858"/>
                </a:lnTo>
                <a:lnTo>
                  <a:pt x="42240" y="22525"/>
                </a:lnTo>
                <a:lnTo>
                  <a:pt x="47012" y="19977"/>
                </a:lnTo>
                <a:lnTo>
                  <a:pt x="51185" y="17287"/>
                </a:lnTo>
                <a:lnTo>
                  <a:pt x="54959" y="14501"/>
                </a:lnTo>
                <a:lnTo>
                  <a:pt x="59460" y="11652"/>
                </a:lnTo>
                <a:lnTo>
                  <a:pt x="64445" y="8759"/>
                </a:lnTo>
                <a:lnTo>
                  <a:pt x="8036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5" name="SMARTInkAnnotation154"/>
          <p:cNvSpPr/>
          <p:nvPr/>
        </p:nvSpPr>
        <p:spPr bwMode="auto">
          <a:xfrm>
            <a:off x="5973993" y="6125765"/>
            <a:ext cx="17828" cy="133946"/>
          </a:xfrm>
          <a:custGeom>
            <a:avLst/>
            <a:gdLst/>
            <a:ahLst/>
            <a:cxnLst/>
            <a:rect l="0" t="0" r="0" b="0"/>
            <a:pathLst>
              <a:path w="17828" h="133946">
                <a:moveTo>
                  <a:pt x="8897" y="0"/>
                </a:moveTo>
                <a:lnTo>
                  <a:pt x="8897" y="4741"/>
                </a:lnTo>
                <a:lnTo>
                  <a:pt x="7905" y="7129"/>
                </a:lnTo>
                <a:lnTo>
                  <a:pt x="6252" y="9713"/>
                </a:lnTo>
                <a:lnTo>
                  <a:pt x="4157" y="12429"/>
                </a:lnTo>
                <a:lnTo>
                  <a:pt x="2760" y="16224"/>
                </a:lnTo>
                <a:lnTo>
                  <a:pt x="1829" y="20738"/>
                </a:lnTo>
                <a:lnTo>
                  <a:pt x="1209" y="25732"/>
                </a:lnTo>
                <a:lnTo>
                  <a:pt x="795" y="32037"/>
                </a:lnTo>
                <a:lnTo>
                  <a:pt x="519" y="39218"/>
                </a:lnTo>
                <a:lnTo>
                  <a:pt x="131" y="60899"/>
                </a:lnTo>
                <a:lnTo>
                  <a:pt x="0" y="86003"/>
                </a:lnTo>
                <a:lnTo>
                  <a:pt x="982" y="92062"/>
                </a:lnTo>
                <a:lnTo>
                  <a:pt x="2628" y="98085"/>
                </a:lnTo>
                <a:lnTo>
                  <a:pt x="4718" y="104086"/>
                </a:lnTo>
                <a:lnTo>
                  <a:pt x="6111" y="109078"/>
                </a:lnTo>
                <a:lnTo>
                  <a:pt x="7039" y="113398"/>
                </a:lnTo>
                <a:lnTo>
                  <a:pt x="7659" y="117271"/>
                </a:lnTo>
                <a:lnTo>
                  <a:pt x="8072" y="120845"/>
                </a:lnTo>
                <a:lnTo>
                  <a:pt x="8347" y="124220"/>
                </a:lnTo>
                <a:lnTo>
                  <a:pt x="8530" y="127461"/>
                </a:lnTo>
                <a:lnTo>
                  <a:pt x="9645" y="129623"/>
                </a:lnTo>
                <a:lnTo>
                  <a:pt x="11380" y="131064"/>
                </a:lnTo>
                <a:lnTo>
                  <a:pt x="17827" y="1339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6" name="SMARTInkAnnotation155"/>
          <p:cNvSpPr/>
          <p:nvPr/>
        </p:nvSpPr>
        <p:spPr bwMode="auto">
          <a:xfrm>
            <a:off x="3375421" y="5402460"/>
            <a:ext cx="17742" cy="89298"/>
          </a:xfrm>
          <a:custGeom>
            <a:avLst/>
            <a:gdLst/>
            <a:ahLst/>
            <a:cxnLst/>
            <a:rect l="0" t="0" r="0" b="0"/>
            <a:pathLst>
              <a:path w="17742" h="89298">
                <a:moveTo>
                  <a:pt x="0" y="89297"/>
                </a:moveTo>
                <a:lnTo>
                  <a:pt x="0" y="76869"/>
                </a:lnTo>
                <a:lnTo>
                  <a:pt x="993" y="74066"/>
                </a:lnTo>
                <a:lnTo>
                  <a:pt x="2646" y="71206"/>
                </a:lnTo>
                <a:lnTo>
                  <a:pt x="4741" y="68307"/>
                </a:lnTo>
                <a:lnTo>
                  <a:pt x="6137" y="65382"/>
                </a:lnTo>
                <a:lnTo>
                  <a:pt x="7068" y="62439"/>
                </a:lnTo>
                <a:lnTo>
                  <a:pt x="7689" y="59486"/>
                </a:lnTo>
                <a:lnTo>
                  <a:pt x="9095" y="55532"/>
                </a:lnTo>
                <a:lnTo>
                  <a:pt x="11024" y="50912"/>
                </a:lnTo>
                <a:lnTo>
                  <a:pt x="13303" y="45848"/>
                </a:lnTo>
                <a:lnTo>
                  <a:pt x="14822" y="41479"/>
                </a:lnTo>
                <a:lnTo>
                  <a:pt x="15834" y="37575"/>
                </a:lnTo>
                <a:lnTo>
                  <a:pt x="16509" y="33980"/>
                </a:lnTo>
                <a:lnTo>
                  <a:pt x="16959" y="30591"/>
                </a:lnTo>
                <a:lnTo>
                  <a:pt x="17259" y="27339"/>
                </a:lnTo>
                <a:lnTo>
                  <a:pt x="17460" y="24180"/>
                </a:lnTo>
                <a:lnTo>
                  <a:pt x="17682" y="18023"/>
                </a:lnTo>
                <a:lnTo>
                  <a:pt x="17741" y="14992"/>
                </a:lnTo>
                <a:lnTo>
                  <a:pt x="16788" y="11979"/>
                </a:lnTo>
                <a:lnTo>
                  <a:pt x="15161" y="8979"/>
                </a:lnTo>
                <a:lnTo>
                  <a:pt x="893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7" name="SMARTInkAnnotation156"/>
          <p:cNvSpPr/>
          <p:nvPr/>
        </p:nvSpPr>
        <p:spPr bwMode="auto">
          <a:xfrm>
            <a:off x="3339703" y="5251024"/>
            <a:ext cx="17860" cy="88930"/>
          </a:xfrm>
          <a:custGeom>
            <a:avLst/>
            <a:gdLst/>
            <a:ahLst/>
            <a:cxnLst/>
            <a:rect l="0" t="0" r="0" b="0"/>
            <a:pathLst>
              <a:path w="17860" h="88930">
                <a:moveTo>
                  <a:pt x="0" y="8562"/>
                </a:moveTo>
                <a:lnTo>
                  <a:pt x="0" y="3822"/>
                </a:lnTo>
                <a:lnTo>
                  <a:pt x="992" y="2425"/>
                </a:lnTo>
                <a:lnTo>
                  <a:pt x="2646" y="1494"/>
                </a:lnTo>
                <a:lnTo>
                  <a:pt x="7688" y="0"/>
                </a:lnTo>
                <a:lnTo>
                  <a:pt x="8102" y="869"/>
                </a:lnTo>
                <a:lnTo>
                  <a:pt x="8378" y="2442"/>
                </a:lnTo>
                <a:lnTo>
                  <a:pt x="8562" y="4482"/>
                </a:lnTo>
                <a:lnTo>
                  <a:pt x="9676" y="6834"/>
                </a:lnTo>
                <a:lnTo>
                  <a:pt x="11412" y="9394"/>
                </a:lnTo>
                <a:lnTo>
                  <a:pt x="13561" y="12093"/>
                </a:lnTo>
                <a:lnTo>
                  <a:pt x="14994" y="14885"/>
                </a:lnTo>
                <a:lnTo>
                  <a:pt x="15949" y="17738"/>
                </a:lnTo>
                <a:lnTo>
                  <a:pt x="16585" y="20632"/>
                </a:lnTo>
                <a:lnTo>
                  <a:pt x="17010" y="24546"/>
                </a:lnTo>
                <a:lnTo>
                  <a:pt x="17293" y="29140"/>
                </a:lnTo>
                <a:lnTo>
                  <a:pt x="17607" y="38543"/>
                </a:lnTo>
                <a:lnTo>
                  <a:pt x="17785" y="50408"/>
                </a:lnTo>
                <a:lnTo>
                  <a:pt x="17859" y="8892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8" name="SMARTInkAnnotation157"/>
          <p:cNvSpPr/>
          <p:nvPr/>
        </p:nvSpPr>
        <p:spPr bwMode="auto">
          <a:xfrm>
            <a:off x="3366492" y="5286375"/>
            <a:ext cx="62509" cy="17860"/>
          </a:xfrm>
          <a:custGeom>
            <a:avLst/>
            <a:gdLst/>
            <a:ahLst/>
            <a:cxnLst/>
            <a:rect l="0" t="0" r="0" b="0"/>
            <a:pathLst>
              <a:path w="62509" h="17860">
                <a:moveTo>
                  <a:pt x="0" y="17859"/>
                </a:moveTo>
                <a:lnTo>
                  <a:pt x="25990" y="17859"/>
                </a:lnTo>
                <a:lnTo>
                  <a:pt x="30225" y="16867"/>
                </a:lnTo>
                <a:lnTo>
                  <a:pt x="34041" y="15213"/>
                </a:lnTo>
                <a:lnTo>
                  <a:pt x="37576" y="13118"/>
                </a:lnTo>
                <a:lnTo>
                  <a:pt x="40926" y="10730"/>
                </a:lnTo>
                <a:lnTo>
                  <a:pt x="44151" y="8146"/>
                </a:lnTo>
                <a:lnTo>
                  <a:pt x="47294" y="5430"/>
                </a:lnTo>
                <a:lnTo>
                  <a:pt x="50380" y="3620"/>
                </a:lnTo>
                <a:lnTo>
                  <a:pt x="53431" y="2413"/>
                </a:lnTo>
                <a:lnTo>
                  <a:pt x="6250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9" name="SMARTInkAnnotation158"/>
          <p:cNvSpPr/>
          <p:nvPr/>
        </p:nvSpPr>
        <p:spPr bwMode="auto">
          <a:xfrm>
            <a:off x="3429000" y="5259585"/>
            <a:ext cx="26790" cy="89298"/>
          </a:xfrm>
          <a:custGeom>
            <a:avLst/>
            <a:gdLst/>
            <a:ahLst/>
            <a:cxnLst/>
            <a:rect l="0" t="0" r="0" b="0"/>
            <a:pathLst>
              <a:path w="26790" h="89298">
                <a:moveTo>
                  <a:pt x="0" y="0"/>
                </a:moveTo>
                <a:lnTo>
                  <a:pt x="0" y="37836"/>
                </a:lnTo>
                <a:lnTo>
                  <a:pt x="992" y="41099"/>
                </a:lnTo>
                <a:lnTo>
                  <a:pt x="2645" y="44267"/>
                </a:lnTo>
                <a:lnTo>
                  <a:pt x="4740" y="47370"/>
                </a:lnTo>
                <a:lnTo>
                  <a:pt x="6136" y="50432"/>
                </a:lnTo>
                <a:lnTo>
                  <a:pt x="7067" y="53465"/>
                </a:lnTo>
                <a:lnTo>
                  <a:pt x="7688" y="56480"/>
                </a:lnTo>
                <a:lnTo>
                  <a:pt x="8102" y="59481"/>
                </a:lnTo>
                <a:lnTo>
                  <a:pt x="8378" y="62475"/>
                </a:lnTo>
                <a:lnTo>
                  <a:pt x="8561" y="65462"/>
                </a:lnTo>
                <a:lnTo>
                  <a:pt x="9676" y="68446"/>
                </a:lnTo>
                <a:lnTo>
                  <a:pt x="11412" y="71428"/>
                </a:lnTo>
                <a:lnTo>
                  <a:pt x="16585" y="78602"/>
                </a:lnTo>
                <a:lnTo>
                  <a:pt x="18002" y="80183"/>
                </a:lnTo>
                <a:lnTo>
                  <a:pt x="26789" y="8929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0" name="SMARTInkAnnotation159"/>
          <p:cNvSpPr/>
          <p:nvPr/>
        </p:nvSpPr>
        <p:spPr bwMode="auto">
          <a:xfrm>
            <a:off x="3375421" y="5982890"/>
            <a:ext cx="7949" cy="98228"/>
          </a:xfrm>
          <a:custGeom>
            <a:avLst/>
            <a:gdLst/>
            <a:ahLst/>
            <a:cxnLst/>
            <a:rect l="0" t="0" r="0" b="0"/>
            <a:pathLst>
              <a:path w="7949" h="98228">
                <a:moveTo>
                  <a:pt x="0" y="0"/>
                </a:moveTo>
                <a:lnTo>
                  <a:pt x="0" y="20991"/>
                </a:lnTo>
                <a:lnTo>
                  <a:pt x="993" y="23916"/>
                </a:lnTo>
                <a:lnTo>
                  <a:pt x="2646" y="26858"/>
                </a:lnTo>
                <a:lnTo>
                  <a:pt x="4741" y="29811"/>
                </a:lnTo>
                <a:lnTo>
                  <a:pt x="5145" y="33765"/>
                </a:lnTo>
                <a:lnTo>
                  <a:pt x="4423" y="38385"/>
                </a:lnTo>
                <a:lnTo>
                  <a:pt x="2949" y="43449"/>
                </a:lnTo>
                <a:lnTo>
                  <a:pt x="2958" y="47818"/>
                </a:lnTo>
                <a:lnTo>
                  <a:pt x="3956" y="51723"/>
                </a:lnTo>
                <a:lnTo>
                  <a:pt x="5614" y="55317"/>
                </a:lnTo>
                <a:lnTo>
                  <a:pt x="6720" y="58707"/>
                </a:lnTo>
                <a:lnTo>
                  <a:pt x="7456" y="61958"/>
                </a:lnTo>
                <a:lnTo>
                  <a:pt x="7948" y="65118"/>
                </a:lnTo>
                <a:lnTo>
                  <a:pt x="7283" y="69209"/>
                </a:lnTo>
                <a:lnTo>
                  <a:pt x="5848" y="73921"/>
                </a:lnTo>
                <a:lnTo>
                  <a:pt x="1155" y="86260"/>
                </a:lnTo>
                <a:lnTo>
                  <a:pt x="770" y="88264"/>
                </a:lnTo>
                <a:lnTo>
                  <a:pt x="514" y="90593"/>
                </a:lnTo>
                <a:lnTo>
                  <a:pt x="0" y="9822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1" name="SMARTInkAnnotation160"/>
          <p:cNvSpPr/>
          <p:nvPr/>
        </p:nvSpPr>
        <p:spPr bwMode="auto">
          <a:xfrm>
            <a:off x="3339715" y="6170414"/>
            <a:ext cx="17848" cy="71390"/>
          </a:xfrm>
          <a:custGeom>
            <a:avLst/>
            <a:gdLst/>
            <a:ahLst/>
            <a:cxnLst/>
            <a:rect l="0" t="0" r="0" b="0"/>
            <a:pathLst>
              <a:path w="17848" h="71390">
                <a:moveTo>
                  <a:pt x="17847" y="0"/>
                </a:moveTo>
                <a:lnTo>
                  <a:pt x="13107" y="9481"/>
                </a:lnTo>
                <a:lnTo>
                  <a:pt x="10718" y="13265"/>
                </a:lnTo>
                <a:lnTo>
                  <a:pt x="8134" y="16781"/>
                </a:lnTo>
                <a:lnTo>
                  <a:pt x="5418" y="20117"/>
                </a:lnTo>
                <a:lnTo>
                  <a:pt x="3608" y="23333"/>
                </a:lnTo>
                <a:lnTo>
                  <a:pt x="2401" y="26469"/>
                </a:lnTo>
                <a:lnTo>
                  <a:pt x="1597" y="29553"/>
                </a:lnTo>
                <a:lnTo>
                  <a:pt x="1060" y="33592"/>
                </a:lnTo>
                <a:lnTo>
                  <a:pt x="703" y="38269"/>
                </a:lnTo>
                <a:lnTo>
                  <a:pt x="305" y="47766"/>
                </a:lnTo>
                <a:lnTo>
                  <a:pt x="82" y="58691"/>
                </a:lnTo>
                <a:lnTo>
                  <a:pt x="0" y="69562"/>
                </a:lnTo>
                <a:lnTo>
                  <a:pt x="988" y="70187"/>
                </a:lnTo>
                <a:lnTo>
                  <a:pt x="2639" y="70603"/>
                </a:lnTo>
                <a:lnTo>
                  <a:pt x="8550" y="71389"/>
                </a:lnTo>
                <a:lnTo>
                  <a:pt x="9665" y="70412"/>
                </a:lnTo>
                <a:lnTo>
                  <a:pt x="13549" y="66682"/>
                </a:lnTo>
                <a:lnTo>
                  <a:pt x="14982" y="64298"/>
                </a:lnTo>
                <a:lnTo>
                  <a:pt x="15937" y="61717"/>
                </a:lnTo>
                <a:lnTo>
                  <a:pt x="16573" y="59004"/>
                </a:lnTo>
                <a:lnTo>
                  <a:pt x="16998" y="56203"/>
                </a:lnTo>
                <a:lnTo>
                  <a:pt x="17281" y="53344"/>
                </a:lnTo>
                <a:lnTo>
                  <a:pt x="17847" y="4464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2" name="SMARTInkAnnotation161"/>
          <p:cNvSpPr/>
          <p:nvPr/>
        </p:nvSpPr>
        <p:spPr bwMode="auto">
          <a:xfrm>
            <a:off x="3393281" y="6188273"/>
            <a:ext cx="62509" cy="26790"/>
          </a:xfrm>
          <a:custGeom>
            <a:avLst/>
            <a:gdLst/>
            <a:ahLst/>
            <a:cxnLst/>
            <a:rect l="0" t="0" r="0" b="0"/>
            <a:pathLst>
              <a:path w="62509" h="26790">
                <a:moveTo>
                  <a:pt x="0" y="26789"/>
                </a:moveTo>
                <a:lnTo>
                  <a:pt x="4740" y="22049"/>
                </a:lnTo>
                <a:lnTo>
                  <a:pt x="7129" y="20652"/>
                </a:lnTo>
                <a:lnTo>
                  <a:pt x="9713" y="19721"/>
                </a:lnTo>
                <a:lnTo>
                  <a:pt x="12428" y="19100"/>
                </a:lnTo>
                <a:lnTo>
                  <a:pt x="15231" y="17695"/>
                </a:lnTo>
                <a:lnTo>
                  <a:pt x="18091" y="15764"/>
                </a:lnTo>
                <a:lnTo>
                  <a:pt x="20991" y="13487"/>
                </a:lnTo>
                <a:lnTo>
                  <a:pt x="24908" y="11968"/>
                </a:lnTo>
                <a:lnTo>
                  <a:pt x="29503" y="10955"/>
                </a:lnTo>
                <a:lnTo>
                  <a:pt x="34552" y="10280"/>
                </a:lnTo>
                <a:lnTo>
                  <a:pt x="38909" y="8837"/>
                </a:lnTo>
                <a:lnTo>
                  <a:pt x="42807" y="6884"/>
                </a:lnTo>
                <a:lnTo>
                  <a:pt x="46397" y="4589"/>
                </a:lnTo>
                <a:lnTo>
                  <a:pt x="49783" y="3059"/>
                </a:lnTo>
                <a:lnTo>
                  <a:pt x="53033" y="2039"/>
                </a:lnTo>
                <a:lnTo>
                  <a:pt x="6250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3" name="SMARTInkAnnotation162"/>
          <p:cNvSpPr/>
          <p:nvPr/>
        </p:nvSpPr>
        <p:spPr bwMode="auto">
          <a:xfrm>
            <a:off x="3438406" y="6161484"/>
            <a:ext cx="26313" cy="142876"/>
          </a:xfrm>
          <a:custGeom>
            <a:avLst/>
            <a:gdLst/>
            <a:ahLst/>
            <a:cxnLst/>
            <a:rect l="0" t="0" r="0" b="0"/>
            <a:pathLst>
              <a:path w="26313" h="142876">
                <a:moveTo>
                  <a:pt x="17383" y="0"/>
                </a:moveTo>
                <a:lnTo>
                  <a:pt x="12642" y="4740"/>
                </a:lnTo>
                <a:lnTo>
                  <a:pt x="10254" y="8121"/>
                </a:lnTo>
                <a:lnTo>
                  <a:pt x="7669" y="12359"/>
                </a:lnTo>
                <a:lnTo>
                  <a:pt x="4954" y="17169"/>
                </a:lnTo>
                <a:lnTo>
                  <a:pt x="3144" y="22360"/>
                </a:lnTo>
                <a:lnTo>
                  <a:pt x="1937" y="27805"/>
                </a:lnTo>
                <a:lnTo>
                  <a:pt x="1132" y="33419"/>
                </a:lnTo>
                <a:lnTo>
                  <a:pt x="596" y="40139"/>
                </a:lnTo>
                <a:lnTo>
                  <a:pt x="238" y="47595"/>
                </a:lnTo>
                <a:lnTo>
                  <a:pt x="0" y="55543"/>
                </a:lnTo>
                <a:lnTo>
                  <a:pt x="833" y="63817"/>
                </a:lnTo>
                <a:lnTo>
                  <a:pt x="2381" y="72311"/>
                </a:lnTo>
                <a:lnTo>
                  <a:pt x="4405" y="80949"/>
                </a:lnTo>
                <a:lnTo>
                  <a:pt x="6746" y="88693"/>
                </a:lnTo>
                <a:lnTo>
                  <a:pt x="9299" y="95839"/>
                </a:lnTo>
                <a:lnTo>
                  <a:pt x="11994" y="102588"/>
                </a:lnTo>
                <a:lnTo>
                  <a:pt x="13790" y="109072"/>
                </a:lnTo>
                <a:lnTo>
                  <a:pt x="14988" y="115378"/>
                </a:lnTo>
                <a:lnTo>
                  <a:pt x="15786" y="121567"/>
                </a:lnTo>
                <a:lnTo>
                  <a:pt x="17310" y="126686"/>
                </a:lnTo>
                <a:lnTo>
                  <a:pt x="19319" y="131090"/>
                </a:lnTo>
                <a:lnTo>
                  <a:pt x="26312"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4" name="SMARTInkAnnotation163"/>
          <p:cNvSpPr/>
          <p:nvPr/>
        </p:nvSpPr>
        <p:spPr bwMode="auto">
          <a:xfrm>
            <a:off x="2705695" y="5375671"/>
            <a:ext cx="26790" cy="71439"/>
          </a:xfrm>
          <a:custGeom>
            <a:avLst/>
            <a:gdLst/>
            <a:ahLst/>
            <a:cxnLst/>
            <a:rect l="0" t="0" r="0" b="0"/>
            <a:pathLst>
              <a:path w="26790" h="71439">
                <a:moveTo>
                  <a:pt x="0" y="71438"/>
                </a:moveTo>
                <a:lnTo>
                  <a:pt x="4740" y="66697"/>
                </a:lnTo>
                <a:lnTo>
                  <a:pt x="6137" y="64309"/>
                </a:lnTo>
                <a:lnTo>
                  <a:pt x="7068" y="61725"/>
                </a:lnTo>
                <a:lnTo>
                  <a:pt x="7688" y="59009"/>
                </a:lnTo>
                <a:lnTo>
                  <a:pt x="9094" y="56207"/>
                </a:lnTo>
                <a:lnTo>
                  <a:pt x="11024" y="53346"/>
                </a:lnTo>
                <a:lnTo>
                  <a:pt x="13302" y="50447"/>
                </a:lnTo>
                <a:lnTo>
                  <a:pt x="14821" y="46530"/>
                </a:lnTo>
                <a:lnTo>
                  <a:pt x="15834" y="41935"/>
                </a:lnTo>
                <a:lnTo>
                  <a:pt x="16509" y="36886"/>
                </a:lnTo>
                <a:lnTo>
                  <a:pt x="17951" y="32529"/>
                </a:lnTo>
                <a:lnTo>
                  <a:pt x="19905" y="28631"/>
                </a:lnTo>
                <a:lnTo>
                  <a:pt x="22200" y="25040"/>
                </a:lnTo>
                <a:lnTo>
                  <a:pt x="23729" y="20663"/>
                </a:lnTo>
                <a:lnTo>
                  <a:pt x="24749" y="15760"/>
                </a:lnTo>
                <a:lnTo>
                  <a:pt x="26789"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5" name="SMARTInkAnnotation164"/>
          <p:cNvSpPr/>
          <p:nvPr/>
        </p:nvSpPr>
        <p:spPr bwMode="auto">
          <a:xfrm>
            <a:off x="2705695" y="5188148"/>
            <a:ext cx="8931" cy="116087"/>
          </a:xfrm>
          <a:custGeom>
            <a:avLst/>
            <a:gdLst/>
            <a:ahLst/>
            <a:cxnLst/>
            <a:rect l="0" t="0" r="0" b="0"/>
            <a:pathLst>
              <a:path w="8931" h="116087">
                <a:moveTo>
                  <a:pt x="0" y="0"/>
                </a:moveTo>
                <a:lnTo>
                  <a:pt x="0" y="60931"/>
                </a:lnTo>
                <a:lnTo>
                  <a:pt x="992" y="66418"/>
                </a:lnTo>
                <a:lnTo>
                  <a:pt x="2646" y="72059"/>
                </a:lnTo>
                <a:lnTo>
                  <a:pt x="4740" y="77806"/>
                </a:lnTo>
                <a:lnTo>
                  <a:pt x="6137" y="82628"/>
                </a:lnTo>
                <a:lnTo>
                  <a:pt x="7068" y="86835"/>
                </a:lnTo>
                <a:lnTo>
                  <a:pt x="7688" y="90632"/>
                </a:lnTo>
                <a:lnTo>
                  <a:pt x="8102" y="94156"/>
                </a:lnTo>
                <a:lnTo>
                  <a:pt x="8378" y="97497"/>
                </a:lnTo>
                <a:lnTo>
                  <a:pt x="8821" y="105249"/>
                </a:lnTo>
                <a:lnTo>
                  <a:pt x="8881" y="108954"/>
                </a:lnTo>
                <a:lnTo>
                  <a:pt x="8930"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6" name="SMARTInkAnnotation165"/>
          <p:cNvSpPr/>
          <p:nvPr/>
        </p:nvSpPr>
        <p:spPr bwMode="auto">
          <a:xfrm>
            <a:off x="2732484" y="5232796"/>
            <a:ext cx="62509" cy="26790"/>
          </a:xfrm>
          <a:custGeom>
            <a:avLst/>
            <a:gdLst/>
            <a:ahLst/>
            <a:cxnLst/>
            <a:rect l="0" t="0" r="0" b="0"/>
            <a:pathLst>
              <a:path w="62509" h="26790">
                <a:moveTo>
                  <a:pt x="0" y="26789"/>
                </a:moveTo>
                <a:lnTo>
                  <a:pt x="12429" y="26789"/>
                </a:lnTo>
                <a:lnTo>
                  <a:pt x="15231" y="25798"/>
                </a:lnTo>
                <a:lnTo>
                  <a:pt x="18092" y="24144"/>
                </a:lnTo>
                <a:lnTo>
                  <a:pt x="20991" y="22049"/>
                </a:lnTo>
                <a:lnTo>
                  <a:pt x="23916" y="19660"/>
                </a:lnTo>
                <a:lnTo>
                  <a:pt x="26858" y="17076"/>
                </a:lnTo>
                <a:lnTo>
                  <a:pt x="29811" y="14361"/>
                </a:lnTo>
                <a:lnTo>
                  <a:pt x="32773" y="12551"/>
                </a:lnTo>
                <a:lnTo>
                  <a:pt x="35739" y="11343"/>
                </a:lnTo>
                <a:lnTo>
                  <a:pt x="38709" y="10539"/>
                </a:lnTo>
                <a:lnTo>
                  <a:pt x="42673" y="9011"/>
                </a:lnTo>
                <a:lnTo>
                  <a:pt x="47300" y="7000"/>
                </a:lnTo>
                <a:lnTo>
                  <a:pt x="6250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7" name="SMARTInkAnnotation166"/>
          <p:cNvSpPr/>
          <p:nvPr/>
        </p:nvSpPr>
        <p:spPr bwMode="auto">
          <a:xfrm>
            <a:off x="2777500" y="5206007"/>
            <a:ext cx="35352" cy="125017"/>
          </a:xfrm>
          <a:custGeom>
            <a:avLst/>
            <a:gdLst/>
            <a:ahLst/>
            <a:cxnLst/>
            <a:rect l="0" t="0" r="0" b="0"/>
            <a:pathLst>
              <a:path w="35352" h="125017">
                <a:moveTo>
                  <a:pt x="8562" y="0"/>
                </a:moveTo>
                <a:lnTo>
                  <a:pt x="3822" y="9482"/>
                </a:lnTo>
                <a:lnTo>
                  <a:pt x="2425" y="13266"/>
                </a:lnTo>
                <a:lnTo>
                  <a:pt x="1494" y="16782"/>
                </a:lnTo>
                <a:lnTo>
                  <a:pt x="874" y="20118"/>
                </a:lnTo>
                <a:lnTo>
                  <a:pt x="460" y="24326"/>
                </a:lnTo>
                <a:lnTo>
                  <a:pt x="184" y="29116"/>
                </a:lnTo>
                <a:lnTo>
                  <a:pt x="0" y="34293"/>
                </a:lnTo>
                <a:lnTo>
                  <a:pt x="870" y="39729"/>
                </a:lnTo>
                <a:lnTo>
                  <a:pt x="2441" y="45338"/>
                </a:lnTo>
                <a:lnTo>
                  <a:pt x="4482" y="51062"/>
                </a:lnTo>
                <a:lnTo>
                  <a:pt x="5842" y="56862"/>
                </a:lnTo>
                <a:lnTo>
                  <a:pt x="6749" y="62712"/>
                </a:lnTo>
                <a:lnTo>
                  <a:pt x="7353" y="68598"/>
                </a:lnTo>
                <a:lnTo>
                  <a:pt x="8748" y="74505"/>
                </a:lnTo>
                <a:lnTo>
                  <a:pt x="10670" y="80428"/>
                </a:lnTo>
                <a:lnTo>
                  <a:pt x="12944" y="86361"/>
                </a:lnTo>
                <a:lnTo>
                  <a:pt x="15452" y="91308"/>
                </a:lnTo>
                <a:lnTo>
                  <a:pt x="18116" y="95599"/>
                </a:lnTo>
                <a:lnTo>
                  <a:pt x="20885" y="99452"/>
                </a:lnTo>
                <a:lnTo>
                  <a:pt x="23723" y="103012"/>
                </a:lnTo>
                <a:lnTo>
                  <a:pt x="26606" y="106378"/>
                </a:lnTo>
                <a:lnTo>
                  <a:pt x="29521" y="109614"/>
                </a:lnTo>
                <a:lnTo>
                  <a:pt x="31465" y="112764"/>
                </a:lnTo>
                <a:lnTo>
                  <a:pt x="32760" y="115856"/>
                </a:lnTo>
                <a:lnTo>
                  <a:pt x="35351" y="12501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8" name="SMARTInkAnnotation167"/>
          <p:cNvSpPr/>
          <p:nvPr/>
        </p:nvSpPr>
        <p:spPr bwMode="auto">
          <a:xfrm>
            <a:off x="2428875" y="5697140"/>
            <a:ext cx="89297" cy="26790"/>
          </a:xfrm>
          <a:custGeom>
            <a:avLst/>
            <a:gdLst/>
            <a:ahLst/>
            <a:cxnLst/>
            <a:rect l="0" t="0" r="0" b="0"/>
            <a:pathLst>
              <a:path w="89297" h="26790">
                <a:moveTo>
                  <a:pt x="89296" y="0"/>
                </a:moveTo>
                <a:lnTo>
                  <a:pt x="76868" y="0"/>
                </a:lnTo>
                <a:lnTo>
                  <a:pt x="74065" y="992"/>
                </a:lnTo>
                <a:lnTo>
                  <a:pt x="71205" y="2646"/>
                </a:lnTo>
                <a:lnTo>
                  <a:pt x="68306" y="4741"/>
                </a:lnTo>
                <a:lnTo>
                  <a:pt x="64388" y="6137"/>
                </a:lnTo>
                <a:lnTo>
                  <a:pt x="59793" y="7068"/>
                </a:lnTo>
                <a:lnTo>
                  <a:pt x="54744" y="7689"/>
                </a:lnTo>
                <a:lnTo>
                  <a:pt x="50387" y="8103"/>
                </a:lnTo>
                <a:lnTo>
                  <a:pt x="46489" y="8379"/>
                </a:lnTo>
                <a:lnTo>
                  <a:pt x="42899" y="8562"/>
                </a:lnTo>
                <a:lnTo>
                  <a:pt x="36264" y="8767"/>
                </a:lnTo>
                <a:lnTo>
                  <a:pt x="33106" y="8821"/>
                </a:lnTo>
                <a:lnTo>
                  <a:pt x="30008" y="9850"/>
                </a:lnTo>
                <a:lnTo>
                  <a:pt x="26950" y="11527"/>
                </a:lnTo>
                <a:lnTo>
                  <a:pt x="23920" y="13638"/>
                </a:lnTo>
                <a:lnTo>
                  <a:pt x="20907" y="15045"/>
                </a:lnTo>
                <a:lnTo>
                  <a:pt x="17907" y="15983"/>
                </a:lnTo>
                <a:lnTo>
                  <a:pt x="14914" y="16609"/>
                </a:lnTo>
                <a:lnTo>
                  <a:pt x="11927" y="17025"/>
                </a:lnTo>
                <a:lnTo>
                  <a:pt x="8943" y="17304"/>
                </a:lnTo>
                <a:lnTo>
                  <a:pt x="5962" y="17489"/>
                </a:lnTo>
                <a:lnTo>
                  <a:pt x="3975" y="18604"/>
                </a:lnTo>
                <a:lnTo>
                  <a:pt x="2649" y="20340"/>
                </a:lnTo>
                <a:lnTo>
                  <a:pt x="0" y="2678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9" name="SMARTInkAnnotation168"/>
          <p:cNvSpPr/>
          <p:nvPr/>
        </p:nvSpPr>
        <p:spPr bwMode="auto">
          <a:xfrm>
            <a:off x="2206874" y="5643562"/>
            <a:ext cx="52337" cy="116087"/>
          </a:xfrm>
          <a:custGeom>
            <a:avLst/>
            <a:gdLst/>
            <a:ahLst/>
            <a:cxnLst/>
            <a:rect l="0" t="0" r="0" b="0"/>
            <a:pathLst>
              <a:path w="52337" h="116087">
                <a:moveTo>
                  <a:pt x="7688" y="0"/>
                </a:moveTo>
                <a:lnTo>
                  <a:pt x="2948" y="4740"/>
                </a:lnTo>
                <a:lnTo>
                  <a:pt x="1551" y="7129"/>
                </a:lnTo>
                <a:lnTo>
                  <a:pt x="620" y="9713"/>
                </a:lnTo>
                <a:lnTo>
                  <a:pt x="0" y="12429"/>
                </a:lnTo>
                <a:lnTo>
                  <a:pt x="578" y="15231"/>
                </a:lnTo>
                <a:lnTo>
                  <a:pt x="1956" y="18092"/>
                </a:lnTo>
                <a:lnTo>
                  <a:pt x="3867" y="20991"/>
                </a:lnTo>
                <a:lnTo>
                  <a:pt x="5140" y="24908"/>
                </a:lnTo>
                <a:lnTo>
                  <a:pt x="5989" y="29503"/>
                </a:lnTo>
                <a:lnTo>
                  <a:pt x="6556" y="34552"/>
                </a:lnTo>
                <a:lnTo>
                  <a:pt x="7925" y="39902"/>
                </a:lnTo>
                <a:lnTo>
                  <a:pt x="9831" y="45453"/>
                </a:lnTo>
                <a:lnTo>
                  <a:pt x="12093" y="51137"/>
                </a:lnTo>
                <a:lnTo>
                  <a:pt x="14593" y="56912"/>
                </a:lnTo>
                <a:lnTo>
                  <a:pt x="20018" y="68619"/>
                </a:lnTo>
                <a:lnTo>
                  <a:pt x="22853" y="73528"/>
                </a:lnTo>
                <a:lnTo>
                  <a:pt x="25736" y="77792"/>
                </a:lnTo>
                <a:lnTo>
                  <a:pt x="28649" y="81626"/>
                </a:lnTo>
                <a:lnTo>
                  <a:pt x="30592" y="85176"/>
                </a:lnTo>
                <a:lnTo>
                  <a:pt x="31887" y="88534"/>
                </a:lnTo>
                <a:lnTo>
                  <a:pt x="32750" y="91765"/>
                </a:lnTo>
                <a:lnTo>
                  <a:pt x="34318" y="94911"/>
                </a:lnTo>
                <a:lnTo>
                  <a:pt x="36356" y="98000"/>
                </a:lnTo>
                <a:lnTo>
                  <a:pt x="38706" y="101053"/>
                </a:lnTo>
                <a:lnTo>
                  <a:pt x="40273" y="104079"/>
                </a:lnTo>
                <a:lnTo>
                  <a:pt x="41318" y="107089"/>
                </a:lnTo>
                <a:lnTo>
                  <a:pt x="42014" y="110089"/>
                </a:lnTo>
                <a:lnTo>
                  <a:pt x="43471" y="112088"/>
                </a:lnTo>
                <a:lnTo>
                  <a:pt x="45434" y="113420"/>
                </a:lnTo>
                <a:lnTo>
                  <a:pt x="52336"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0" name="SMARTInkAnnotation169"/>
          <p:cNvSpPr/>
          <p:nvPr/>
        </p:nvSpPr>
        <p:spPr bwMode="auto">
          <a:xfrm>
            <a:off x="2250281" y="5723929"/>
            <a:ext cx="53579" cy="26758"/>
          </a:xfrm>
          <a:custGeom>
            <a:avLst/>
            <a:gdLst/>
            <a:ahLst/>
            <a:cxnLst/>
            <a:rect l="0" t="0" r="0" b="0"/>
            <a:pathLst>
              <a:path w="53579" h="26758">
                <a:moveTo>
                  <a:pt x="0" y="17860"/>
                </a:moveTo>
                <a:lnTo>
                  <a:pt x="0" y="22600"/>
                </a:lnTo>
                <a:lnTo>
                  <a:pt x="992" y="23996"/>
                </a:lnTo>
                <a:lnTo>
                  <a:pt x="2646" y="24927"/>
                </a:lnTo>
                <a:lnTo>
                  <a:pt x="8562" y="26680"/>
                </a:lnTo>
                <a:lnTo>
                  <a:pt x="9677" y="26717"/>
                </a:lnTo>
                <a:lnTo>
                  <a:pt x="13561" y="26757"/>
                </a:lnTo>
                <a:lnTo>
                  <a:pt x="15986" y="25776"/>
                </a:lnTo>
                <a:lnTo>
                  <a:pt x="18595" y="24129"/>
                </a:lnTo>
                <a:lnTo>
                  <a:pt x="21326" y="22040"/>
                </a:lnTo>
                <a:lnTo>
                  <a:pt x="24139" y="19654"/>
                </a:lnTo>
                <a:lnTo>
                  <a:pt x="27007" y="17072"/>
                </a:lnTo>
                <a:lnTo>
                  <a:pt x="29911" y="14358"/>
                </a:lnTo>
                <a:lnTo>
                  <a:pt x="32839" y="12548"/>
                </a:lnTo>
                <a:lnTo>
                  <a:pt x="35783" y="11343"/>
                </a:lnTo>
                <a:lnTo>
                  <a:pt x="38738" y="10538"/>
                </a:lnTo>
                <a:lnTo>
                  <a:pt x="41700" y="9010"/>
                </a:lnTo>
                <a:lnTo>
                  <a:pt x="44667" y="6999"/>
                </a:lnTo>
                <a:lnTo>
                  <a:pt x="5357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1" name="SMARTInkAnnotation170"/>
          <p:cNvSpPr/>
          <p:nvPr/>
        </p:nvSpPr>
        <p:spPr bwMode="auto">
          <a:xfrm>
            <a:off x="2321827" y="5670351"/>
            <a:ext cx="35611" cy="125017"/>
          </a:xfrm>
          <a:custGeom>
            <a:avLst/>
            <a:gdLst/>
            <a:ahLst/>
            <a:cxnLst/>
            <a:rect l="0" t="0" r="0" b="0"/>
            <a:pathLst>
              <a:path w="35611" h="125017">
                <a:moveTo>
                  <a:pt x="8821" y="0"/>
                </a:moveTo>
                <a:lnTo>
                  <a:pt x="8821" y="4740"/>
                </a:lnTo>
                <a:lnTo>
                  <a:pt x="7829" y="8121"/>
                </a:lnTo>
                <a:lnTo>
                  <a:pt x="6175" y="12359"/>
                </a:lnTo>
                <a:lnTo>
                  <a:pt x="4080" y="17170"/>
                </a:lnTo>
                <a:lnTo>
                  <a:pt x="2684" y="22360"/>
                </a:lnTo>
                <a:lnTo>
                  <a:pt x="1753" y="27805"/>
                </a:lnTo>
                <a:lnTo>
                  <a:pt x="1132" y="33419"/>
                </a:lnTo>
                <a:lnTo>
                  <a:pt x="719" y="39147"/>
                </a:lnTo>
                <a:lnTo>
                  <a:pt x="443" y="44949"/>
                </a:lnTo>
                <a:lnTo>
                  <a:pt x="55" y="59951"/>
                </a:lnTo>
                <a:lnTo>
                  <a:pt x="0" y="63780"/>
                </a:lnTo>
                <a:lnTo>
                  <a:pt x="956" y="67325"/>
                </a:lnTo>
                <a:lnTo>
                  <a:pt x="2585" y="70680"/>
                </a:lnTo>
                <a:lnTo>
                  <a:pt x="4664" y="73910"/>
                </a:lnTo>
                <a:lnTo>
                  <a:pt x="7042" y="77054"/>
                </a:lnTo>
                <a:lnTo>
                  <a:pt x="9619" y="80143"/>
                </a:lnTo>
                <a:lnTo>
                  <a:pt x="12330" y="83194"/>
                </a:lnTo>
                <a:lnTo>
                  <a:pt x="17987" y="89230"/>
                </a:lnTo>
                <a:lnTo>
                  <a:pt x="20885" y="92229"/>
                </a:lnTo>
                <a:lnTo>
                  <a:pt x="22817" y="95221"/>
                </a:lnTo>
                <a:lnTo>
                  <a:pt x="24105" y="98207"/>
                </a:lnTo>
                <a:lnTo>
                  <a:pt x="24963" y="101190"/>
                </a:lnTo>
                <a:lnTo>
                  <a:pt x="26528" y="104170"/>
                </a:lnTo>
                <a:lnTo>
                  <a:pt x="28563" y="107150"/>
                </a:lnTo>
                <a:lnTo>
                  <a:pt x="30912" y="110129"/>
                </a:lnTo>
                <a:lnTo>
                  <a:pt x="32478" y="113107"/>
                </a:lnTo>
                <a:lnTo>
                  <a:pt x="33522" y="116084"/>
                </a:lnTo>
                <a:lnTo>
                  <a:pt x="35610" y="12501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2" name="SMARTInkAnnotation171"/>
          <p:cNvSpPr/>
          <p:nvPr/>
        </p:nvSpPr>
        <p:spPr bwMode="auto">
          <a:xfrm>
            <a:off x="2664831" y="6027539"/>
            <a:ext cx="14076" cy="98227"/>
          </a:xfrm>
          <a:custGeom>
            <a:avLst/>
            <a:gdLst/>
            <a:ahLst/>
            <a:cxnLst/>
            <a:rect l="0" t="0" r="0" b="0"/>
            <a:pathLst>
              <a:path w="14076" h="98227">
                <a:moveTo>
                  <a:pt x="5145" y="0"/>
                </a:moveTo>
                <a:lnTo>
                  <a:pt x="5145" y="42240"/>
                </a:lnTo>
                <a:lnTo>
                  <a:pt x="4153" y="47011"/>
                </a:lnTo>
                <a:lnTo>
                  <a:pt x="2499" y="51185"/>
                </a:lnTo>
                <a:lnTo>
                  <a:pt x="405" y="54959"/>
                </a:lnTo>
                <a:lnTo>
                  <a:pt x="0" y="59459"/>
                </a:lnTo>
                <a:lnTo>
                  <a:pt x="723" y="64444"/>
                </a:lnTo>
                <a:lnTo>
                  <a:pt x="4272" y="77222"/>
                </a:lnTo>
                <a:lnTo>
                  <a:pt x="5555" y="79262"/>
                </a:lnTo>
                <a:lnTo>
                  <a:pt x="7403" y="81615"/>
                </a:lnTo>
                <a:lnTo>
                  <a:pt x="13684" y="88847"/>
                </a:lnTo>
                <a:lnTo>
                  <a:pt x="13902" y="91743"/>
                </a:lnTo>
                <a:lnTo>
                  <a:pt x="14075" y="9822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3" name="SMARTInkAnnotation172"/>
          <p:cNvSpPr/>
          <p:nvPr/>
        </p:nvSpPr>
        <p:spPr bwMode="auto">
          <a:xfrm>
            <a:off x="2616519" y="6223992"/>
            <a:ext cx="124360" cy="116039"/>
          </a:xfrm>
          <a:custGeom>
            <a:avLst/>
            <a:gdLst/>
            <a:ahLst/>
            <a:cxnLst/>
            <a:rect l="0" t="0" r="0" b="0"/>
            <a:pathLst>
              <a:path w="124360" h="116039">
                <a:moveTo>
                  <a:pt x="26668" y="0"/>
                </a:moveTo>
                <a:lnTo>
                  <a:pt x="26668" y="9481"/>
                </a:lnTo>
                <a:lnTo>
                  <a:pt x="25676" y="14258"/>
                </a:lnTo>
                <a:lnTo>
                  <a:pt x="24022" y="19427"/>
                </a:lnTo>
                <a:lnTo>
                  <a:pt x="21928" y="24857"/>
                </a:lnTo>
                <a:lnTo>
                  <a:pt x="19539" y="30463"/>
                </a:lnTo>
                <a:lnTo>
                  <a:pt x="14239" y="41981"/>
                </a:lnTo>
                <a:lnTo>
                  <a:pt x="12429" y="47831"/>
                </a:lnTo>
                <a:lnTo>
                  <a:pt x="11222" y="53715"/>
                </a:lnTo>
                <a:lnTo>
                  <a:pt x="10418" y="59622"/>
                </a:lnTo>
                <a:lnTo>
                  <a:pt x="8889" y="65545"/>
                </a:lnTo>
                <a:lnTo>
                  <a:pt x="6878" y="71478"/>
                </a:lnTo>
                <a:lnTo>
                  <a:pt x="4545" y="77417"/>
                </a:lnTo>
                <a:lnTo>
                  <a:pt x="2990" y="82369"/>
                </a:lnTo>
                <a:lnTo>
                  <a:pt x="1953" y="86663"/>
                </a:lnTo>
                <a:lnTo>
                  <a:pt x="1261" y="90517"/>
                </a:lnTo>
                <a:lnTo>
                  <a:pt x="801" y="94079"/>
                </a:lnTo>
                <a:lnTo>
                  <a:pt x="494" y="97445"/>
                </a:lnTo>
                <a:lnTo>
                  <a:pt x="289" y="100682"/>
                </a:lnTo>
                <a:lnTo>
                  <a:pt x="61" y="106925"/>
                </a:lnTo>
                <a:lnTo>
                  <a:pt x="0" y="109979"/>
                </a:lnTo>
                <a:lnTo>
                  <a:pt x="952" y="112014"/>
                </a:lnTo>
                <a:lnTo>
                  <a:pt x="2579" y="113371"/>
                </a:lnTo>
                <a:lnTo>
                  <a:pt x="4655" y="114276"/>
                </a:lnTo>
                <a:lnTo>
                  <a:pt x="7032" y="114879"/>
                </a:lnTo>
                <a:lnTo>
                  <a:pt x="9608" y="115281"/>
                </a:lnTo>
                <a:lnTo>
                  <a:pt x="17263" y="116038"/>
                </a:lnTo>
                <a:lnTo>
                  <a:pt x="20173" y="113418"/>
                </a:lnTo>
                <a:lnTo>
                  <a:pt x="22338" y="111330"/>
                </a:lnTo>
                <a:lnTo>
                  <a:pt x="23781" y="108947"/>
                </a:lnTo>
                <a:lnTo>
                  <a:pt x="24744" y="106366"/>
                </a:lnTo>
                <a:lnTo>
                  <a:pt x="25385" y="103653"/>
                </a:lnTo>
                <a:lnTo>
                  <a:pt x="26805" y="101843"/>
                </a:lnTo>
                <a:lnTo>
                  <a:pt x="28744" y="100638"/>
                </a:lnTo>
                <a:lnTo>
                  <a:pt x="31028" y="99834"/>
                </a:lnTo>
                <a:lnTo>
                  <a:pt x="33544" y="98306"/>
                </a:lnTo>
                <a:lnTo>
                  <a:pt x="36213" y="96295"/>
                </a:lnTo>
                <a:lnTo>
                  <a:pt x="38984" y="93962"/>
                </a:lnTo>
                <a:lnTo>
                  <a:pt x="42816" y="91415"/>
                </a:lnTo>
                <a:lnTo>
                  <a:pt x="47355" y="88724"/>
                </a:lnTo>
                <a:lnTo>
                  <a:pt x="52366" y="85939"/>
                </a:lnTo>
                <a:lnTo>
                  <a:pt x="63225" y="80197"/>
                </a:lnTo>
                <a:lnTo>
                  <a:pt x="68899" y="77277"/>
                </a:lnTo>
                <a:lnTo>
                  <a:pt x="74665" y="75331"/>
                </a:lnTo>
                <a:lnTo>
                  <a:pt x="80495" y="74033"/>
                </a:lnTo>
                <a:lnTo>
                  <a:pt x="86365" y="73167"/>
                </a:lnTo>
                <a:lnTo>
                  <a:pt x="91271" y="72591"/>
                </a:lnTo>
                <a:lnTo>
                  <a:pt x="95533" y="72207"/>
                </a:lnTo>
                <a:lnTo>
                  <a:pt x="99367" y="71950"/>
                </a:lnTo>
                <a:lnTo>
                  <a:pt x="102916" y="72771"/>
                </a:lnTo>
                <a:lnTo>
                  <a:pt x="106273" y="74311"/>
                </a:lnTo>
                <a:lnTo>
                  <a:pt x="109504" y="76330"/>
                </a:lnTo>
                <a:lnTo>
                  <a:pt x="112650" y="77676"/>
                </a:lnTo>
                <a:lnTo>
                  <a:pt x="115739" y="78572"/>
                </a:lnTo>
                <a:lnTo>
                  <a:pt x="124359" y="80261"/>
                </a:lnTo>
                <a:lnTo>
                  <a:pt x="122011" y="80321"/>
                </a:lnTo>
                <a:lnTo>
                  <a:pt x="117159" y="80358"/>
                </a:lnTo>
                <a:lnTo>
                  <a:pt x="113850" y="77717"/>
                </a:lnTo>
                <a:lnTo>
                  <a:pt x="107035" y="7143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4" name="SMARTInkAnnotation173"/>
          <p:cNvSpPr/>
          <p:nvPr/>
        </p:nvSpPr>
        <p:spPr bwMode="auto">
          <a:xfrm>
            <a:off x="2742655" y="6232921"/>
            <a:ext cx="21685" cy="177227"/>
          </a:xfrm>
          <a:custGeom>
            <a:avLst/>
            <a:gdLst/>
            <a:ahLst/>
            <a:cxnLst/>
            <a:rect l="0" t="0" r="0" b="0"/>
            <a:pathLst>
              <a:path w="21685" h="177227">
                <a:moveTo>
                  <a:pt x="7688" y="0"/>
                </a:moveTo>
                <a:lnTo>
                  <a:pt x="7688" y="4741"/>
                </a:lnTo>
                <a:lnTo>
                  <a:pt x="6696" y="7129"/>
                </a:lnTo>
                <a:lnTo>
                  <a:pt x="5042" y="9714"/>
                </a:lnTo>
                <a:lnTo>
                  <a:pt x="2948" y="12429"/>
                </a:lnTo>
                <a:lnTo>
                  <a:pt x="1551" y="16224"/>
                </a:lnTo>
                <a:lnTo>
                  <a:pt x="620" y="20738"/>
                </a:lnTo>
                <a:lnTo>
                  <a:pt x="0" y="25731"/>
                </a:lnTo>
                <a:lnTo>
                  <a:pt x="578" y="31045"/>
                </a:lnTo>
                <a:lnTo>
                  <a:pt x="1956" y="36572"/>
                </a:lnTo>
                <a:lnTo>
                  <a:pt x="3867" y="42241"/>
                </a:lnTo>
                <a:lnTo>
                  <a:pt x="5141" y="48005"/>
                </a:lnTo>
                <a:lnTo>
                  <a:pt x="5990" y="53830"/>
                </a:lnTo>
                <a:lnTo>
                  <a:pt x="6556" y="59700"/>
                </a:lnTo>
                <a:lnTo>
                  <a:pt x="7926" y="66589"/>
                </a:lnTo>
                <a:lnTo>
                  <a:pt x="9831" y="74159"/>
                </a:lnTo>
                <a:lnTo>
                  <a:pt x="12093" y="82181"/>
                </a:lnTo>
                <a:lnTo>
                  <a:pt x="13601" y="89514"/>
                </a:lnTo>
                <a:lnTo>
                  <a:pt x="14607" y="96388"/>
                </a:lnTo>
                <a:lnTo>
                  <a:pt x="15277" y="102954"/>
                </a:lnTo>
                <a:lnTo>
                  <a:pt x="15724" y="109315"/>
                </a:lnTo>
                <a:lnTo>
                  <a:pt x="16022" y="115541"/>
                </a:lnTo>
                <a:lnTo>
                  <a:pt x="16220" y="121676"/>
                </a:lnTo>
                <a:lnTo>
                  <a:pt x="17345" y="127750"/>
                </a:lnTo>
                <a:lnTo>
                  <a:pt x="19087" y="133784"/>
                </a:lnTo>
                <a:lnTo>
                  <a:pt x="21241" y="139791"/>
                </a:lnTo>
                <a:lnTo>
                  <a:pt x="21684" y="144788"/>
                </a:lnTo>
                <a:lnTo>
                  <a:pt x="20988" y="149111"/>
                </a:lnTo>
                <a:lnTo>
                  <a:pt x="17481" y="158438"/>
                </a:lnTo>
                <a:lnTo>
                  <a:pt x="17002" y="162359"/>
                </a:lnTo>
                <a:lnTo>
                  <a:pt x="16694" y="168222"/>
                </a:lnTo>
                <a:lnTo>
                  <a:pt x="16625" y="177226"/>
                </a:lnTo>
                <a:lnTo>
                  <a:pt x="16618" y="170785"/>
                </a:lnTo>
                <a:lnTo>
                  <a:pt x="15626" y="168427"/>
                </a:lnTo>
                <a:lnTo>
                  <a:pt x="7688" y="15180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5" name="SMARTInkAnnotation174"/>
          <p:cNvSpPr/>
          <p:nvPr/>
        </p:nvSpPr>
        <p:spPr bwMode="auto">
          <a:xfrm>
            <a:off x="2616398" y="6286500"/>
            <a:ext cx="17860" cy="123280"/>
          </a:xfrm>
          <a:custGeom>
            <a:avLst/>
            <a:gdLst/>
            <a:ahLst/>
            <a:cxnLst/>
            <a:rect l="0" t="0" r="0" b="0"/>
            <a:pathLst>
              <a:path w="17860" h="123280">
                <a:moveTo>
                  <a:pt x="17859" y="0"/>
                </a:moveTo>
                <a:lnTo>
                  <a:pt x="17859" y="17169"/>
                </a:lnTo>
                <a:lnTo>
                  <a:pt x="16867" y="23352"/>
                </a:lnTo>
                <a:lnTo>
                  <a:pt x="15214" y="30450"/>
                </a:lnTo>
                <a:lnTo>
                  <a:pt x="13119" y="38160"/>
                </a:lnTo>
                <a:lnTo>
                  <a:pt x="10730" y="45284"/>
                </a:lnTo>
                <a:lnTo>
                  <a:pt x="8146" y="52017"/>
                </a:lnTo>
                <a:lnTo>
                  <a:pt x="5431" y="58490"/>
                </a:lnTo>
                <a:lnTo>
                  <a:pt x="3620" y="64790"/>
                </a:lnTo>
                <a:lnTo>
                  <a:pt x="2414" y="70974"/>
                </a:lnTo>
                <a:lnTo>
                  <a:pt x="1609" y="77082"/>
                </a:lnTo>
                <a:lnTo>
                  <a:pt x="1073" y="82146"/>
                </a:lnTo>
                <a:lnTo>
                  <a:pt x="715" y="86514"/>
                </a:lnTo>
                <a:lnTo>
                  <a:pt x="141" y="95912"/>
                </a:lnTo>
                <a:lnTo>
                  <a:pt x="63" y="99844"/>
                </a:lnTo>
                <a:lnTo>
                  <a:pt x="1" y="123279"/>
                </a:lnTo>
                <a:lnTo>
                  <a:pt x="0" y="11608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6" name="SMARTInkAnnotation175"/>
          <p:cNvSpPr/>
          <p:nvPr/>
        </p:nvSpPr>
        <p:spPr bwMode="auto">
          <a:xfrm>
            <a:off x="2205632" y="5652860"/>
            <a:ext cx="35720" cy="205016"/>
          </a:xfrm>
          <a:custGeom>
            <a:avLst/>
            <a:gdLst/>
            <a:ahLst/>
            <a:cxnLst/>
            <a:rect l="0" t="0" r="0" b="0"/>
            <a:pathLst>
              <a:path w="35720" h="205016">
                <a:moveTo>
                  <a:pt x="0" y="8562"/>
                </a:moveTo>
                <a:lnTo>
                  <a:pt x="0" y="0"/>
                </a:lnTo>
                <a:lnTo>
                  <a:pt x="0" y="12093"/>
                </a:lnTo>
                <a:lnTo>
                  <a:pt x="993" y="14885"/>
                </a:lnTo>
                <a:lnTo>
                  <a:pt x="2646" y="17738"/>
                </a:lnTo>
                <a:lnTo>
                  <a:pt x="4741" y="20632"/>
                </a:lnTo>
                <a:lnTo>
                  <a:pt x="6137" y="24546"/>
                </a:lnTo>
                <a:lnTo>
                  <a:pt x="7068" y="29140"/>
                </a:lnTo>
                <a:lnTo>
                  <a:pt x="7689" y="34187"/>
                </a:lnTo>
                <a:lnTo>
                  <a:pt x="8103" y="39535"/>
                </a:lnTo>
                <a:lnTo>
                  <a:pt x="8378" y="45086"/>
                </a:lnTo>
                <a:lnTo>
                  <a:pt x="8562" y="50770"/>
                </a:lnTo>
                <a:lnTo>
                  <a:pt x="8821" y="72992"/>
                </a:lnTo>
                <a:lnTo>
                  <a:pt x="9850" y="81281"/>
                </a:lnTo>
                <a:lnTo>
                  <a:pt x="11528" y="89783"/>
                </a:lnTo>
                <a:lnTo>
                  <a:pt x="13638" y="98428"/>
                </a:lnTo>
                <a:lnTo>
                  <a:pt x="15045" y="106176"/>
                </a:lnTo>
                <a:lnTo>
                  <a:pt x="15983" y="113325"/>
                </a:lnTo>
                <a:lnTo>
                  <a:pt x="16609" y="120076"/>
                </a:lnTo>
                <a:lnTo>
                  <a:pt x="17026" y="127553"/>
                </a:lnTo>
                <a:lnTo>
                  <a:pt x="17489" y="143798"/>
                </a:lnTo>
                <a:lnTo>
                  <a:pt x="18605" y="150313"/>
                </a:lnTo>
                <a:lnTo>
                  <a:pt x="20341" y="155648"/>
                </a:lnTo>
                <a:lnTo>
                  <a:pt x="22490" y="160198"/>
                </a:lnTo>
                <a:lnTo>
                  <a:pt x="23923" y="165215"/>
                </a:lnTo>
                <a:lnTo>
                  <a:pt x="24879" y="170544"/>
                </a:lnTo>
                <a:lnTo>
                  <a:pt x="25515" y="176081"/>
                </a:lnTo>
                <a:lnTo>
                  <a:pt x="25940" y="180765"/>
                </a:lnTo>
                <a:lnTo>
                  <a:pt x="26223" y="184879"/>
                </a:lnTo>
                <a:lnTo>
                  <a:pt x="26412" y="188614"/>
                </a:lnTo>
                <a:lnTo>
                  <a:pt x="27530" y="191104"/>
                </a:lnTo>
                <a:lnTo>
                  <a:pt x="29268" y="192764"/>
                </a:lnTo>
                <a:lnTo>
                  <a:pt x="31418" y="193871"/>
                </a:lnTo>
                <a:lnTo>
                  <a:pt x="32852" y="195602"/>
                </a:lnTo>
                <a:lnTo>
                  <a:pt x="33807" y="197747"/>
                </a:lnTo>
                <a:lnTo>
                  <a:pt x="35719" y="20501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linds(horizontal)">
                                      <p:cBhvr>
                                        <p:cTn id="35" dur="500"/>
                                        <p:tgtEl>
                                          <p:spTgt spid="1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linds(horizontal)">
                                      <p:cBhvr>
                                        <p:cTn id="38" dur="500"/>
                                        <p:tgtEl>
                                          <p:spTgt spid="15"/>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linds(horizontal)">
                                      <p:cBhvr>
                                        <p:cTn id="41" dur="500"/>
                                        <p:tgtEl>
                                          <p:spTgt spid="16"/>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linds(horizontal)">
                                      <p:cBhvr>
                                        <p:cTn id="44" dur="500"/>
                                        <p:tgtEl>
                                          <p:spTgt spid="17"/>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linds(horizontal)">
                                      <p:cBhvr>
                                        <p:cTn id="50" dur="500"/>
                                        <p:tgtEl>
                                          <p:spTgt spid="19"/>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linds(horizontal)">
                                      <p:cBhvr>
                                        <p:cTn id="53" dur="500"/>
                                        <p:tgtEl>
                                          <p:spTgt spid="20"/>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blinds(horizontal)">
                                      <p:cBhvr>
                                        <p:cTn id="56" dur="500"/>
                                        <p:tgtEl>
                                          <p:spTgt spid="21"/>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linds(horizontal)">
                                      <p:cBhvr>
                                        <p:cTn id="59" dur="500"/>
                                        <p:tgtEl>
                                          <p:spTgt spid="22"/>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linds(horizontal)">
                                      <p:cBhvr>
                                        <p:cTn id="62" dur="500"/>
                                        <p:tgtEl>
                                          <p:spTgt spid="23"/>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blinds(horizontal)">
                                      <p:cBhvr>
                                        <p:cTn id="65" dur="500"/>
                                        <p:tgtEl>
                                          <p:spTgt spid="24"/>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blinds(horizontal)">
                                      <p:cBhvr>
                                        <p:cTn id="68" dur="500"/>
                                        <p:tgtEl>
                                          <p:spTgt spid="25"/>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blinds(horizontal)">
                                      <p:cBhvr>
                                        <p:cTn id="71" dur="500"/>
                                        <p:tgtEl>
                                          <p:spTgt spid="26"/>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blinds(horizontal)">
                                      <p:cBhvr>
                                        <p:cTn id="74" dur="500"/>
                                        <p:tgtEl>
                                          <p:spTgt spid="27"/>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blinds(horizontal)">
                                      <p:cBhvr>
                                        <p:cTn id="77" dur="500"/>
                                        <p:tgtEl>
                                          <p:spTgt spid="28"/>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blinds(horizontal)">
                                      <p:cBhvr>
                                        <p:cTn id="80" dur="500"/>
                                        <p:tgtEl>
                                          <p:spTgt spid="29"/>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blinds(horizontal)">
                                      <p:cBhvr>
                                        <p:cTn id="83" dur="500"/>
                                        <p:tgtEl>
                                          <p:spTgt spid="30"/>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blinds(horizontal)">
                                      <p:cBhvr>
                                        <p:cTn id="86" dur="500"/>
                                        <p:tgtEl>
                                          <p:spTgt spid="31"/>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blinds(horizontal)">
                                      <p:cBhvr>
                                        <p:cTn id="89" dur="500"/>
                                        <p:tgtEl>
                                          <p:spTgt spid="32"/>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blinds(horizontal)">
                                      <p:cBhvr>
                                        <p:cTn id="92" dur="500"/>
                                        <p:tgtEl>
                                          <p:spTgt spid="33"/>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blinds(horizontal)">
                                      <p:cBhvr>
                                        <p:cTn id="95" dur="500"/>
                                        <p:tgtEl>
                                          <p:spTgt spid="34"/>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blinds(horizontal)">
                                      <p:cBhvr>
                                        <p:cTn id="98" dur="500"/>
                                        <p:tgtEl>
                                          <p:spTgt spid="35"/>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blinds(horizontal)">
                                      <p:cBhvr>
                                        <p:cTn id="101" dur="500"/>
                                        <p:tgtEl>
                                          <p:spTgt spid="36"/>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blinds(horizontal)">
                                      <p:cBhvr>
                                        <p:cTn id="104" dur="500"/>
                                        <p:tgtEl>
                                          <p:spTgt spid="37"/>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blinds(horizontal)">
                                      <p:cBhvr>
                                        <p:cTn id="107" dur="500"/>
                                        <p:tgtEl>
                                          <p:spTgt spid="38"/>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blinds(horizontal)">
                                      <p:cBhvr>
                                        <p:cTn id="110" dur="500"/>
                                        <p:tgtEl>
                                          <p:spTgt spid="39"/>
                                        </p:tgtEl>
                                      </p:cBhvr>
                                    </p:animEffect>
                                  </p:childTnLst>
                                </p:cTn>
                              </p:par>
                              <p:par>
                                <p:cTn id="111" presetID="3" presetClass="entr" presetSubtype="10" fill="hold" grpId="0" nodeType="withEffect">
                                  <p:stCondLst>
                                    <p:cond delay="0"/>
                                  </p:stCondLst>
                                  <p:childTnLst>
                                    <p:set>
                                      <p:cBhvr>
                                        <p:cTn id="112" dur="1" fill="hold">
                                          <p:stCondLst>
                                            <p:cond delay="0"/>
                                          </p:stCondLst>
                                        </p:cTn>
                                        <p:tgtEl>
                                          <p:spTgt spid="40"/>
                                        </p:tgtEl>
                                        <p:attrNameLst>
                                          <p:attrName>style.visibility</p:attrName>
                                        </p:attrNameLst>
                                      </p:cBhvr>
                                      <p:to>
                                        <p:strVal val="visible"/>
                                      </p:to>
                                    </p:set>
                                    <p:animEffect transition="in" filter="blinds(horizontal)">
                                      <p:cBhvr>
                                        <p:cTn id="113" dur="500"/>
                                        <p:tgtEl>
                                          <p:spTgt spid="40"/>
                                        </p:tgtEl>
                                      </p:cBhvr>
                                    </p:animEffect>
                                  </p:childTnLst>
                                </p:cTn>
                              </p:par>
                              <p:par>
                                <p:cTn id="114" presetID="3" presetClass="entr" presetSubtype="10" fill="hold" grpId="0" nodeType="withEffect">
                                  <p:stCondLst>
                                    <p:cond delay="0"/>
                                  </p:stCondLst>
                                  <p:childTnLst>
                                    <p:set>
                                      <p:cBhvr>
                                        <p:cTn id="115" dur="1" fill="hold">
                                          <p:stCondLst>
                                            <p:cond delay="0"/>
                                          </p:stCondLst>
                                        </p:cTn>
                                        <p:tgtEl>
                                          <p:spTgt spid="41"/>
                                        </p:tgtEl>
                                        <p:attrNameLst>
                                          <p:attrName>style.visibility</p:attrName>
                                        </p:attrNameLst>
                                      </p:cBhvr>
                                      <p:to>
                                        <p:strVal val="visible"/>
                                      </p:to>
                                    </p:set>
                                    <p:animEffect transition="in" filter="blinds(horizontal)">
                                      <p:cBhvr>
                                        <p:cTn id="116" dur="500"/>
                                        <p:tgtEl>
                                          <p:spTgt spid="41"/>
                                        </p:tgtEl>
                                      </p:cBhvr>
                                    </p:animEffect>
                                  </p:childTnLst>
                                </p:cTn>
                              </p:par>
                              <p:par>
                                <p:cTn id="117" presetID="3" presetClass="entr" presetSubtype="10"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Effect transition="in" filter="blinds(horizontal)">
                                      <p:cBhvr>
                                        <p:cTn id="119" dur="500"/>
                                        <p:tgtEl>
                                          <p:spTgt spid="42"/>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blinds(horizontal)">
                                      <p:cBhvr>
                                        <p:cTn id="122" dur="500"/>
                                        <p:tgtEl>
                                          <p:spTgt spid="43"/>
                                        </p:tgtEl>
                                      </p:cBhvr>
                                    </p:animEffect>
                                  </p:childTnLst>
                                </p:cTn>
                              </p:par>
                              <p:par>
                                <p:cTn id="123" presetID="3" presetClass="entr" presetSubtype="10" fill="hold" grpId="0" nodeType="withEffect">
                                  <p:stCondLst>
                                    <p:cond delay="0"/>
                                  </p:stCondLst>
                                  <p:childTnLst>
                                    <p:set>
                                      <p:cBhvr>
                                        <p:cTn id="124" dur="1" fill="hold">
                                          <p:stCondLst>
                                            <p:cond delay="0"/>
                                          </p:stCondLst>
                                        </p:cTn>
                                        <p:tgtEl>
                                          <p:spTgt spid="44"/>
                                        </p:tgtEl>
                                        <p:attrNameLst>
                                          <p:attrName>style.visibility</p:attrName>
                                        </p:attrNameLst>
                                      </p:cBhvr>
                                      <p:to>
                                        <p:strVal val="visible"/>
                                      </p:to>
                                    </p:set>
                                    <p:animEffect transition="in" filter="blinds(horizontal)">
                                      <p:cBhvr>
                                        <p:cTn id="125" dur="500"/>
                                        <p:tgtEl>
                                          <p:spTgt spid="44"/>
                                        </p:tgtEl>
                                      </p:cBhvr>
                                    </p:animEffect>
                                  </p:childTnLst>
                                </p:cTn>
                              </p:par>
                              <p:par>
                                <p:cTn id="126" presetID="3" presetClass="entr" presetSubtype="10" fill="hold" grpId="0" nodeType="withEffect">
                                  <p:stCondLst>
                                    <p:cond delay="0"/>
                                  </p:stCondLst>
                                  <p:childTnLst>
                                    <p:set>
                                      <p:cBhvr>
                                        <p:cTn id="127" dur="1" fill="hold">
                                          <p:stCondLst>
                                            <p:cond delay="0"/>
                                          </p:stCondLst>
                                        </p:cTn>
                                        <p:tgtEl>
                                          <p:spTgt spid="45"/>
                                        </p:tgtEl>
                                        <p:attrNameLst>
                                          <p:attrName>style.visibility</p:attrName>
                                        </p:attrNameLst>
                                      </p:cBhvr>
                                      <p:to>
                                        <p:strVal val="visible"/>
                                      </p:to>
                                    </p:set>
                                    <p:animEffect transition="in" filter="blinds(horizontal)">
                                      <p:cBhvr>
                                        <p:cTn id="128" dur="500"/>
                                        <p:tgtEl>
                                          <p:spTgt spid="45"/>
                                        </p:tgtEl>
                                      </p:cBhvr>
                                    </p:animEffect>
                                  </p:childTnLst>
                                </p:cTn>
                              </p:par>
                              <p:par>
                                <p:cTn id="129" presetID="3" presetClass="entr" presetSubtype="10"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blinds(horizontal)">
                                      <p:cBhvr>
                                        <p:cTn id="131" dur="500"/>
                                        <p:tgtEl>
                                          <p:spTgt spid="46"/>
                                        </p:tgtEl>
                                      </p:cBhvr>
                                    </p:animEffect>
                                  </p:childTnLst>
                                </p:cTn>
                              </p:par>
                              <p:par>
                                <p:cTn id="132" presetID="3" presetClass="entr" presetSubtype="10" fill="hold" grpId="0" nodeType="withEffect">
                                  <p:stCondLst>
                                    <p:cond delay="0"/>
                                  </p:stCondLst>
                                  <p:childTnLst>
                                    <p:set>
                                      <p:cBhvr>
                                        <p:cTn id="133" dur="1" fill="hold">
                                          <p:stCondLst>
                                            <p:cond delay="0"/>
                                          </p:stCondLst>
                                        </p:cTn>
                                        <p:tgtEl>
                                          <p:spTgt spid="47"/>
                                        </p:tgtEl>
                                        <p:attrNameLst>
                                          <p:attrName>style.visibility</p:attrName>
                                        </p:attrNameLst>
                                      </p:cBhvr>
                                      <p:to>
                                        <p:strVal val="visible"/>
                                      </p:to>
                                    </p:set>
                                    <p:animEffect transition="in" filter="blinds(horizontal)">
                                      <p:cBhvr>
                                        <p:cTn id="134" dur="500"/>
                                        <p:tgtEl>
                                          <p:spTgt spid="47"/>
                                        </p:tgtEl>
                                      </p:cBhvr>
                                    </p:animEffect>
                                  </p:childTnLst>
                                </p:cTn>
                              </p:par>
                              <p:par>
                                <p:cTn id="135" presetID="3" presetClass="entr" presetSubtype="10" fill="hold" grpId="0" nodeType="withEffect">
                                  <p:stCondLst>
                                    <p:cond delay="0"/>
                                  </p:stCondLst>
                                  <p:childTnLst>
                                    <p:set>
                                      <p:cBhvr>
                                        <p:cTn id="136" dur="1" fill="hold">
                                          <p:stCondLst>
                                            <p:cond delay="0"/>
                                          </p:stCondLst>
                                        </p:cTn>
                                        <p:tgtEl>
                                          <p:spTgt spid="48"/>
                                        </p:tgtEl>
                                        <p:attrNameLst>
                                          <p:attrName>style.visibility</p:attrName>
                                        </p:attrNameLst>
                                      </p:cBhvr>
                                      <p:to>
                                        <p:strVal val="visible"/>
                                      </p:to>
                                    </p:set>
                                    <p:animEffect transition="in" filter="blinds(horizontal)">
                                      <p:cBhvr>
                                        <p:cTn id="137" dur="500"/>
                                        <p:tgtEl>
                                          <p:spTgt spid="48"/>
                                        </p:tgtEl>
                                      </p:cBhvr>
                                    </p:animEffect>
                                  </p:childTnLst>
                                </p:cTn>
                              </p:par>
                              <p:par>
                                <p:cTn id="138" presetID="3" presetClass="entr" presetSubtype="10" fill="hold" grpId="0" nodeType="withEffect">
                                  <p:stCondLst>
                                    <p:cond delay="0"/>
                                  </p:stCondLst>
                                  <p:childTnLst>
                                    <p:set>
                                      <p:cBhvr>
                                        <p:cTn id="139" dur="1" fill="hold">
                                          <p:stCondLst>
                                            <p:cond delay="0"/>
                                          </p:stCondLst>
                                        </p:cTn>
                                        <p:tgtEl>
                                          <p:spTgt spid="49"/>
                                        </p:tgtEl>
                                        <p:attrNameLst>
                                          <p:attrName>style.visibility</p:attrName>
                                        </p:attrNameLst>
                                      </p:cBhvr>
                                      <p:to>
                                        <p:strVal val="visible"/>
                                      </p:to>
                                    </p:set>
                                    <p:animEffect transition="in" filter="blinds(horizontal)">
                                      <p:cBhvr>
                                        <p:cTn id="140" dur="500"/>
                                        <p:tgtEl>
                                          <p:spTgt spid="49"/>
                                        </p:tgtEl>
                                      </p:cBhvr>
                                    </p:animEffect>
                                  </p:childTnLst>
                                </p:cTn>
                              </p:par>
                              <p:par>
                                <p:cTn id="141" presetID="3" presetClass="entr" presetSubtype="10" fill="hold" grpId="0" nodeType="withEffect">
                                  <p:stCondLst>
                                    <p:cond delay="0"/>
                                  </p:stCondLst>
                                  <p:childTnLst>
                                    <p:set>
                                      <p:cBhvr>
                                        <p:cTn id="142" dur="1" fill="hold">
                                          <p:stCondLst>
                                            <p:cond delay="0"/>
                                          </p:stCondLst>
                                        </p:cTn>
                                        <p:tgtEl>
                                          <p:spTgt spid="50"/>
                                        </p:tgtEl>
                                        <p:attrNameLst>
                                          <p:attrName>style.visibility</p:attrName>
                                        </p:attrNameLst>
                                      </p:cBhvr>
                                      <p:to>
                                        <p:strVal val="visible"/>
                                      </p:to>
                                    </p:set>
                                    <p:animEffect transition="in" filter="blinds(horizontal)">
                                      <p:cBhvr>
                                        <p:cTn id="143" dur="500"/>
                                        <p:tgtEl>
                                          <p:spTgt spid="50"/>
                                        </p:tgtEl>
                                      </p:cBhvr>
                                    </p:animEffect>
                                  </p:childTnLst>
                                </p:cTn>
                              </p:par>
                              <p:par>
                                <p:cTn id="144" presetID="3" presetClass="entr" presetSubtype="10" fill="hold" grpId="0" nodeType="withEffect">
                                  <p:stCondLst>
                                    <p:cond delay="0"/>
                                  </p:stCondLst>
                                  <p:childTnLst>
                                    <p:set>
                                      <p:cBhvr>
                                        <p:cTn id="145" dur="1" fill="hold">
                                          <p:stCondLst>
                                            <p:cond delay="0"/>
                                          </p:stCondLst>
                                        </p:cTn>
                                        <p:tgtEl>
                                          <p:spTgt spid="51"/>
                                        </p:tgtEl>
                                        <p:attrNameLst>
                                          <p:attrName>style.visibility</p:attrName>
                                        </p:attrNameLst>
                                      </p:cBhvr>
                                      <p:to>
                                        <p:strVal val="visible"/>
                                      </p:to>
                                    </p:set>
                                    <p:animEffect transition="in" filter="blinds(horizontal)">
                                      <p:cBhvr>
                                        <p:cTn id="146" dur="500"/>
                                        <p:tgtEl>
                                          <p:spTgt spid="51"/>
                                        </p:tgtEl>
                                      </p:cBhvr>
                                    </p:animEffect>
                                  </p:childTnLst>
                                </p:cTn>
                              </p:par>
                              <p:par>
                                <p:cTn id="147" presetID="3" presetClass="entr" presetSubtype="10" fill="hold" grpId="0" nodeType="withEffect">
                                  <p:stCondLst>
                                    <p:cond delay="0"/>
                                  </p:stCondLst>
                                  <p:childTnLst>
                                    <p:set>
                                      <p:cBhvr>
                                        <p:cTn id="148" dur="1" fill="hold">
                                          <p:stCondLst>
                                            <p:cond delay="0"/>
                                          </p:stCondLst>
                                        </p:cTn>
                                        <p:tgtEl>
                                          <p:spTgt spid="52"/>
                                        </p:tgtEl>
                                        <p:attrNameLst>
                                          <p:attrName>style.visibility</p:attrName>
                                        </p:attrNameLst>
                                      </p:cBhvr>
                                      <p:to>
                                        <p:strVal val="visible"/>
                                      </p:to>
                                    </p:set>
                                    <p:animEffect transition="in" filter="blinds(horizontal)">
                                      <p:cBhvr>
                                        <p:cTn id="149" dur="500"/>
                                        <p:tgtEl>
                                          <p:spTgt spid="52"/>
                                        </p:tgtEl>
                                      </p:cBhvr>
                                    </p:animEffect>
                                  </p:childTnLst>
                                </p:cTn>
                              </p:par>
                              <p:par>
                                <p:cTn id="150" presetID="3" presetClass="entr" presetSubtype="10" fill="hold" grpId="0" nodeType="withEffect">
                                  <p:stCondLst>
                                    <p:cond delay="0"/>
                                  </p:stCondLst>
                                  <p:childTnLst>
                                    <p:set>
                                      <p:cBhvr>
                                        <p:cTn id="151" dur="1" fill="hold">
                                          <p:stCondLst>
                                            <p:cond delay="0"/>
                                          </p:stCondLst>
                                        </p:cTn>
                                        <p:tgtEl>
                                          <p:spTgt spid="53"/>
                                        </p:tgtEl>
                                        <p:attrNameLst>
                                          <p:attrName>style.visibility</p:attrName>
                                        </p:attrNameLst>
                                      </p:cBhvr>
                                      <p:to>
                                        <p:strVal val="visible"/>
                                      </p:to>
                                    </p:set>
                                    <p:animEffect transition="in" filter="blinds(horizontal)">
                                      <p:cBhvr>
                                        <p:cTn id="152" dur="500"/>
                                        <p:tgtEl>
                                          <p:spTgt spid="53"/>
                                        </p:tgtEl>
                                      </p:cBhvr>
                                    </p:animEffect>
                                  </p:childTnLst>
                                </p:cTn>
                              </p:par>
                              <p:par>
                                <p:cTn id="153" presetID="3" presetClass="entr" presetSubtype="10" fill="hold" grpId="0" nodeType="withEffect">
                                  <p:stCondLst>
                                    <p:cond delay="0"/>
                                  </p:stCondLst>
                                  <p:childTnLst>
                                    <p:set>
                                      <p:cBhvr>
                                        <p:cTn id="154" dur="1" fill="hold">
                                          <p:stCondLst>
                                            <p:cond delay="0"/>
                                          </p:stCondLst>
                                        </p:cTn>
                                        <p:tgtEl>
                                          <p:spTgt spid="54"/>
                                        </p:tgtEl>
                                        <p:attrNameLst>
                                          <p:attrName>style.visibility</p:attrName>
                                        </p:attrNameLst>
                                      </p:cBhvr>
                                      <p:to>
                                        <p:strVal val="visible"/>
                                      </p:to>
                                    </p:set>
                                    <p:animEffect transition="in" filter="blinds(horizontal)">
                                      <p:cBhvr>
                                        <p:cTn id="155" dur="500"/>
                                        <p:tgtEl>
                                          <p:spTgt spid="54"/>
                                        </p:tgtEl>
                                      </p:cBhvr>
                                    </p:animEffect>
                                  </p:childTnLst>
                                </p:cTn>
                              </p:par>
                              <p:par>
                                <p:cTn id="156" presetID="3" presetClass="entr" presetSubtype="10" fill="hold" grpId="0" nodeType="withEffect">
                                  <p:stCondLst>
                                    <p:cond delay="0"/>
                                  </p:stCondLst>
                                  <p:childTnLst>
                                    <p:set>
                                      <p:cBhvr>
                                        <p:cTn id="157" dur="1" fill="hold">
                                          <p:stCondLst>
                                            <p:cond delay="0"/>
                                          </p:stCondLst>
                                        </p:cTn>
                                        <p:tgtEl>
                                          <p:spTgt spid="55"/>
                                        </p:tgtEl>
                                        <p:attrNameLst>
                                          <p:attrName>style.visibility</p:attrName>
                                        </p:attrNameLst>
                                      </p:cBhvr>
                                      <p:to>
                                        <p:strVal val="visible"/>
                                      </p:to>
                                    </p:set>
                                    <p:animEffect transition="in" filter="blinds(horizontal)">
                                      <p:cBhvr>
                                        <p:cTn id="158" dur="500"/>
                                        <p:tgtEl>
                                          <p:spTgt spid="55"/>
                                        </p:tgtEl>
                                      </p:cBhvr>
                                    </p:animEffect>
                                  </p:childTnLst>
                                </p:cTn>
                              </p:par>
                              <p:par>
                                <p:cTn id="159" presetID="3" presetClass="entr" presetSubtype="10" fill="hold" grpId="0" nodeType="withEffect">
                                  <p:stCondLst>
                                    <p:cond delay="0"/>
                                  </p:stCondLst>
                                  <p:childTnLst>
                                    <p:set>
                                      <p:cBhvr>
                                        <p:cTn id="160" dur="1" fill="hold">
                                          <p:stCondLst>
                                            <p:cond delay="0"/>
                                          </p:stCondLst>
                                        </p:cTn>
                                        <p:tgtEl>
                                          <p:spTgt spid="56"/>
                                        </p:tgtEl>
                                        <p:attrNameLst>
                                          <p:attrName>style.visibility</p:attrName>
                                        </p:attrNameLst>
                                      </p:cBhvr>
                                      <p:to>
                                        <p:strVal val="visible"/>
                                      </p:to>
                                    </p:set>
                                    <p:animEffect transition="in" filter="blinds(horizontal)">
                                      <p:cBhvr>
                                        <p:cTn id="161" dur="500"/>
                                        <p:tgtEl>
                                          <p:spTgt spid="56"/>
                                        </p:tgtEl>
                                      </p:cBhvr>
                                    </p:animEffect>
                                  </p:childTnLst>
                                </p:cTn>
                              </p:par>
                              <p:par>
                                <p:cTn id="162" presetID="3" presetClass="entr" presetSubtype="1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Effect transition="in" filter="blinds(horizontal)">
                                      <p:cBhvr>
                                        <p:cTn id="164" dur="500"/>
                                        <p:tgtEl>
                                          <p:spTgt spid="57"/>
                                        </p:tgtEl>
                                      </p:cBhvr>
                                    </p:animEffect>
                                  </p:childTnLst>
                                </p:cTn>
                              </p:par>
                              <p:par>
                                <p:cTn id="165" presetID="3" presetClass="entr" presetSubtype="10" fill="hold" grpId="0" nodeType="withEffect">
                                  <p:stCondLst>
                                    <p:cond delay="0"/>
                                  </p:stCondLst>
                                  <p:childTnLst>
                                    <p:set>
                                      <p:cBhvr>
                                        <p:cTn id="166" dur="1" fill="hold">
                                          <p:stCondLst>
                                            <p:cond delay="0"/>
                                          </p:stCondLst>
                                        </p:cTn>
                                        <p:tgtEl>
                                          <p:spTgt spid="58"/>
                                        </p:tgtEl>
                                        <p:attrNameLst>
                                          <p:attrName>style.visibility</p:attrName>
                                        </p:attrNameLst>
                                      </p:cBhvr>
                                      <p:to>
                                        <p:strVal val="visible"/>
                                      </p:to>
                                    </p:set>
                                    <p:animEffect transition="in" filter="blinds(horizontal)">
                                      <p:cBhvr>
                                        <p:cTn id="167" dur="500"/>
                                        <p:tgtEl>
                                          <p:spTgt spid="58"/>
                                        </p:tgtEl>
                                      </p:cBhvr>
                                    </p:animEffect>
                                  </p:childTnLst>
                                </p:cTn>
                              </p:par>
                              <p:par>
                                <p:cTn id="168" presetID="3" presetClass="entr" presetSubtype="10" fill="hold" grpId="0" nodeType="withEffect">
                                  <p:stCondLst>
                                    <p:cond delay="0"/>
                                  </p:stCondLst>
                                  <p:childTnLst>
                                    <p:set>
                                      <p:cBhvr>
                                        <p:cTn id="169" dur="1" fill="hold">
                                          <p:stCondLst>
                                            <p:cond delay="0"/>
                                          </p:stCondLst>
                                        </p:cTn>
                                        <p:tgtEl>
                                          <p:spTgt spid="59"/>
                                        </p:tgtEl>
                                        <p:attrNameLst>
                                          <p:attrName>style.visibility</p:attrName>
                                        </p:attrNameLst>
                                      </p:cBhvr>
                                      <p:to>
                                        <p:strVal val="visible"/>
                                      </p:to>
                                    </p:set>
                                    <p:animEffect transition="in" filter="blinds(horizontal)">
                                      <p:cBhvr>
                                        <p:cTn id="170" dur="500"/>
                                        <p:tgtEl>
                                          <p:spTgt spid="59"/>
                                        </p:tgtEl>
                                      </p:cBhvr>
                                    </p:animEffect>
                                  </p:childTnLst>
                                </p:cTn>
                              </p:par>
                              <p:par>
                                <p:cTn id="171" presetID="3" presetClass="entr" presetSubtype="10" fill="hold" grpId="0" nodeType="withEffect">
                                  <p:stCondLst>
                                    <p:cond delay="0"/>
                                  </p:stCondLst>
                                  <p:childTnLst>
                                    <p:set>
                                      <p:cBhvr>
                                        <p:cTn id="172" dur="1" fill="hold">
                                          <p:stCondLst>
                                            <p:cond delay="0"/>
                                          </p:stCondLst>
                                        </p:cTn>
                                        <p:tgtEl>
                                          <p:spTgt spid="60"/>
                                        </p:tgtEl>
                                        <p:attrNameLst>
                                          <p:attrName>style.visibility</p:attrName>
                                        </p:attrNameLst>
                                      </p:cBhvr>
                                      <p:to>
                                        <p:strVal val="visible"/>
                                      </p:to>
                                    </p:set>
                                    <p:animEffect transition="in" filter="blinds(horizontal)">
                                      <p:cBhvr>
                                        <p:cTn id="173" dur="500"/>
                                        <p:tgtEl>
                                          <p:spTgt spid="60"/>
                                        </p:tgtEl>
                                      </p:cBhvr>
                                    </p:animEffect>
                                  </p:childTnLst>
                                </p:cTn>
                              </p:par>
                              <p:par>
                                <p:cTn id="174" presetID="3" presetClass="entr" presetSubtype="10" fill="hold" grpId="0" nodeType="withEffect">
                                  <p:stCondLst>
                                    <p:cond delay="0"/>
                                  </p:stCondLst>
                                  <p:childTnLst>
                                    <p:set>
                                      <p:cBhvr>
                                        <p:cTn id="175" dur="1" fill="hold">
                                          <p:stCondLst>
                                            <p:cond delay="0"/>
                                          </p:stCondLst>
                                        </p:cTn>
                                        <p:tgtEl>
                                          <p:spTgt spid="61"/>
                                        </p:tgtEl>
                                        <p:attrNameLst>
                                          <p:attrName>style.visibility</p:attrName>
                                        </p:attrNameLst>
                                      </p:cBhvr>
                                      <p:to>
                                        <p:strVal val="visible"/>
                                      </p:to>
                                    </p:set>
                                    <p:animEffect transition="in" filter="blinds(horizontal)">
                                      <p:cBhvr>
                                        <p:cTn id="176" dur="500"/>
                                        <p:tgtEl>
                                          <p:spTgt spid="61"/>
                                        </p:tgtEl>
                                      </p:cBhvr>
                                    </p:animEffect>
                                  </p:childTnLst>
                                </p:cTn>
                              </p:par>
                              <p:par>
                                <p:cTn id="177" presetID="3" presetClass="entr" presetSubtype="10" fill="hold" grpId="0" nodeType="withEffect">
                                  <p:stCondLst>
                                    <p:cond delay="0"/>
                                  </p:stCondLst>
                                  <p:childTnLst>
                                    <p:set>
                                      <p:cBhvr>
                                        <p:cTn id="178" dur="1" fill="hold">
                                          <p:stCondLst>
                                            <p:cond delay="0"/>
                                          </p:stCondLst>
                                        </p:cTn>
                                        <p:tgtEl>
                                          <p:spTgt spid="62"/>
                                        </p:tgtEl>
                                        <p:attrNameLst>
                                          <p:attrName>style.visibility</p:attrName>
                                        </p:attrNameLst>
                                      </p:cBhvr>
                                      <p:to>
                                        <p:strVal val="visible"/>
                                      </p:to>
                                    </p:set>
                                    <p:animEffect transition="in" filter="blinds(horizontal)">
                                      <p:cBhvr>
                                        <p:cTn id="179" dur="500"/>
                                        <p:tgtEl>
                                          <p:spTgt spid="62"/>
                                        </p:tgtEl>
                                      </p:cBhvr>
                                    </p:animEffect>
                                  </p:childTnLst>
                                </p:cTn>
                              </p:par>
                              <p:par>
                                <p:cTn id="180" presetID="3" presetClass="entr" presetSubtype="10"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Effect transition="in" filter="blinds(horizontal)">
                                      <p:cBhvr>
                                        <p:cTn id="182" dur="500"/>
                                        <p:tgtEl>
                                          <p:spTgt spid="63"/>
                                        </p:tgtEl>
                                      </p:cBhvr>
                                    </p:animEffect>
                                  </p:childTnLst>
                                </p:cTn>
                              </p:par>
                              <p:par>
                                <p:cTn id="183" presetID="3" presetClass="entr" presetSubtype="10" fill="hold" grpId="0" nodeType="withEffect">
                                  <p:stCondLst>
                                    <p:cond delay="0"/>
                                  </p:stCondLst>
                                  <p:childTnLst>
                                    <p:set>
                                      <p:cBhvr>
                                        <p:cTn id="184" dur="1" fill="hold">
                                          <p:stCondLst>
                                            <p:cond delay="0"/>
                                          </p:stCondLst>
                                        </p:cTn>
                                        <p:tgtEl>
                                          <p:spTgt spid="64"/>
                                        </p:tgtEl>
                                        <p:attrNameLst>
                                          <p:attrName>style.visibility</p:attrName>
                                        </p:attrNameLst>
                                      </p:cBhvr>
                                      <p:to>
                                        <p:strVal val="visible"/>
                                      </p:to>
                                    </p:set>
                                    <p:animEffect transition="in" filter="blinds(horizontal)">
                                      <p:cBhvr>
                                        <p:cTn id="185" dur="500"/>
                                        <p:tgtEl>
                                          <p:spTgt spid="64"/>
                                        </p:tgtEl>
                                      </p:cBhvr>
                                    </p:animEffect>
                                  </p:childTnLst>
                                </p:cTn>
                              </p:par>
                              <p:par>
                                <p:cTn id="186" presetID="3" presetClass="entr" presetSubtype="10" fill="hold" grpId="0" nodeType="withEffect">
                                  <p:stCondLst>
                                    <p:cond delay="0"/>
                                  </p:stCondLst>
                                  <p:childTnLst>
                                    <p:set>
                                      <p:cBhvr>
                                        <p:cTn id="187" dur="1" fill="hold">
                                          <p:stCondLst>
                                            <p:cond delay="0"/>
                                          </p:stCondLst>
                                        </p:cTn>
                                        <p:tgtEl>
                                          <p:spTgt spid="65"/>
                                        </p:tgtEl>
                                        <p:attrNameLst>
                                          <p:attrName>style.visibility</p:attrName>
                                        </p:attrNameLst>
                                      </p:cBhvr>
                                      <p:to>
                                        <p:strVal val="visible"/>
                                      </p:to>
                                    </p:set>
                                    <p:animEffect transition="in" filter="blinds(horizontal)">
                                      <p:cBhvr>
                                        <p:cTn id="188" dur="500"/>
                                        <p:tgtEl>
                                          <p:spTgt spid="65"/>
                                        </p:tgtEl>
                                      </p:cBhvr>
                                    </p:animEffect>
                                  </p:childTnLst>
                                </p:cTn>
                              </p:par>
                              <p:par>
                                <p:cTn id="189" presetID="3" presetClass="entr" presetSubtype="10"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Effect transition="in" filter="blinds(horizontal)">
                                      <p:cBhvr>
                                        <p:cTn id="191" dur="500"/>
                                        <p:tgtEl>
                                          <p:spTgt spid="66"/>
                                        </p:tgtEl>
                                      </p:cBhvr>
                                    </p:animEffect>
                                  </p:childTnLst>
                                </p:cTn>
                              </p:par>
                              <p:par>
                                <p:cTn id="192" presetID="3" presetClass="entr" presetSubtype="10" fill="hold" grpId="0" nodeType="withEffect">
                                  <p:stCondLst>
                                    <p:cond delay="0"/>
                                  </p:stCondLst>
                                  <p:childTnLst>
                                    <p:set>
                                      <p:cBhvr>
                                        <p:cTn id="193" dur="1" fill="hold">
                                          <p:stCondLst>
                                            <p:cond delay="0"/>
                                          </p:stCondLst>
                                        </p:cTn>
                                        <p:tgtEl>
                                          <p:spTgt spid="67"/>
                                        </p:tgtEl>
                                        <p:attrNameLst>
                                          <p:attrName>style.visibility</p:attrName>
                                        </p:attrNameLst>
                                      </p:cBhvr>
                                      <p:to>
                                        <p:strVal val="visible"/>
                                      </p:to>
                                    </p:set>
                                    <p:animEffect transition="in" filter="blinds(horizontal)">
                                      <p:cBhvr>
                                        <p:cTn id="194" dur="500"/>
                                        <p:tgtEl>
                                          <p:spTgt spid="67"/>
                                        </p:tgtEl>
                                      </p:cBhvr>
                                    </p:animEffect>
                                  </p:childTnLst>
                                </p:cTn>
                              </p:par>
                              <p:par>
                                <p:cTn id="195" presetID="3" presetClass="entr" presetSubtype="10" fill="hold" grpId="0" nodeType="withEffect">
                                  <p:stCondLst>
                                    <p:cond delay="0"/>
                                  </p:stCondLst>
                                  <p:childTnLst>
                                    <p:set>
                                      <p:cBhvr>
                                        <p:cTn id="196" dur="1" fill="hold">
                                          <p:stCondLst>
                                            <p:cond delay="0"/>
                                          </p:stCondLst>
                                        </p:cTn>
                                        <p:tgtEl>
                                          <p:spTgt spid="68"/>
                                        </p:tgtEl>
                                        <p:attrNameLst>
                                          <p:attrName>style.visibility</p:attrName>
                                        </p:attrNameLst>
                                      </p:cBhvr>
                                      <p:to>
                                        <p:strVal val="visible"/>
                                      </p:to>
                                    </p:set>
                                    <p:animEffect transition="in" filter="blinds(horizontal)">
                                      <p:cBhvr>
                                        <p:cTn id="197" dur="500"/>
                                        <p:tgtEl>
                                          <p:spTgt spid="68"/>
                                        </p:tgtEl>
                                      </p:cBhvr>
                                    </p:animEffect>
                                  </p:childTnLst>
                                </p:cTn>
                              </p:par>
                              <p:par>
                                <p:cTn id="198" presetID="3" presetClass="entr" presetSubtype="10" fill="hold" grpId="0" nodeType="withEffect">
                                  <p:stCondLst>
                                    <p:cond delay="0"/>
                                  </p:stCondLst>
                                  <p:childTnLst>
                                    <p:set>
                                      <p:cBhvr>
                                        <p:cTn id="199" dur="1" fill="hold">
                                          <p:stCondLst>
                                            <p:cond delay="0"/>
                                          </p:stCondLst>
                                        </p:cTn>
                                        <p:tgtEl>
                                          <p:spTgt spid="69"/>
                                        </p:tgtEl>
                                        <p:attrNameLst>
                                          <p:attrName>style.visibility</p:attrName>
                                        </p:attrNameLst>
                                      </p:cBhvr>
                                      <p:to>
                                        <p:strVal val="visible"/>
                                      </p:to>
                                    </p:set>
                                    <p:animEffect transition="in" filter="blinds(horizontal)">
                                      <p:cBhvr>
                                        <p:cTn id="200" dur="500"/>
                                        <p:tgtEl>
                                          <p:spTgt spid="69"/>
                                        </p:tgtEl>
                                      </p:cBhvr>
                                    </p:animEffect>
                                  </p:childTnLst>
                                </p:cTn>
                              </p:par>
                              <p:par>
                                <p:cTn id="201" presetID="3" presetClass="entr" presetSubtype="10" fill="hold" grpId="0" nodeType="withEffect">
                                  <p:stCondLst>
                                    <p:cond delay="0"/>
                                  </p:stCondLst>
                                  <p:childTnLst>
                                    <p:set>
                                      <p:cBhvr>
                                        <p:cTn id="202" dur="1" fill="hold">
                                          <p:stCondLst>
                                            <p:cond delay="0"/>
                                          </p:stCondLst>
                                        </p:cTn>
                                        <p:tgtEl>
                                          <p:spTgt spid="70"/>
                                        </p:tgtEl>
                                        <p:attrNameLst>
                                          <p:attrName>style.visibility</p:attrName>
                                        </p:attrNameLst>
                                      </p:cBhvr>
                                      <p:to>
                                        <p:strVal val="visible"/>
                                      </p:to>
                                    </p:set>
                                    <p:animEffect transition="in" filter="blinds(horizontal)">
                                      <p:cBhvr>
                                        <p:cTn id="203" dur="500"/>
                                        <p:tgtEl>
                                          <p:spTgt spid="70"/>
                                        </p:tgtEl>
                                      </p:cBhvr>
                                    </p:animEffect>
                                  </p:childTnLst>
                                </p:cTn>
                              </p:par>
                              <p:par>
                                <p:cTn id="204" presetID="3" presetClass="entr" presetSubtype="10" fill="hold" grpId="0" nodeType="withEffect">
                                  <p:stCondLst>
                                    <p:cond delay="0"/>
                                  </p:stCondLst>
                                  <p:childTnLst>
                                    <p:set>
                                      <p:cBhvr>
                                        <p:cTn id="205" dur="1" fill="hold">
                                          <p:stCondLst>
                                            <p:cond delay="0"/>
                                          </p:stCondLst>
                                        </p:cTn>
                                        <p:tgtEl>
                                          <p:spTgt spid="71"/>
                                        </p:tgtEl>
                                        <p:attrNameLst>
                                          <p:attrName>style.visibility</p:attrName>
                                        </p:attrNameLst>
                                      </p:cBhvr>
                                      <p:to>
                                        <p:strVal val="visible"/>
                                      </p:to>
                                    </p:set>
                                    <p:animEffect transition="in" filter="blinds(horizontal)">
                                      <p:cBhvr>
                                        <p:cTn id="206" dur="500"/>
                                        <p:tgtEl>
                                          <p:spTgt spid="71"/>
                                        </p:tgtEl>
                                      </p:cBhvr>
                                    </p:animEffect>
                                  </p:childTnLst>
                                </p:cTn>
                              </p:par>
                              <p:par>
                                <p:cTn id="207" presetID="3" presetClass="entr" presetSubtype="10" fill="hold" grpId="0" nodeType="withEffect">
                                  <p:stCondLst>
                                    <p:cond delay="0"/>
                                  </p:stCondLst>
                                  <p:childTnLst>
                                    <p:set>
                                      <p:cBhvr>
                                        <p:cTn id="208" dur="1" fill="hold">
                                          <p:stCondLst>
                                            <p:cond delay="0"/>
                                          </p:stCondLst>
                                        </p:cTn>
                                        <p:tgtEl>
                                          <p:spTgt spid="72"/>
                                        </p:tgtEl>
                                        <p:attrNameLst>
                                          <p:attrName>style.visibility</p:attrName>
                                        </p:attrNameLst>
                                      </p:cBhvr>
                                      <p:to>
                                        <p:strVal val="visible"/>
                                      </p:to>
                                    </p:set>
                                    <p:animEffect transition="in" filter="blinds(horizontal)">
                                      <p:cBhvr>
                                        <p:cTn id="209" dur="500"/>
                                        <p:tgtEl>
                                          <p:spTgt spid="72"/>
                                        </p:tgtEl>
                                      </p:cBhvr>
                                    </p:animEffect>
                                  </p:childTnLst>
                                </p:cTn>
                              </p:par>
                              <p:par>
                                <p:cTn id="210" presetID="3" presetClass="entr" presetSubtype="10" fill="hold" grpId="0" nodeType="withEffect">
                                  <p:stCondLst>
                                    <p:cond delay="0"/>
                                  </p:stCondLst>
                                  <p:childTnLst>
                                    <p:set>
                                      <p:cBhvr>
                                        <p:cTn id="211" dur="1" fill="hold">
                                          <p:stCondLst>
                                            <p:cond delay="0"/>
                                          </p:stCondLst>
                                        </p:cTn>
                                        <p:tgtEl>
                                          <p:spTgt spid="73"/>
                                        </p:tgtEl>
                                        <p:attrNameLst>
                                          <p:attrName>style.visibility</p:attrName>
                                        </p:attrNameLst>
                                      </p:cBhvr>
                                      <p:to>
                                        <p:strVal val="visible"/>
                                      </p:to>
                                    </p:set>
                                    <p:animEffect transition="in" filter="blinds(horizontal)">
                                      <p:cBhvr>
                                        <p:cTn id="212" dur="500"/>
                                        <p:tgtEl>
                                          <p:spTgt spid="73"/>
                                        </p:tgtEl>
                                      </p:cBhvr>
                                    </p:animEffect>
                                  </p:childTnLst>
                                </p:cTn>
                              </p:par>
                              <p:par>
                                <p:cTn id="213" presetID="3" presetClass="entr" presetSubtype="10" fill="hold" grpId="0" nodeType="withEffect">
                                  <p:stCondLst>
                                    <p:cond delay="0"/>
                                  </p:stCondLst>
                                  <p:childTnLst>
                                    <p:set>
                                      <p:cBhvr>
                                        <p:cTn id="214" dur="1" fill="hold">
                                          <p:stCondLst>
                                            <p:cond delay="0"/>
                                          </p:stCondLst>
                                        </p:cTn>
                                        <p:tgtEl>
                                          <p:spTgt spid="74"/>
                                        </p:tgtEl>
                                        <p:attrNameLst>
                                          <p:attrName>style.visibility</p:attrName>
                                        </p:attrNameLst>
                                      </p:cBhvr>
                                      <p:to>
                                        <p:strVal val="visible"/>
                                      </p:to>
                                    </p:set>
                                    <p:animEffect transition="in" filter="blinds(horizontal)">
                                      <p:cBhvr>
                                        <p:cTn id="215" dur="500"/>
                                        <p:tgtEl>
                                          <p:spTgt spid="74"/>
                                        </p:tgtEl>
                                      </p:cBhvr>
                                    </p:animEffect>
                                  </p:childTnLst>
                                </p:cTn>
                              </p:par>
                              <p:par>
                                <p:cTn id="216" presetID="3" presetClass="entr" presetSubtype="10" fill="hold" grpId="0" nodeType="withEffect">
                                  <p:stCondLst>
                                    <p:cond delay="0"/>
                                  </p:stCondLst>
                                  <p:childTnLst>
                                    <p:set>
                                      <p:cBhvr>
                                        <p:cTn id="217" dur="1" fill="hold">
                                          <p:stCondLst>
                                            <p:cond delay="0"/>
                                          </p:stCondLst>
                                        </p:cTn>
                                        <p:tgtEl>
                                          <p:spTgt spid="75"/>
                                        </p:tgtEl>
                                        <p:attrNameLst>
                                          <p:attrName>style.visibility</p:attrName>
                                        </p:attrNameLst>
                                      </p:cBhvr>
                                      <p:to>
                                        <p:strVal val="visible"/>
                                      </p:to>
                                    </p:set>
                                    <p:animEffect transition="in" filter="blinds(horizontal)">
                                      <p:cBhvr>
                                        <p:cTn id="218" dur="500"/>
                                        <p:tgtEl>
                                          <p:spTgt spid="75"/>
                                        </p:tgtEl>
                                      </p:cBhvr>
                                    </p:animEffect>
                                  </p:childTnLst>
                                </p:cTn>
                              </p:par>
                              <p:par>
                                <p:cTn id="219" presetID="3" presetClass="entr" presetSubtype="10" fill="hold" grpId="0" nodeType="withEffect">
                                  <p:stCondLst>
                                    <p:cond delay="0"/>
                                  </p:stCondLst>
                                  <p:childTnLst>
                                    <p:set>
                                      <p:cBhvr>
                                        <p:cTn id="220" dur="1" fill="hold">
                                          <p:stCondLst>
                                            <p:cond delay="0"/>
                                          </p:stCondLst>
                                        </p:cTn>
                                        <p:tgtEl>
                                          <p:spTgt spid="76"/>
                                        </p:tgtEl>
                                        <p:attrNameLst>
                                          <p:attrName>style.visibility</p:attrName>
                                        </p:attrNameLst>
                                      </p:cBhvr>
                                      <p:to>
                                        <p:strVal val="visible"/>
                                      </p:to>
                                    </p:set>
                                    <p:animEffect transition="in" filter="blinds(horizontal)">
                                      <p:cBhvr>
                                        <p:cTn id="221" dur="500"/>
                                        <p:tgtEl>
                                          <p:spTgt spid="76"/>
                                        </p:tgtEl>
                                      </p:cBhvr>
                                    </p:animEffect>
                                  </p:childTnLst>
                                </p:cTn>
                              </p:par>
                              <p:par>
                                <p:cTn id="222" presetID="3" presetClass="entr" presetSubtype="10" fill="hold" grpId="0" nodeType="withEffect">
                                  <p:stCondLst>
                                    <p:cond delay="0"/>
                                  </p:stCondLst>
                                  <p:childTnLst>
                                    <p:set>
                                      <p:cBhvr>
                                        <p:cTn id="223" dur="1" fill="hold">
                                          <p:stCondLst>
                                            <p:cond delay="0"/>
                                          </p:stCondLst>
                                        </p:cTn>
                                        <p:tgtEl>
                                          <p:spTgt spid="77"/>
                                        </p:tgtEl>
                                        <p:attrNameLst>
                                          <p:attrName>style.visibility</p:attrName>
                                        </p:attrNameLst>
                                      </p:cBhvr>
                                      <p:to>
                                        <p:strVal val="visible"/>
                                      </p:to>
                                    </p:set>
                                    <p:animEffect transition="in" filter="blinds(horizontal)">
                                      <p:cBhvr>
                                        <p:cTn id="224" dur="500"/>
                                        <p:tgtEl>
                                          <p:spTgt spid="77"/>
                                        </p:tgtEl>
                                      </p:cBhvr>
                                    </p:animEffect>
                                  </p:childTnLst>
                                </p:cTn>
                              </p:par>
                              <p:par>
                                <p:cTn id="225" presetID="3" presetClass="entr" presetSubtype="10" fill="hold" grpId="0" nodeType="withEffect">
                                  <p:stCondLst>
                                    <p:cond delay="0"/>
                                  </p:stCondLst>
                                  <p:childTnLst>
                                    <p:set>
                                      <p:cBhvr>
                                        <p:cTn id="226" dur="1" fill="hold">
                                          <p:stCondLst>
                                            <p:cond delay="0"/>
                                          </p:stCondLst>
                                        </p:cTn>
                                        <p:tgtEl>
                                          <p:spTgt spid="78"/>
                                        </p:tgtEl>
                                        <p:attrNameLst>
                                          <p:attrName>style.visibility</p:attrName>
                                        </p:attrNameLst>
                                      </p:cBhvr>
                                      <p:to>
                                        <p:strVal val="visible"/>
                                      </p:to>
                                    </p:set>
                                    <p:animEffect transition="in" filter="blinds(horizontal)">
                                      <p:cBhvr>
                                        <p:cTn id="227" dur="500"/>
                                        <p:tgtEl>
                                          <p:spTgt spid="78"/>
                                        </p:tgtEl>
                                      </p:cBhvr>
                                    </p:animEffect>
                                  </p:childTnLst>
                                </p:cTn>
                              </p:par>
                              <p:par>
                                <p:cTn id="228" presetID="3" presetClass="entr" presetSubtype="10" fill="hold" grpId="0" nodeType="withEffect">
                                  <p:stCondLst>
                                    <p:cond delay="0"/>
                                  </p:stCondLst>
                                  <p:childTnLst>
                                    <p:set>
                                      <p:cBhvr>
                                        <p:cTn id="229" dur="1" fill="hold">
                                          <p:stCondLst>
                                            <p:cond delay="0"/>
                                          </p:stCondLst>
                                        </p:cTn>
                                        <p:tgtEl>
                                          <p:spTgt spid="79"/>
                                        </p:tgtEl>
                                        <p:attrNameLst>
                                          <p:attrName>style.visibility</p:attrName>
                                        </p:attrNameLst>
                                      </p:cBhvr>
                                      <p:to>
                                        <p:strVal val="visible"/>
                                      </p:to>
                                    </p:set>
                                    <p:animEffect transition="in" filter="blinds(horizontal)">
                                      <p:cBhvr>
                                        <p:cTn id="230" dur="500"/>
                                        <p:tgtEl>
                                          <p:spTgt spid="79"/>
                                        </p:tgtEl>
                                      </p:cBhvr>
                                    </p:animEffect>
                                  </p:childTnLst>
                                </p:cTn>
                              </p:par>
                              <p:par>
                                <p:cTn id="231" presetID="3" presetClass="entr" presetSubtype="10" fill="hold" grpId="0" nodeType="withEffect">
                                  <p:stCondLst>
                                    <p:cond delay="0"/>
                                  </p:stCondLst>
                                  <p:childTnLst>
                                    <p:set>
                                      <p:cBhvr>
                                        <p:cTn id="232" dur="1" fill="hold">
                                          <p:stCondLst>
                                            <p:cond delay="0"/>
                                          </p:stCondLst>
                                        </p:cTn>
                                        <p:tgtEl>
                                          <p:spTgt spid="80"/>
                                        </p:tgtEl>
                                        <p:attrNameLst>
                                          <p:attrName>style.visibility</p:attrName>
                                        </p:attrNameLst>
                                      </p:cBhvr>
                                      <p:to>
                                        <p:strVal val="visible"/>
                                      </p:to>
                                    </p:set>
                                    <p:animEffect transition="in" filter="blinds(horizontal)">
                                      <p:cBhvr>
                                        <p:cTn id="233" dur="500"/>
                                        <p:tgtEl>
                                          <p:spTgt spid="80"/>
                                        </p:tgtEl>
                                      </p:cBhvr>
                                    </p:animEffect>
                                  </p:childTnLst>
                                </p:cTn>
                              </p:par>
                              <p:par>
                                <p:cTn id="234" presetID="3" presetClass="entr" presetSubtype="10" fill="hold" grpId="0" nodeType="withEffect">
                                  <p:stCondLst>
                                    <p:cond delay="0"/>
                                  </p:stCondLst>
                                  <p:childTnLst>
                                    <p:set>
                                      <p:cBhvr>
                                        <p:cTn id="235" dur="1" fill="hold">
                                          <p:stCondLst>
                                            <p:cond delay="0"/>
                                          </p:stCondLst>
                                        </p:cTn>
                                        <p:tgtEl>
                                          <p:spTgt spid="81"/>
                                        </p:tgtEl>
                                        <p:attrNameLst>
                                          <p:attrName>style.visibility</p:attrName>
                                        </p:attrNameLst>
                                      </p:cBhvr>
                                      <p:to>
                                        <p:strVal val="visible"/>
                                      </p:to>
                                    </p:set>
                                    <p:animEffect transition="in" filter="blinds(horizontal)">
                                      <p:cBhvr>
                                        <p:cTn id="236" dur="500"/>
                                        <p:tgtEl>
                                          <p:spTgt spid="81"/>
                                        </p:tgtEl>
                                      </p:cBhvr>
                                    </p:animEffect>
                                  </p:childTnLst>
                                </p:cTn>
                              </p:par>
                              <p:par>
                                <p:cTn id="237" presetID="3" presetClass="entr" presetSubtype="10" fill="hold" grpId="0" nodeType="withEffect">
                                  <p:stCondLst>
                                    <p:cond delay="0"/>
                                  </p:stCondLst>
                                  <p:childTnLst>
                                    <p:set>
                                      <p:cBhvr>
                                        <p:cTn id="238" dur="1" fill="hold">
                                          <p:stCondLst>
                                            <p:cond delay="0"/>
                                          </p:stCondLst>
                                        </p:cTn>
                                        <p:tgtEl>
                                          <p:spTgt spid="82"/>
                                        </p:tgtEl>
                                        <p:attrNameLst>
                                          <p:attrName>style.visibility</p:attrName>
                                        </p:attrNameLst>
                                      </p:cBhvr>
                                      <p:to>
                                        <p:strVal val="visible"/>
                                      </p:to>
                                    </p:set>
                                    <p:animEffect transition="in" filter="blinds(horizontal)">
                                      <p:cBhvr>
                                        <p:cTn id="239" dur="500"/>
                                        <p:tgtEl>
                                          <p:spTgt spid="82"/>
                                        </p:tgtEl>
                                      </p:cBhvr>
                                    </p:animEffect>
                                  </p:childTnLst>
                                </p:cTn>
                              </p:par>
                              <p:par>
                                <p:cTn id="240" presetID="3" presetClass="entr" presetSubtype="10" fill="hold" grpId="0" nodeType="withEffect">
                                  <p:stCondLst>
                                    <p:cond delay="0"/>
                                  </p:stCondLst>
                                  <p:childTnLst>
                                    <p:set>
                                      <p:cBhvr>
                                        <p:cTn id="241" dur="1" fill="hold">
                                          <p:stCondLst>
                                            <p:cond delay="0"/>
                                          </p:stCondLst>
                                        </p:cTn>
                                        <p:tgtEl>
                                          <p:spTgt spid="83"/>
                                        </p:tgtEl>
                                        <p:attrNameLst>
                                          <p:attrName>style.visibility</p:attrName>
                                        </p:attrNameLst>
                                      </p:cBhvr>
                                      <p:to>
                                        <p:strVal val="visible"/>
                                      </p:to>
                                    </p:set>
                                    <p:animEffect transition="in" filter="blinds(horizontal)">
                                      <p:cBhvr>
                                        <p:cTn id="242" dur="500"/>
                                        <p:tgtEl>
                                          <p:spTgt spid="83"/>
                                        </p:tgtEl>
                                      </p:cBhvr>
                                    </p:animEffect>
                                  </p:childTnLst>
                                </p:cTn>
                              </p:par>
                              <p:par>
                                <p:cTn id="243" presetID="3" presetClass="entr" presetSubtype="10" fill="hold" grpId="0" nodeType="withEffect">
                                  <p:stCondLst>
                                    <p:cond delay="0"/>
                                  </p:stCondLst>
                                  <p:childTnLst>
                                    <p:set>
                                      <p:cBhvr>
                                        <p:cTn id="244" dur="1" fill="hold">
                                          <p:stCondLst>
                                            <p:cond delay="0"/>
                                          </p:stCondLst>
                                        </p:cTn>
                                        <p:tgtEl>
                                          <p:spTgt spid="84"/>
                                        </p:tgtEl>
                                        <p:attrNameLst>
                                          <p:attrName>style.visibility</p:attrName>
                                        </p:attrNameLst>
                                      </p:cBhvr>
                                      <p:to>
                                        <p:strVal val="visible"/>
                                      </p:to>
                                    </p:set>
                                    <p:animEffect transition="in" filter="blinds(horizontal)">
                                      <p:cBhvr>
                                        <p:cTn id="245" dur="500"/>
                                        <p:tgtEl>
                                          <p:spTgt spid="84"/>
                                        </p:tgtEl>
                                      </p:cBhvr>
                                    </p:animEffect>
                                  </p:childTnLst>
                                </p:cTn>
                              </p:par>
                              <p:par>
                                <p:cTn id="246" presetID="3" presetClass="entr" presetSubtype="10" fill="hold" grpId="0" nodeType="withEffect">
                                  <p:stCondLst>
                                    <p:cond delay="0"/>
                                  </p:stCondLst>
                                  <p:childTnLst>
                                    <p:set>
                                      <p:cBhvr>
                                        <p:cTn id="247" dur="1" fill="hold">
                                          <p:stCondLst>
                                            <p:cond delay="0"/>
                                          </p:stCondLst>
                                        </p:cTn>
                                        <p:tgtEl>
                                          <p:spTgt spid="85"/>
                                        </p:tgtEl>
                                        <p:attrNameLst>
                                          <p:attrName>style.visibility</p:attrName>
                                        </p:attrNameLst>
                                      </p:cBhvr>
                                      <p:to>
                                        <p:strVal val="visible"/>
                                      </p:to>
                                    </p:set>
                                    <p:animEffect transition="in" filter="blinds(horizontal)">
                                      <p:cBhvr>
                                        <p:cTn id="248" dur="500"/>
                                        <p:tgtEl>
                                          <p:spTgt spid="85"/>
                                        </p:tgtEl>
                                      </p:cBhvr>
                                    </p:animEffect>
                                  </p:childTnLst>
                                </p:cTn>
                              </p:par>
                              <p:par>
                                <p:cTn id="249" presetID="3" presetClass="entr" presetSubtype="10" fill="hold" grpId="0" nodeType="withEffect">
                                  <p:stCondLst>
                                    <p:cond delay="0"/>
                                  </p:stCondLst>
                                  <p:childTnLst>
                                    <p:set>
                                      <p:cBhvr>
                                        <p:cTn id="250" dur="1" fill="hold">
                                          <p:stCondLst>
                                            <p:cond delay="0"/>
                                          </p:stCondLst>
                                        </p:cTn>
                                        <p:tgtEl>
                                          <p:spTgt spid="86"/>
                                        </p:tgtEl>
                                        <p:attrNameLst>
                                          <p:attrName>style.visibility</p:attrName>
                                        </p:attrNameLst>
                                      </p:cBhvr>
                                      <p:to>
                                        <p:strVal val="visible"/>
                                      </p:to>
                                    </p:set>
                                    <p:animEffect transition="in" filter="blinds(horizontal)">
                                      <p:cBhvr>
                                        <p:cTn id="251" dur="500"/>
                                        <p:tgtEl>
                                          <p:spTgt spid="86"/>
                                        </p:tgtEl>
                                      </p:cBhvr>
                                    </p:animEffect>
                                  </p:childTnLst>
                                </p:cTn>
                              </p:par>
                              <p:par>
                                <p:cTn id="252" presetID="3" presetClass="entr" presetSubtype="10" fill="hold" grpId="0" nodeType="withEffect">
                                  <p:stCondLst>
                                    <p:cond delay="0"/>
                                  </p:stCondLst>
                                  <p:childTnLst>
                                    <p:set>
                                      <p:cBhvr>
                                        <p:cTn id="253" dur="1" fill="hold">
                                          <p:stCondLst>
                                            <p:cond delay="0"/>
                                          </p:stCondLst>
                                        </p:cTn>
                                        <p:tgtEl>
                                          <p:spTgt spid="87"/>
                                        </p:tgtEl>
                                        <p:attrNameLst>
                                          <p:attrName>style.visibility</p:attrName>
                                        </p:attrNameLst>
                                      </p:cBhvr>
                                      <p:to>
                                        <p:strVal val="visible"/>
                                      </p:to>
                                    </p:set>
                                    <p:animEffect transition="in" filter="blinds(horizontal)">
                                      <p:cBhvr>
                                        <p:cTn id="254" dur="500"/>
                                        <p:tgtEl>
                                          <p:spTgt spid="87"/>
                                        </p:tgtEl>
                                      </p:cBhvr>
                                    </p:animEffect>
                                  </p:childTnLst>
                                </p:cTn>
                              </p:par>
                              <p:par>
                                <p:cTn id="255" presetID="3" presetClass="entr" presetSubtype="10" fill="hold" grpId="0" nodeType="withEffect">
                                  <p:stCondLst>
                                    <p:cond delay="0"/>
                                  </p:stCondLst>
                                  <p:childTnLst>
                                    <p:set>
                                      <p:cBhvr>
                                        <p:cTn id="256" dur="1" fill="hold">
                                          <p:stCondLst>
                                            <p:cond delay="0"/>
                                          </p:stCondLst>
                                        </p:cTn>
                                        <p:tgtEl>
                                          <p:spTgt spid="88"/>
                                        </p:tgtEl>
                                        <p:attrNameLst>
                                          <p:attrName>style.visibility</p:attrName>
                                        </p:attrNameLst>
                                      </p:cBhvr>
                                      <p:to>
                                        <p:strVal val="visible"/>
                                      </p:to>
                                    </p:set>
                                    <p:animEffect transition="in" filter="blinds(horizontal)">
                                      <p:cBhvr>
                                        <p:cTn id="257" dur="500"/>
                                        <p:tgtEl>
                                          <p:spTgt spid="88"/>
                                        </p:tgtEl>
                                      </p:cBhvr>
                                    </p:animEffect>
                                  </p:childTnLst>
                                </p:cTn>
                              </p:par>
                              <p:par>
                                <p:cTn id="258" presetID="3" presetClass="entr" presetSubtype="10" fill="hold" grpId="0" nodeType="withEffect">
                                  <p:stCondLst>
                                    <p:cond delay="0"/>
                                  </p:stCondLst>
                                  <p:childTnLst>
                                    <p:set>
                                      <p:cBhvr>
                                        <p:cTn id="259" dur="1" fill="hold">
                                          <p:stCondLst>
                                            <p:cond delay="0"/>
                                          </p:stCondLst>
                                        </p:cTn>
                                        <p:tgtEl>
                                          <p:spTgt spid="89"/>
                                        </p:tgtEl>
                                        <p:attrNameLst>
                                          <p:attrName>style.visibility</p:attrName>
                                        </p:attrNameLst>
                                      </p:cBhvr>
                                      <p:to>
                                        <p:strVal val="visible"/>
                                      </p:to>
                                    </p:set>
                                    <p:animEffect transition="in" filter="blinds(horizontal)">
                                      <p:cBhvr>
                                        <p:cTn id="260" dur="500"/>
                                        <p:tgtEl>
                                          <p:spTgt spid="89"/>
                                        </p:tgtEl>
                                      </p:cBhvr>
                                    </p:animEffect>
                                  </p:childTnLst>
                                </p:cTn>
                              </p:par>
                              <p:par>
                                <p:cTn id="261" presetID="3" presetClass="entr" presetSubtype="10" fill="hold" grpId="0" nodeType="withEffect">
                                  <p:stCondLst>
                                    <p:cond delay="0"/>
                                  </p:stCondLst>
                                  <p:childTnLst>
                                    <p:set>
                                      <p:cBhvr>
                                        <p:cTn id="262" dur="1" fill="hold">
                                          <p:stCondLst>
                                            <p:cond delay="0"/>
                                          </p:stCondLst>
                                        </p:cTn>
                                        <p:tgtEl>
                                          <p:spTgt spid="90"/>
                                        </p:tgtEl>
                                        <p:attrNameLst>
                                          <p:attrName>style.visibility</p:attrName>
                                        </p:attrNameLst>
                                      </p:cBhvr>
                                      <p:to>
                                        <p:strVal val="visible"/>
                                      </p:to>
                                    </p:set>
                                    <p:animEffect transition="in" filter="blinds(horizontal)">
                                      <p:cBhvr>
                                        <p:cTn id="263" dur="500"/>
                                        <p:tgtEl>
                                          <p:spTgt spid="90"/>
                                        </p:tgtEl>
                                      </p:cBhvr>
                                    </p:animEffect>
                                  </p:childTnLst>
                                </p:cTn>
                              </p:par>
                              <p:par>
                                <p:cTn id="264" presetID="3" presetClass="entr" presetSubtype="10" fill="hold" grpId="0" nodeType="withEffect">
                                  <p:stCondLst>
                                    <p:cond delay="0"/>
                                  </p:stCondLst>
                                  <p:childTnLst>
                                    <p:set>
                                      <p:cBhvr>
                                        <p:cTn id="265" dur="1" fill="hold">
                                          <p:stCondLst>
                                            <p:cond delay="0"/>
                                          </p:stCondLst>
                                        </p:cTn>
                                        <p:tgtEl>
                                          <p:spTgt spid="91"/>
                                        </p:tgtEl>
                                        <p:attrNameLst>
                                          <p:attrName>style.visibility</p:attrName>
                                        </p:attrNameLst>
                                      </p:cBhvr>
                                      <p:to>
                                        <p:strVal val="visible"/>
                                      </p:to>
                                    </p:set>
                                    <p:animEffect transition="in" filter="blinds(horizontal)">
                                      <p:cBhvr>
                                        <p:cTn id="266" dur="500"/>
                                        <p:tgtEl>
                                          <p:spTgt spid="91"/>
                                        </p:tgtEl>
                                      </p:cBhvr>
                                    </p:animEffect>
                                  </p:childTnLst>
                                </p:cTn>
                              </p:par>
                              <p:par>
                                <p:cTn id="267" presetID="3" presetClass="entr" presetSubtype="10" fill="hold" grpId="0" nodeType="withEffect">
                                  <p:stCondLst>
                                    <p:cond delay="0"/>
                                  </p:stCondLst>
                                  <p:childTnLst>
                                    <p:set>
                                      <p:cBhvr>
                                        <p:cTn id="268" dur="1" fill="hold">
                                          <p:stCondLst>
                                            <p:cond delay="0"/>
                                          </p:stCondLst>
                                        </p:cTn>
                                        <p:tgtEl>
                                          <p:spTgt spid="92"/>
                                        </p:tgtEl>
                                        <p:attrNameLst>
                                          <p:attrName>style.visibility</p:attrName>
                                        </p:attrNameLst>
                                      </p:cBhvr>
                                      <p:to>
                                        <p:strVal val="visible"/>
                                      </p:to>
                                    </p:set>
                                    <p:animEffect transition="in" filter="blinds(horizontal)">
                                      <p:cBhvr>
                                        <p:cTn id="269" dur="500"/>
                                        <p:tgtEl>
                                          <p:spTgt spid="92"/>
                                        </p:tgtEl>
                                      </p:cBhvr>
                                    </p:animEffect>
                                  </p:childTnLst>
                                </p:cTn>
                              </p:par>
                              <p:par>
                                <p:cTn id="270" presetID="3" presetClass="entr" presetSubtype="10" fill="hold" grpId="0" nodeType="withEffect">
                                  <p:stCondLst>
                                    <p:cond delay="0"/>
                                  </p:stCondLst>
                                  <p:childTnLst>
                                    <p:set>
                                      <p:cBhvr>
                                        <p:cTn id="271" dur="1" fill="hold">
                                          <p:stCondLst>
                                            <p:cond delay="0"/>
                                          </p:stCondLst>
                                        </p:cTn>
                                        <p:tgtEl>
                                          <p:spTgt spid="93"/>
                                        </p:tgtEl>
                                        <p:attrNameLst>
                                          <p:attrName>style.visibility</p:attrName>
                                        </p:attrNameLst>
                                      </p:cBhvr>
                                      <p:to>
                                        <p:strVal val="visible"/>
                                      </p:to>
                                    </p:set>
                                    <p:animEffect transition="in" filter="blinds(horizontal)">
                                      <p:cBhvr>
                                        <p:cTn id="272" dur="500"/>
                                        <p:tgtEl>
                                          <p:spTgt spid="93"/>
                                        </p:tgtEl>
                                      </p:cBhvr>
                                    </p:animEffect>
                                  </p:childTnLst>
                                </p:cTn>
                              </p:par>
                              <p:par>
                                <p:cTn id="273" presetID="3" presetClass="entr" presetSubtype="10" fill="hold" grpId="0" nodeType="withEffect">
                                  <p:stCondLst>
                                    <p:cond delay="0"/>
                                  </p:stCondLst>
                                  <p:childTnLst>
                                    <p:set>
                                      <p:cBhvr>
                                        <p:cTn id="274" dur="1" fill="hold">
                                          <p:stCondLst>
                                            <p:cond delay="0"/>
                                          </p:stCondLst>
                                        </p:cTn>
                                        <p:tgtEl>
                                          <p:spTgt spid="94"/>
                                        </p:tgtEl>
                                        <p:attrNameLst>
                                          <p:attrName>style.visibility</p:attrName>
                                        </p:attrNameLst>
                                      </p:cBhvr>
                                      <p:to>
                                        <p:strVal val="visible"/>
                                      </p:to>
                                    </p:set>
                                    <p:animEffect transition="in" filter="blinds(horizontal)">
                                      <p:cBhvr>
                                        <p:cTn id="275" dur="500"/>
                                        <p:tgtEl>
                                          <p:spTgt spid="94"/>
                                        </p:tgtEl>
                                      </p:cBhvr>
                                    </p:animEffect>
                                  </p:childTnLst>
                                </p:cTn>
                              </p:par>
                              <p:par>
                                <p:cTn id="276" presetID="3" presetClass="entr" presetSubtype="10" fill="hold" grpId="0" nodeType="withEffect">
                                  <p:stCondLst>
                                    <p:cond delay="0"/>
                                  </p:stCondLst>
                                  <p:childTnLst>
                                    <p:set>
                                      <p:cBhvr>
                                        <p:cTn id="277" dur="1" fill="hold">
                                          <p:stCondLst>
                                            <p:cond delay="0"/>
                                          </p:stCondLst>
                                        </p:cTn>
                                        <p:tgtEl>
                                          <p:spTgt spid="95"/>
                                        </p:tgtEl>
                                        <p:attrNameLst>
                                          <p:attrName>style.visibility</p:attrName>
                                        </p:attrNameLst>
                                      </p:cBhvr>
                                      <p:to>
                                        <p:strVal val="visible"/>
                                      </p:to>
                                    </p:set>
                                    <p:animEffect transition="in" filter="blinds(horizontal)">
                                      <p:cBhvr>
                                        <p:cTn id="278" dur="500"/>
                                        <p:tgtEl>
                                          <p:spTgt spid="95"/>
                                        </p:tgtEl>
                                      </p:cBhvr>
                                    </p:animEffect>
                                  </p:childTnLst>
                                </p:cTn>
                              </p:par>
                              <p:par>
                                <p:cTn id="279" presetID="3" presetClass="entr" presetSubtype="10" fill="hold" grpId="0" nodeType="withEffect">
                                  <p:stCondLst>
                                    <p:cond delay="0"/>
                                  </p:stCondLst>
                                  <p:childTnLst>
                                    <p:set>
                                      <p:cBhvr>
                                        <p:cTn id="280" dur="1" fill="hold">
                                          <p:stCondLst>
                                            <p:cond delay="0"/>
                                          </p:stCondLst>
                                        </p:cTn>
                                        <p:tgtEl>
                                          <p:spTgt spid="96"/>
                                        </p:tgtEl>
                                        <p:attrNameLst>
                                          <p:attrName>style.visibility</p:attrName>
                                        </p:attrNameLst>
                                      </p:cBhvr>
                                      <p:to>
                                        <p:strVal val="visible"/>
                                      </p:to>
                                    </p:set>
                                    <p:animEffect transition="in" filter="blinds(horizontal)">
                                      <p:cBhvr>
                                        <p:cTn id="281"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0" y="381000"/>
            <a:ext cx="9144000" cy="914400"/>
          </a:xfrm>
        </p:spPr>
        <p:txBody>
          <a:bodyPr/>
          <a:lstStyle/>
          <a:p>
            <a:pPr lvl="0"/>
            <a:r>
              <a:rPr lang="en-US" sz="2600" dirty="0" smtClean="0"/>
              <a:t>I. </a:t>
            </a:r>
            <a:r>
              <a:rPr lang="en-US" sz="2600" b="1" u="sng" dirty="0" smtClean="0"/>
              <a:t>Review of Polar and Nonpolar Covalent Bonds and Molecules</a:t>
            </a:r>
            <a:r>
              <a:rPr lang="en-US" sz="2600" dirty="0" smtClean="0"/>
              <a:t/>
            </a:r>
            <a:br>
              <a:rPr lang="en-US" sz="2600" dirty="0" smtClean="0"/>
            </a:br>
            <a:endParaRPr lang="en-US" sz="2600" dirty="0"/>
          </a:p>
        </p:txBody>
      </p:sp>
      <p:sp>
        <p:nvSpPr>
          <p:cNvPr id="4" name="Content Placeholder 3"/>
          <p:cNvSpPr>
            <a:spLocks noGrp="1"/>
          </p:cNvSpPr>
          <p:nvPr>
            <p:ph idx="1"/>
          </p:nvPr>
        </p:nvSpPr>
        <p:spPr>
          <a:xfrm>
            <a:off x="304800" y="1219200"/>
            <a:ext cx="8839200" cy="3352800"/>
          </a:xfrm>
        </p:spPr>
        <p:txBody>
          <a:bodyPr/>
          <a:lstStyle/>
          <a:p>
            <a:pPr lvl="0" algn="l"/>
            <a:r>
              <a:rPr lang="en-US" sz="2000" dirty="0" smtClean="0"/>
              <a:t>What is the difference between polar and nonpolar covalent </a:t>
            </a:r>
            <a:r>
              <a:rPr lang="en-US" sz="2000" b="1" u="sng" dirty="0" smtClean="0"/>
              <a:t>bonds</a:t>
            </a:r>
            <a:r>
              <a:rPr lang="en-US" sz="2000" dirty="0" smtClean="0"/>
              <a:t>?</a:t>
            </a:r>
          </a:p>
          <a:p>
            <a:pPr lvl="0" algn="l"/>
            <a:endParaRPr lang="en-US" sz="2000" b="1" dirty="0" smtClean="0"/>
          </a:p>
          <a:p>
            <a:pPr lvl="0" algn="l"/>
            <a:r>
              <a:rPr lang="en-US" sz="2000" b="1" dirty="0" smtClean="0"/>
              <a:t>Polar Bonds</a:t>
            </a:r>
            <a:r>
              <a:rPr lang="en-US" sz="2000" dirty="0" smtClean="0"/>
              <a:t>: _____________________ (generally consist of: ______________)</a:t>
            </a:r>
          </a:p>
          <a:p>
            <a:pPr algn="l"/>
            <a:endParaRPr lang="en-US" sz="2000" dirty="0" smtClean="0"/>
          </a:p>
          <a:p>
            <a:pPr lvl="0" algn="l"/>
            <a:r>
              <a:rPr lang="en-US" sz="2000" b="1" dirty="0" smtClean="0"/>
              <a:t>Nonpolar Bonds</a:t>
            </a:r>
            <a:r>
              <a:rPr lang="en-US" sz="2000" dirty="0" smtClean="0"/>
              <a:t>: __________________  (generally consist of: _____________)</a:t>
            </a:r>
          </a:p>
          <a:p>
            <a:pPr algn="l"/>
            <a:endParaRPr lang="en-US" sz="2000" dirty="0" smtClean="0"/>
          </a:p>
          <a:p>
            <a:pPr lvl="0" algn="l"/>
            <a:r>
              <a:rPr lang="en-US" sz="2000" dirty="0" smtClean="0"/>
              <a:t>What is the difference between polar and nonpolar </a:t>
            </a:r>
            <a:r>
              <a:rPr lang="en-US" sz="2000" b="1" u="sng" dirty="0" smtClean="0"/>
              <a:t>molecules</a:t>
            </a:r>
            <a:r>
              <a:rPr lang="en-US" sz="2000" dirty="0" smtClean="0"/>
              <a:t>?</a:t>
            </a:r>
          </a:p>
          <a:p>
            <a:pPr lvl="0" algn="l"/>
            <a:endParaRPr lang="en-US" sz="2000" b="1" dirty="0" smtClean="0"/>
          </a:p>
          <a:p>
            <a:pPr lvl="0" algn="l"/>
            <a:r>
              <a:rPr lang="en-US" sz="2000" b="1" dirty="0" smtClean="0"/>
              <a:t>Polar Molecules</a:t>
            </a:r>
            <a:r>
              <a:rPr lang="en-US" sz="2000" dirty="0" smtClean="0"/>
              <a:t>: </a:t>
            </a:r>
            <a:r>
              <a:rPr lang="en-US" sz="2000" u="sng" dirty="0" smtClean="0"/>
              <a:t>_______________________________________________</a:t>
            </a:r>
            <a:endParaRPr lang="en-US" sz="2000" dirty="0" smtClean="0"/>
          </a:p>
          <a:p>
            <a:pPr algn="l"/>
            <a:endParaRPr lang="en-US" sz="2000" dirty="0" smtClean="0"/>
          </a:p>
          <a:p>
            <a:pPr algn="l"/>
            <a:r>
              <a:rPr lang="en-US" sz="2000" b="1" dirty="0" smtClean="0"/>
              <a:t>Example: </a:t>
            </a:r>
            <a:endParaRPr lang="en-US" sz="2000" dirty="0"/>
          </a:p>
        </p:txBody>
      </p:sp>
      <p:sp>
        <p:nvSpPr>
          <p:cNvPr id="5" name="TextBox 4"/>
          <p:cNvSpPr txBox="1"/>
          <p:nvPr/>
        </p:nvSpPr>
        <p:spPr>
          <a:xfrm>
            <a:off x="2209800" y="1905000"/>
            <a:ext cx="3048000" cy="430887"/>
          </a:xfrm>
          <a:prstGeom prst="rect">
            <a:avLst/>
          </a:prstGeom>
          <a:noFill/>
        </p:spPr>
        <p:txBody>
          <a:bodyPr wrap="square" rtlCol="0">
            <a:spAutoFit/>
          </a:bodyPr>
          <a:lstStyle/>
          <a:p>
            <a:r>
              <a:rPr lang="en-US" sz="2200" dirty="0" smtClean="0">
                <a:solidFill>
                  <a:srgbClr val="FF0000"/>
                </a:solidFill>
              </a:rPr>
              <a:t>Unequal sharing of e</a:t>
            </a:r>
            <a:r>
              <a:rPr lang="en-US" sz="2200" baseline="30000" dirty="0" smtClean="0">
                <a:solidFill>
                  <a:srgbClr val="FF0000"/>
                </a:solidFill>
              </a:rPr>
              <a:t>-</a:t>
            </a:r>
            <a:endParaRPr lang="en-US" sz="2200" baseline="30000" dirty="0">
              <a:solidFill>
                <a:srgbClr val="FF0000"/>
              </a:solidFill>
            </a:endParaRPr>
          </a:p>
        </p:txBody>
      </p:sp>
      <p:sp>
        <p:nvSpPr>
          <p:cNvPr id="16" name="TextBox 15"/>
          <p:cNvSpPr txBox="1"/>
          <p:nvPr/>
        </p:nvSpPr>
        <p:spPr>
          <a:xfrm>
            <a:off x="7239000" y="1600200"/>
            <a:ext cx="1905000" cy="769441"/>
          </a:xfrm>
          <a:prstGeom prst="rect">
            <a:avLst/>
          </a:prstGeom>
          <a:noFill/>
        </p:spPr>
        <p:txBody>
          <a:bodyPr wrap="square" rtlCol="0">
            <a:spAutoFit/>
          </a:bodyPr>
          <a:lstStyle/>
          <a:p>
            <a:r>
              <a:rPr lang="en-US" sz="2200" dirty="0" smtClean="0">
                <a:solidFill>
                  <a:srgbClr val="FF0000"/>
                </a:solidFill>
              </a:rPr>
              <a:t>2 </a:t>
            </a:r>
            <a:r>
              <a:rPr lang="en-US" sz="2200" b="1" u="sng" dirty="0" smtClean="0">
                <a:solidFill>
                  <a:srgbClr val="FF0000"/>
                </a:solidFill>
              </a:rPr>
              <a:t>different</a:t>
            </a:r>
            <a:r>
              <a:rPr lang="en-US" sz="2200" baseline="30000" dirty="0">
                <a:solidFill>
                  <a:srgbClr val="FF0000"/>
                </a:solidFill>
              </a:rPr>
              <a:t> </a:t>
            </a:r>
            <a:r>
              <a:rPr lang="en-US" sz="2200" dirty="0" smtClean="0">
                <a:solidFill>
                  <a:srgbClr val="FF0000"/>
                </a:solidFill>
              </a:rPr>
              <a:t>nonmetals</a:t>
            </a:r>
          </a:p>
        </p:txBody>
      </p:sp>
      <p:sp>
        <p:nvSpPr>
          <p:cNvPr id="17" name="TextBox 16"/>
          <p:cNvSpPr txBox="1"/>
          <p:nvPr/>
        </p:nvSpPr>
        <p:spPr>
          <a:xfrm>
            <a:off x="2667000" y="2590800"/>
            <a:ext cx="2819400" cy="430887"/>
          </a:xfrm>
          <a:prstGeom prst="rect">
            <a:avLst/>
          </a:prstGeom>
          <a:noFill/>
        </p:spPr>
        <p:txBody>
          <a:bodyPr wrap="square" rtlCol="0">
            <a:spAutoFit/>
          </a:bodyPr>
          <a:lstStyle/>
          <a:p>
            <a:r>
              <a:rPr lang="en-US" sz="2200" dirty="0" smtClean="0">
                <a:solidFill>
                  <a:srgbClr val="FF0000"/>
                </a:solidFill>
              </a:rPr>
              <a:t>Equal sharing of e</a:t>
            </a:r>
            <a:r>
              <a:rPr lang="en-US" sz="2200" baseline="30000" dirty="0" smtClean="0">
                <a:solidFill>
                  <a:srgbClr val="FF0000"/>
                </a:solidFill>
              </a:rPr>
              <a:t>-</a:t>
            </a:r>
          </a:p>
        </p:txBody>
      </p:sp>
      <p:sp>
        <p:nvSpPr>
          <p:cNvPr id="18" name="TextBox 17"/>
          <p:cNvSpPr txBox="1"/>
          <p:nvPr/>
        </p:nvSpPr>
        <p:spPr>
          <a:xfrm>
            <a:off x="7239000" y="2286000"/>
            <a:ext cx="2133600" cy="769441"/>
          </a:xfrm>
          <a:prstGeom prst="rect">
            <a:avLst/>
          </a:prstGeom>
          <a:noFill/>
        </p:spPr>
        <p:txBody>
          <a:bodyPr wrap="square" rtlCol="0">
            <a:spAutoFit/>
          </a:bodyPr>
          <a:lstStyle/>
          <a:p>
            <a:r>
              <a:rPr lang="en-US" sz="2200" dirty="0" smtClean="0">
                <a:solidFill>
                  <a:srgbClr val="FF0000"/>
                </a:solidFill>
              </a:rPr>
              <a:t>2 of the </a:t>
            </a:r>
            <a:r>
              <a:rPr lang="en-US" sz="2200" b="1" u="sng" dirty="0" smtClean="0">
                <a:solidFill>
                  <a:srgbClr val="FF0000"/>
                </a:solidFill>
              </a:rPr>
              <a:t>same</a:t>
            </a:r>
            <a:r>
              <a:rPr lang="en-US" sz="2200" dirty="0" smtClean="0">
                <a:solidFill>
                  <a:srgbClr val="FF0000"/>
                </a:solidFill>
              </a:rPr>
              <a:t> nonmetals</a:t>
            </a:r>
          </a:p>
        </p:txBody>
      </p:sp>
      <p:sp>
        <p:nvSpPr>
          <p:cNvPr id="19" name="Rectangle 18"/>
          <p:cNvSpPr/>
          <p:nvPr/>
        </p:nvSpPr>
        <p:spPr>
          <a:xfrm>
            <a:off x="2667000" y="4038600"/>
            <a:ext cx="6477000" cy="769441"/>
          </a:xfrm>
          <a:prstGeom prst="rect">
            <a:avLst/>
          </a:prstGeom>
        </p:spPr>
        <p:txBody>
          <a:bodyPr wrap="square">
            <a:spAutoFit/>
          </a:bodyPr>
          <a:lstStyle/>
          <a:p>
            <a:r>
              <a:rPr lang="en-US" sz="2200" dirty="0" smtClean="0">
                <a:solidFill>
                  <a:srgbClr val="FF0000"/>
                </a:solidFill>
              </a:rPr>
              <a:t>they are asymmetrical (e </a:t>
            </a:r>
            <a:r>
              <a:rPr lang="en-US" sz="2200" baseline="30000" dirty="0" smtClean="0">
                <a:solidFill>
                  <a:srgbClr val="FF0000"/>
                </a:solidFill>
              </a:rPr>
              <a:t>-</a:t>
            </a:r>
            <a:r>
              <a:rPr lang="en-US" sz="2200" dirty="0" smtClean="0">
                <a:solidFill>
                  <a:srgbClr val="FF0000"/>
                </a:solidFill>
              </a:rPr>
              <a:t> UNEVENLY distributed in the molecule)</a:t>
            </a:r>
            <a:endParaRPr lang="en-US" sz="2200" dirty="0">
              <a:solidFill>
                <a:srgbClr val="FF0000"/>
              </a:solidFill>
            </a:endParaRPr>
          </a:p>
        </p:txBody>
      </p:sp>
      <p:sp>
        <p:nvSpPr>
          <p:cNvPr id="20" name="Rectangle 19"/>
          <p:cNvSpPr/>
          <p:nvPr/>
        </p:nvSpPr>
        <p:spPr>
          <a:xfrm>
            <a:off x="1905000" y="4876800"/>
            <a:ext cx="6477000" cy="430887"/>
          </a:xfrm>
          <a:prstGeom prst="rect">
            <a:avLst/>
          </a:prstGeom>
        </p:spPr>
        <p:txBody>
          <a:bodyPr wrap="square">
            <a:spAutoFit/>
          </a:bodyPr>
          <a:lstStyle/>
          <a:p>
            <a:r>
              <a:rPr lang="en-US" sz="2200" dirty="0" smtClean="0">
                <a:solidFill>
                  <a:srgbClr val="FF0000"/>
                </a:solidFill>
              </a:rPr>
              <a:t>H</a:t>
            </a:r>
            <a:r>
              <a:rPr lang="en-US" sz="2200" baseline="-25000" dirty="0" smtClean="0">
                <a:solidFill>
                  <a:srgbClr val="FF0000"/>
                </a:solidFill>
              </a:rPr>
              <a:t>2</a:t>
            </a:r>
            <a:r>
              <a:rPr lang="en-US" sz="2200" dirty="0" smtClean="0">
                <a:solidFill>
                  <a:srgbClr val="FF0000"/>
                </a:solidFill>
              </a:rPr>
              <a:t>O</a:t>
            </a:r>
            <a:endParaRPr lang="en-US" sz="2200" dirty="0">
              <a:solidFill>
                <a:srgbClr val="FF0000"/>
              </a:solidFill>
            </a:endParaRPr>
          </a:p>
        </p:txBody>
      </p:sp>
      <p:sp>
        <p:nvSpPr>
          <p:cNvPr id="10" name="TextBox 9"/>
          <p:cNvSpPr txBox="1"/>
          <p:nvPr/>
        </p:nvSpPr>
        <p:spPr>
          <a:xfrm>
            <a:off x="4114800" y="4800600"/>
            <a:ext cx="1981200" cy="2308324"/>
          </a:xfrm>
          <a:prstGeom prst="rect">
            <a:avLst/>
          </a:prstGeom>
          <a:solidFill>
            <a:schemeClr val="bg1"/>
          </a:solidFill>
        </p:spPr>
        <p:txBody>
          <a:bodyPr wrap="square" rtlCol="0">
            <a:spAutoFit/>
          </a:bodyPr>
          <a:lstStyle/>
          <a:p>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mc:AlternateContent xmlns:mc="http://schemas.openxmlformats.org/markup-compatibility/2006">
        <mc:Choice xmlns:p14="http://schemas.microsoft.com/office/powerpoint/2010/main" Requires="p14">
          <p:contentPart p14:bwMode="auto" r:id="rId3">
            <p14:nvContentPartPr>
              <p14:cNvPr id="1026" name="Ink 2"/>
              <p14:cNvContentPartPr>
                <a14:cpLocks xmlns:a14="http://schemas.microsoft.com/office/drawing/2010/main" noRot="1" noChangeAspect="1" noEditPoints="1" noChangeArrowheads="1" noChangeShapeType="1"/>
              </p14:cNvContentPartPr>
              <p14:nvPr/>
            </p14:nvContentPartPr>
            <p14:xfrm>
              <a:off x="4295775" y="5180013"/>
              <a:ext cx="1204913" cy="650875"/>
            </p14:xfrm>
          </p:contentPart>
        </mc:Choice>
        <mc:Fallback>
          <p:pic>
            <p:nvPicPr>
              <p:cNvPr id="1026" name="Ink 2"/>
              <p:cNvPicPr>
                <a:picLocks noRot="1" noChangeAspect="1" noEditPoints="1" noChangeArrowheads="1" noChangeShapeType="1"/>
              </p:cNvPicPr>
              <p:nvPr/>
            </p:nvPicPr>
            <p:blipFill>
              <a:blip r:embed="rId4"/>
              <a:stretch>
                <a:fillRect/>
              </a:stretch>
            </p:blipFill>
            <p:spPr>
              <a:xfrm>
                <a:off x="4286415" y="5170653"/>
                <a:ext cx="1223633" cy="669595"/>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027" name="Ink 3"/>
              <p14:cNvContentPartPr>
                <a14:cpLocks xmlns:a14="http://schemas.microsoft.com/office/drawing/2010/main" noRot="1" noChangeAspect="1" noEditPoints="1" noChangeArrowheads="1" noChangeShapeType="1"/>
              </p14:cNvContentPartPr>
              <p14:nvPr/>
            </p14:nvContentPartPr>
            <p14:xfrm>
              <a:off x="4598988" y="5464175"/>
              <a:ext cx="830262" cy="706438"/>
            </p14:xfrm>
          </p:contentPart>
        </mc:Choice>
        <mc:Fallback>
          <p:pic>
            <p:nvPicPr>
              <p:cNvPr id="1027" name="Ink 3"/>
              <p:cNvPicPr>
                <a:picLocks noRot="1" noChangeAspect="1" noEditPoints="1" noChangeArrowheads="1" noChangeShapeType="1"/>
              </p:cNvPicPr>
              <p:nvPr/>
            </p:nvPicPr>
            <p:blipFill>
              <a:blip r:embed="rId6"/>
              <a:stretch>
                <a:fillRect/>
              </a:stretch>
            </p:blipFill>
            <p:spPr>
              <a:xfrm>
                <a:off x="4589627" y="5454813"/>
                <a:ext cx="848984" cy="725161"/>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28" name="Ink 4"/>
              <p14:cNvContentPartPr>
                <a14:cpLocks xmlns:a14="http://schemas.microsoft.com/office/drawing/2010/main" noRot="1" noChangeAspect="1" noEditPoints="1" noChangeArrowheads="1" noChangeShapeType="1"/>
              </p14:cNvContentPartPr>
              <p14:nvPr/>
            </p14:nvContentPartPr>
            <p14:xfrm>
              <a:off x="4803775" y="5348288"/>
              <a:ext cx="482600" cy="750887"/>
            </p14:xfrm>
          </p:contentPart>
        </mc:Choice>
        <mc:Fallback>
          <p:pic>
            <p:nvPicPr>
              <p:cNvPr id="1028" name="Ink 4"/>
              <p:cNvPicPr>
                <a:picLocks noRot="1" noChangeAspect="1" noEditPoints="1" noChangeArrowheads="1" noChangeShapeType="1"/>
              </p:cNvPicPr>
              <p:nvPr/>
            </p:nvPicPr>
            <p:blipFill>
              <a:blip r:embed="rId8"/>
              <a:stretch>
                <a:fillRect/>
              </a:stretch>
            </p:blipFill>
            <p:spPr>
              <a:xfrm>
                <a:off x="4794411" y="5338924"/>
                <a:ext cx="501328" cy="769614"/>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29" name="Ink 5"/>
              <p14:cNvContentPartPr>
                <a14:cpLocks xmlns:a14="http://schemas.microsoft.com/office/drawing/2010/main" noRot="1" noChangeAspect="1" noEditPoints="1" noChangeArrowheads="1" noChangeShapeType="1"/>
              </p14:cNvContentPartPr>
              <p14:nvPr/>
            </p14:nvContentPartPr>
            <p14:xfrm>
              <a:off x="70521513" y="76488925"/>
              <a:ext cx="0" cy="0"/>
            </p14:xfrm>
          </p:contentPart>
        </mc:Choice>
        <mc:Fallback>
          <p:pic>
            <p:nvPicPr>
              <p:cNvPr id="1029" name="Ink 5"/>
              <p:cNvPicPr>
                <a:picLocks noRot="1" noChangeAspect="1" noEditPoints="1" noChangeArrowheads="1" noChangeShapeType="1"/>
              </p:cNvPicPr>
              <p:nvPr/>
            </p:nvPicPr>
            <p:blipFill>
              <a:blip r:embed="rId10"/>
              <a:stretch>
                <a:fillRect/>
              </a:stretch>
            </p:blipFill>
            <p:spPr>
              <a:xfrm>
                <a:off x="70521513" y="76488925"/>
                <a:ext cx="0" cy="0"/>
              </a:xfrm>
              <a:prstGeom prst="rect">
                <a:avLst/>
              </a:prstGeom>
            </p:spPr>
          </p:pic>
        </mc:Fallback>
      </mc:AlternateContent>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7" grpId="0"/>
      <p:bldP spid="18"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4572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8" name="TextBox 7"/>
          <p:cNvSpPr txBox="1"/>
          <p:nvPr/>
        </p:nvSpPr>
        <p:spPr>
          <a:xfrm>
            <a:off x="6781800" y="304800"/>
            <a:ext cx="381000" cy="430887"/>
          </a:xfrm>
          <a:prstGeom prst="rect">
            <a:avLst/>
          </a:prstGeom>
          <a:noFill/>
        </p:spPr>
        <p:txBody>
          <a:bodyPr wrap="square" rtlCol="0">
            <a:spAutoFit/>
          </a:bodyPr>
          <a:lstStyle/>
          <a:p>
            <a:r>
              <a:rPr lang="en-US" sz="2200" dirty="0" smtClean="0">
                <a:solidFill>
                  <a:srgbClr val="FF0000"/>
                </a:solidFill>
              </a:rPr>
              <a:t>R</a:t>
            </a:r>
            <a:endParaRPr lang="en-US" sz="2200" baseline="30000" dirty="0">
              <a:solidFill>
                <a:srgbClr val="FF0000"/>
              </a:solidFill>
            </a:endParaRPr>
          </a:p>
        </p:txBody>
      </p:sp>
      <p:sp>
        <p:nvSpPr>
          <p:cNvPr id="51201" name="Rectangle 1"/>
          <p:cNvSpPr>
            <a:spLocks noChangeArrowheads="1"/>
          </p:cNvSpPr>
          <p:nvPr/>
        </p:nvSpPr>
        <p:spPr bwMode="auto">
          <a:xfrm>
            <a:off x="228600" y="228600"/>
            <a:ext cx="86868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solidFill>
                <a:effectLst/>
                <a:latin typeface="Times New Roman" pitchFamily="18" charset="0"/>
                <a:ea typeface="Times"/>
                <a:cs typeface="Times New Roman" pitchFamily="18" charset="0"/>
              </a:rPr>
              <a:t>The next groups are called Functional Groups (found on Table ____).  The atom(s) or group of atoms are bonded to a chain of hydrocarbons to give it specific properties.  We use the </a:t>
            </a:r>
            <a:r>
              <a:rPr kumimoji="0" lang="en-US" sz="2000" b="1" i="0" u="none" strike="noStrike" cap="none" normalizeH="0" baseline="0" dirty="0" smtClean="0">
                <a:ln>
                  <a:noFill/>
                </a:ln>
                <a:solidFill>
                  <a:schemeClr val="tx2"/>
                </a:solidFill>
                <a:effectLst/>
                <a:latin typeface="Times New Roman" pitchFamily="18" charset="0"/>
                <a:ea typeface="Times"/>
                <a:cs typeface="Times New Roman" pitchFamily="18" charset="0"/>
              </a:rPr>
              <a:t>IUPAC</a:t>
            </a:r>
            <a:r>
              <a:rPr kumimoji="0" lang="en-US" sz="2000" b="0" i="0" u="none" strike="noStrike" cap="none" normalizeH="0" baseline="0" dirty="0" smtClean="0">
                <a:ln>
                  <a:noFill/>
                </a:ln>
                <a:solidFill>
                  <a:schemeClr val="tx2"/>
                </a:solidFill>
                <a:effectLst/>
                <a:latin typeface="Times New Roman" pitchFamily="18" charset="0"/>
                <a:ea typeface="Times"/>
                <a:cs typeface="Times New Roman" pitchFamily="18" charset="0"/>
              </a:rPr>
              <a:t> (International Union for Pure and Applied Chemistry) naming system to identify/name organic compounds.  </a:t>
            </a:r>
            <a:endParaRPr kumimoji="0" lang="en-US" sz="2000" b="0" i="0" u="none" strike="noStrike" cap="none" normalizeH="0" baseline="0" dirty="0" smtClean="0">
              <a:ln>
                <a:noFill/>
              </a:ln>
              <a:solidFill>
                <a:schemeClr val="tx2"/>
              </a:solidFill>
              <a:effectLst/>
              <a:latin typeface="Arial" pitchFamily="34" charset="0"/>
            </a:endParaRPr>
          </a:p>
        </p:txBody>
      </p:sp>
      <p:graphicFrame>
        <p:nvGraphicFramePr>
          <p:cNvPr id="5" name="Table 4"/>
          <p:cNvGraphicFramePr>
            <a:graphicFrameLocks noGrp="1"/>
          </p:cNvGraphicFramePr>
          <p:nvPr/>
        </p:nvGraphicFramePr>
        <p:xfrm>
          <a:off x="457200" y="2590800"/>
          <a:ext cx="8305800" cy="4021298"/>
        </p:xfrm>
        <a:graphic>
          <a:graphicData uri="http://schemas.openxmlformats.org/drawingml/2006/table">
            <a:tbl>
              <a:tblPr/>
              <a:tblGrid>
                <a:gridCol w="4152900"/>
                <a:gridCol w="4152900"/>
              </a:tblGrid>
              <a:tr h="424971">
                <a:tc>
                  <a:txBody>
                    <a:bodyPr/>
                    <a:lstStyle/>
                    <a:p>
                      <a:pPr marL="0" marR="0" algn="ctr">
                        <a:spcBef>
                          <a:spcPts val="0"/>
                        </a:spcBef>
                        <a:spcAft>
                          <a:spcPts val="0"/>
                        </a:spcAft>
                      </a:pPr>
                      <a:r>
                        <a:rPr lang="en-US" sz="2200" b="1" dirty="0">
                          <a:latin typeface="Times New Roman"/>
                          <a:ea typeface="Times"/>
                          <a:cs typeface="Times New Roman"/>
                        </a:rPr>
                        <a:t>1-chloroethane</a:t>
                      </a:r>
                      <a:endParaRPr lang="en-US" sz="2200" dirty="0">
                        <a:latin typeface="Times"/>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b="1">
                          <a:latin typeface="Times New Roman"/>
                          <a:ea typeface="Times"/>
                          <a:cs typeface="Times New Roman"/>
                        </a:rPr>
                        <a:t>2-bromobutane</a:t>
                      </a:r>
                      <a:endParaRPr lang="en-US" sz="2200">
                        <a:latin typeface="Times"/>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8422">
                <a:tc>
                  <a:txBody>
                    <a:bodyPr/>
                    <a:lstStyle/>
                    <a:p>
                      <a:pPr marL="0" marR="0">
                        <a:spcBef>
                          <a:spcPts val="0"/>
                        </a:spcBef>
                        <a:spcAft>
                          <a:spcPts val="0"/>
                        </a:spcAft>
                      </a:pPr>
                      <a:endParaRPr lang="en-US" sz="2200" dirty="0">
                        <a:latin typeface="Times New Roman"/>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2200">
                        <a:latin typeface="Times New Roman"/>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1985">
                <a:tc>
                  <a:txBody>
                    <a:bodyPr/>
                    <a:lstStyle/>
                    <a:p>
                      <a:pPr marL="0" marR="0" algn="ctr">
                        <a:spcBef>
                          <a:spcPts val="0"/>
                        </a:spcBef>
                        <a:spcAft>
                          <a:spcPts val="0"/>
                        </a:spcAft>
                      </a:pPr>
                      <a:r>
                        <a:rPr lang="en-US" sz="2200" b="1" dirty="0">
                          <a:latin typeface="Times New Roman"/>
                          <a:ea typeface="Times"/>
                          <a:cs typeface="Times New Roman"/>
                        </a:rPr>
                        <a:t>2,3-dichlorobutane</a:t>
                      </a:r>
                      <a:endParaRPr lang="en-US" sz="2200" dirty="0">
                        <a:latin typeface="Times"/>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b="1" dirty="0">
                          <a:latin typeface="Times New Roman"/>
                          <a:ea typeface="Times"/>
                          <a:cs typeface="Times New Roman"/>
                        </a:rPr>
                        <a:t>1 </a:t>
                      </a:r>
                      <a:r>
                        <a:rPr lang="en-US" sz="2200" b="1" dirty="0" err="1">
                          <a:latin typeface="Times New Roman"/>
                          <a:ea typeface="Times"/>
                          <a:cs typeface="Times New Roman"/>
                        </a:rPr>
                        <a:t>chloro</a:t>
                      </a:r>
                      <a:r>
                        <a:rPr lang="en-US" sz="2200" b="1" dirty="0">
                          <a:latin typeface="Times New Roman"/>
                          <a:ea typeface="Times"/>
                          <a:cs typeface="Times New Roman"/>
                        </a:rPr>
                        <a:t> 2,3-dibromo pentane</a:t>
                      </a:r>
                      <a:endParaRPr lang="en-US" sz="2200" dirty="0">
                        <a:latin typeface="Times"/>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8422">
                <a:tc>
                  <a:txBody>
                    <a:bodyPr/>
                    <a:lstStyle/>
                    <a:p>
                      <a:pPr marL="0" marR="0" algn="ctr">
                        <a:spcBef>
                          <a:spcPts val="0"/>
                        </a:spcBef>
                        <a:spcAft>
                          <a:spcPts val="0"/>
                        </a:spcAft>
                      </a:pPr>
                      <a:endParaRPr lang="en-US" sz="1200" dirty="0" smtClean="0">
                        <a:latin typeface="Times"/>
                        <a:ea typeface="Times"/>
                        <a:cs typeface="Times New Roman"/>
                      </a:endParaRPr>
                    </a:p>
                    <a:p>
                      <a:pPr marL="0" marR="0" algn="ctr">
                        <a:spcBef>
                          <a:spcPts val="0"/>
                        </a:spcBef>
                        <a:spcAft>
                          <a:spcPts val="0"/>
                        </a:spcAft>
                      </a:pPr>
                      <a:endParaRPr lang="en-US" sz="1200" dirty="0" smtClean="0">
                        <a:latin typeface="Times"/>
                        <a:ea typeface="Times"/>
                        <a:cs typeface="Times New Roman"/>
                      </a:endParaRPr>
                    </a:p>
                    <a:p>
                      <a:pPr marL="0" marR="0" algn="ctr">
                        <a:spcBef>
                          <a:spcPts val="0"/>
                        </a:spcBef>
                        <a:spcAft>
                          <a:spcPts val="0"/>
                        </a:spcAft>
                      </a:pPr>
                      <a:endParaRPr lang="en-US" sz="1200" dirty="0" smtClean="0">
                        <a:latin typeface="Times"/>
                        <a:ea typeface="Times"/>
                        <a:cs typeface="Times New Roman"/>
                      </a:endParaRPr>
                    </a:p>
                    <a:p>
                      <a:pPr marL="0" marR="0" algn="ctr">
                        <a:spcBef>
                          <a:spcPts val="0"/>
                        </a:spcBef>
                        <a:spcAft>
                          <a:spcPts val="0"/>
                        </a:spcAft>
                      </a:pPr>
                      <a:endParaRPr lang="en-US" sz="1200" dirty="0" smtClean="0">
                        <a:latin typeface="Times"/>
                        <a:ea typeface="Times"/>
                        <a:cs typeface="Times New Roman"/>
                      </a:endParaRPr>
                    </a:p>
                    <a:p>
                      <a:pPr marL="0" marR="0" algn="ctr">
                        <a:spcBef>
                          <a:spcPts val="0"/>
                        </a:spcBef>
                        <a:spcAft>
                          <a:spcPts val="0"/>
                        </a:spcAft>
                      </a:pPr>
                      <a:endParaRPr lang="en-US" sz="1200" dirty="0" smtClean="0">
                        <a:latin typeface="Times"/>
                        <a:ea typeface="Times"/>
                        <a:cs typeface="Times New Roman"/>
                      </a:endParaRPr>
                    </a:p>
                    <a:p>
                      <a:pPr marL="0" marR="0" algn="ctr">
                        <a:spcBef>
                          <a:spcPts val="0"/>
                        </a:spcBef>
                        <a:spcAft>
                          <a:spcPts val="0"/>
                        </a:spcAft>
                      </a:pPr>
                      <a:endParaRPr lang="en-US" sz="1200" dirty="0" smtClean="0">
                        <a:latin typeface="Times"/>
                        <a:ea typeface="Times"/>
                        <a:cs typeface="Times New Roman"/>
                      </a:endParaRPr>
                    </a:p>
                    <a:p>
                      <a:pPr marL="0" marR="0" algn="ctr">
                        <a:spcBef>
                          <a:spcPts val="0"/>
                        </a:spcBef>
                        <a:spcAft>
                          <a:spcPts val="0"/>
                        </a:spcAft>
                      </a:pPr>
                      <a:endParaRPr lang="en-US" sz="1200" dirty="0" smtClean="0">
                        <a:latin typeface="Times"/>
                        <a:ea typeface="Times"/>
                        <a:cs typeface="Times New Roman"/>
                      </a:endParaRPr>
                    </a:p>
                    <a:p>
                      <a:pPr marL="0" marR="0" algn="ctr">
                        <a:spcBef>
                          <a:spcPts val="0"/>
                        </a:spcBef>
                        <a:spcAft>
                          <a:spcPts val="0"/>
                        </a:spcAft>
                      </a:pPr>
                      <a:endParaRPr lang="en-US" sz="1200" dirty="0" smtClean="0">
                        <a:latin typeface="Times"/>
                        <a:ea typeface="Times"/>
                        <a:cs typeface="Times New Roman"/>
                      </a:endParaRPr>
                    </a:p>
                    <a:p>
                      <a:pPr marL="0" marR="0" algn="ctr">
                        <a:spcBef>
                          <a:spcPts val="0"/>
                        </a:spcBef>
                        <a:spcAft>
                          <a:spcPts val="0"/>
                        </a:spcAft>
                      </a:pPr>
                      <a:endParaRPr lang="en-US" sz="1200" dirty="0">
                        <a:latin typeface="Times"/>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dirty="0">
                        <a:latin typeface="Times"/>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121" name="Rectangle 1"/>
          <p:cNvSpPr>
            <a:spLocks noChangeArrowheads="1"/>
          </p:cNvSpPr>
          <p:nvPr/>
        </p:nvSpPr>
        <p:spPr bwMode="auto">
          <a:xfrm>
            <a:off x="228600" y="1676400"/>
            <a:ext cx="89154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2200" b="1" i="0" u="none" strike="noStrike" cap="none" normalizeH="0" baseline="0" dirty="0" smtClean="0">
                <a:ln>
                  <a:noFill/>
                </a:ln>
                <a:solidFill>
                  <a:schemeClr val="tx1"/>
                </a:solidFill>
                <a:effectLst/>
                <a:latin typeface="Times New Roman" pitchFamily="18" charset="0"/>
                <a:ea typeface="Times"/>
                <a:cs typeface="Times New Roman" pitchFamily="18" charset="0"/>
              </a:rPr>
              <a:t>B)  Halide Groups</a:t>
            </a:r>
            <a:r>
              <a:rPr kumimoji="0" lang="en-US" sz="2200" b="0" i="0" u="none" strike="noStrike" cap="none" normalizeH="0" baseline="0" dirty="0" smtClean="0">
                <a:ln>
                  <a:noFill/>
                </a:ln>
                <a:solidFill>
                  <a:schemeClr val="tx1"/>
                </a:solidFill>
                <a:effectLst/>
                <a:latin typeface="Times New Roman" pitchFamily="18" charset="0"/>
                <a:ea typeface="Times"/>
                <a:cs typeface="Times New Roman" pitchFamily="18" charset="0"/>
              </a:rPr>
              <a:t>: a </a:t>
            </a:r>
            <a:r>
              <a:rPr kumimoji="0" lang="en-US" sz="2200" b="1" i="0" u="sng" strike="noStrike" cap="none" normalizeH="0" baseline="0" dirty="0" smtClean="0">
                <a:ln>
                  <a:noFill/>
                </a:ln>
                <a:solidFill>
                  <a:srgbClr val="FF0000"/>
                </a:solidFill>
                <a:effectLst/>
                <a:latin typeface="Times New Roman" pitchFamily="18" charset="0"/>
                <a:ea typeface="Times"/>
                <a:cs typeface="Times New Roman" pitchFamily="18" charset="0"/>
              </a:rPr>
              <a:t>_____________________</a:t>
            </a:r>
            <a:r>
              <a:rPr kumimoji="0" lang="en-US" sz="2200" b="0" i="0" u="none" strike="noStrike" cap="none" normalizeH="0" baseline="0" dirty="0" smtClean="0">
                <a:ln>
                  <a:noFill/>
                </a:ln>
                <a:solidFill>
                  <a:schemeClr val="tx1"/>
                </a:solidFill>
                <a:effectLst/>
                <a:latin typeface="Times New Roman" pitchFamily="18" charset="0"/>
                <a:ea typeface="Times"/>
                <a:cs typeface="Times New Roman" pitchFamily="18" charset="0"/>
              </a:rPr>
              <a:t>atom or atoms that are on the chain in place of a hydrogen.  See Table _____</a:t>
            </a:r>
            <a:endParaRPr kumimoji="0" lang="en-US" sz="2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Arial" pitchFamily="34" charset="0"/>
            </a:endParaRPr>
          </a:p>
        </p:txBody>
      </p:sp>
      <p:sp>
        <p:nvSpPr>
          <p:cNvPr id="7" name="TextBox 6"/>
          <p:cNvSpPr txBox="1"/>
          <p:nvPr/>
        </p:nvSpPr>
        <p:spPr>
          <a:xfrm>
            <a:off x="2895600" y="1600200"/>
            <a:ext cx="2743200" cy="430887"/>
          </a:xfrm>
          <a:prstGeom prst="rect">
            <a:avLst/>
          </a:prstGeom>
          <a:noFill/>
        </p:spPr>
        <p:txBody>
          <a:bodyPr wrap="square" rtlCol="0">
            <a:spAutoFit/>
          </a:bodyPr>
          <a:lstStyle/>
          <a:p>
            <a:r>
              <a:rPr lang="en-US" sz="2200" dirty="0" smtClean="0">
                <a:solidFill>
                  <a:srgbClr val="FF0000"/>
                </a:solidFill>
              </a:rPr>
              <a:t>halogen (F, </a:t>
            </a:r>
            <a:r>
              <a:rPr lang="en-US" sz="2200" dirty="0" err="1" smtClean="0">
                <a:solidFill>
                  <a:srgbClr val="FF0000"/>
                </a:solidFill>
              </a:rPr>
              <a:t>Cl</a:t>
            </a:r>
            <a:r>
              <a:rPr lang="en-US" sz="2200" dirty="0" smtClean="0">
                <a:solidFill>
                  <a:srgbClr val="FF0000"/>
                </a:solidFill>
              </a:rPr>
              <a:t>, I, Br)</a:t>
            </a:r>
            <a:endParaRPr lang="en-US" sz="2200" baseline="30000" dirty="0">
              <a:solidFill>
                <a:srgbClr val="FF0000"/>
              </a:solidFill>
            </a:endParaRPr>
          </a:p>
        </p:txBody>
      </p:sp>
      <p:sp>
        <p:nvSpPr>
          <p:cNvPr id="9" name="TextBox 8"/>
          <p:cNvSpPr txBox="1"/>
          <p:nvPr/>
        </p:nvSpPr>
        <p:spPr>
          <a:xfrm>
            <a:off x="4953000" y="1981200"/>
            <a:ext cx="533400" cy="430887"/>
          </a:xfrm>
          <a:prstGeom prst="rect">
            <a:avLst/>
          </a:prstGeom>
          <a:noFill/>
        </p:spPr>
        <p:txBody>
          <a:bodyPr wrap="square" rtlCol="0">
            <a:spAutoFit/>
          </a:bodyPr>
          <a:lstStyle/>
          <a:p>
            <a:r>
              <a:rPr lang="en-US" sz="2200" dirty="0" smtClean="0">
                <a:solidFill>
                  <a:srgbClr val="FF0000"/>
                </a:solidFill>
              </a:rPr>
              <a:t>R</a:t>
            </a:r>
            <a:endParaRPr lang="en-US" sz="2200" baseline="30000" dirty="0">
              <a:solidFill>
                <a:srgbClr val="FF0000"/>
              </a:solidFill>
            </a:endParaRPr>
          </a:p>
        </p:txBody>
      </p:sp>
      <p:sp>
        <p:nvSpPr>
          <p:cNvPr id="462" name="SMARTInkAnnotation394"/>
          <p:cNvSpPr/>
          <p:nvPr/>
        </p:nvSpPr>
        <p:spPr bwMode="auto">
          <a:xfrm>
            <a:off x="1491415" y="3536156"/>
            <a:ext cx="141276" cy="195919"/>
          </a:xfrm>
          <a:custGeom>
            <a:avLst/>
            <a:gdLst/>
            <a:ahLst/>
            <a:cxnLst/>
            <a:rect l="0" t="0" r="0" b="0"/>
            <a:pathLst>
              <a:path w="141276" h="195919">
                <a:moveTo>
                  <a:pt x="106999" y="0"/>
                </a:moveTo>
                <a:lnTo>
                  <a:pt x="78061" y="0"/>
                </a:lnTo>
                <a:lnTo>
                  <a:pt x="73816" y="992"/>
                </a:lnTo>
                <a:lnTo>
                  <a:pt x="69002" y="2645"/>
                </a:lnTo>
                <a:lnTo>
                  <a:pt x="63808" y="4741"/>
                </a:lnTo>
                <a:lnTo>
                  <a:pt x="59353" y="8121"/>
                </a:lnTo>
                <a:lnTo>
                  <a:pt x="55391" y="12359"/>
                </a:lnTo>
                <a:lnTo>
                  <a:pt x="51758" y="17169"/>
                </a:lnTo>
                <a:lnTo>
                  <a:pt x="47351" y="21367"/>
                </a:lnTo>
                <a:lnTo>
                  <a:pt x="42429" y="25159"/>
                </a:lnTo>
                <a:lnTo>
                  <a:pt x="37163" y="28679"/>
                </a:lnTo>
                <a:lnTo>
                  <a:pt x="32660" y="33010"/>
                </a:lnTo>
                <a:lnTo>
                  <a:pt x="28666" y="37882"/>
                </a:lnTo>
                <a:lnTo>
                  <a:pt x="25011" y="43114"/>
                </a:lnTo>
                <a:lnTo>
                  <a:pt x="21583" y="48586"/>
                </a:lnTo>
                <a:lnTo>
                  <a:pt x="18305" y="54219"/>
                </a:lnTo>
                <a:lnTo>
                  <a:pt x="12017" y="65769"/>
                </a:lnTo>
                <a:lnTo>
                  <a:pt x="5915" y="77517"/>
                </a:lnTo>
                <a:lnTo>
                  <a:pt x="3891" y="83428"/>
                </a:lnTo>
                <a:lnTo>
                  <a:pt x="2541" y="89353"/>
                </a:lnTo>
                <a:lnTo>
                  <a:pt x="1642" y="95287"/>
                </a:lnTo>
                <a:lnTo>
                  <a:pt x="1042" y="101228"/>
                </a:lnTo>
                <a:lnTo>
                  <a:pt x="642" y="107173"/>
                </a:lnTo>
                <a:lnTo>
                  <a:pt x="198" y="118077"/>
                </a:lnTo>
                <a:lnTo>
                  <a:pt x="0" y="126232"/>
                </a:lnTo>
                <a:lnTo>
                  <a:pt x="940" y="130787"/>
                </a:lnTo>
                <a:lnTo>
                  <a:pt x="2558" y="135809"/>
                </a:lnTo>
                <a:lnTo>
                  <a:pt x="4630" y="141141"/>
                </a:lnTo>
                <a:lnTo>
                  <a:pt x="7995" y="146679"/>
                </a:lnTo>
                <a:lnTo>
                  <a:pt x="12223" y="152357"/>
                </a:lnTo>
                <a:lnTo>
                  <a:pt x="17026" y="158126"/>
                </a:lnTo>
                <a:lnTo>
                  <a:pt x="21220" y="162964"/>
                </a:lnTo>
                <a:lnTo>
                  <a:pt x="25008" y="167182"/>
                </a:lnTo>
                <a:lnTo>
                  <a:pt x="28526" y="170986"/>
                </a:lnTo>
                <a:lnTo>
                  <a:pt x="32855" y="174514"/>
                </a:lnTo>
                <a:lnTo>
                  <a:pt x="37726" y="177858"/>
                </a:lnTo>
                <a:lnTo>
                  <a:pt x="42958" y="181080"/>
                </a:lnTo>
                <a:lnTo>
                  <a:pt x="48430" y="184220"/>
                </a:lnTo>
                <a:lnTo>
                  <a:pt x="59801" y="190354"/>
                </a:lnTo>
                <a:lnTo>
                  <a:pt x="65612" y="192387"/>
                </a:lnTo>
                <a:lnTo>
                  <a:pt x="71470" y="193743"/>
                </a:lnTo>
                <a:lnTo>
                  <a:pt x="77360" y="194646"/>
                </a:lnTo>
                <a:lnTo>
                  <a:pt x="83271" y="195248"/>
                </a:lnTo>
                <a:lnTo>
                  <a:pt x="89195" y="195650"/>
                </a:lnTo>
                <a:lnTo>
                  <a:pt x="95130" y="195918"/>
                </a:lnTo>
                <a:lnTo>
                  <a:pt x="101070" y="195104"/>
                </a:lnTo>
                <a:lnTo>
                  <a:pt x="107015" y="193569"/>
                </a:lnTo>
                <a:lnTo>
                  <a:pt x="112963" y="191554"/>
                </a:lnTo>
                <a:lnTo>
                  <a:pt x="117920" y="190210"/>
                </a:lnTo>
                <a:lnTo>
                  <a:pt x="122217" y="189315"/>
                </a:lnTo>
                <a:lnTo>
                  <a:pt x="126074" y="188717"/>
                </a:lnTo>
                <a:lnTo>
                  <a:pt x="128645" y="187327"/>
                </a:lnTo>
                <a:lnTo>
                  <a:pt x="130359" y="185408"/>
                </a:lnTo>
                <a:lnTo>
                  <a:pt x="131502" y="183137"/>
                </a:lnTo>
                <a:lnTo>
                  <a:pt x="133256" y="181622"/>
                </a:lnTo>
                <a:lnTo>
                  <a:pt x="135418" y="180613"/>
                </a:lnTo>
                <a:lnTo>
                  <a:pt x="141275" y="178993"/>
                </a:lnTo>
                <a:lnTo>
                  <a:pt x="140764" y="177868"/>
                </a:lnTo>
                <a:lnTo>
                  <a:pt x="137549" y="173971"/>
                </a:lnTo>
                <a:lnTo>
                  <a:pt x="133788" y="16966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63" name="SMARTInkAnnotation395"/>
          <p:cNvSpPr/>
          <p:nvPr/>
        </p:nvSpPr>
        <p:spPr bwMode="auto">
          <a:xfrm>
            <a:off x="1768078" y="3634382"/>
            <a:ext cx="125016" cy="8922"/>
          </a:xfrm>
          <a:custGeom>
            <a:avLst/>
            <a:gdLst/>
            <a:ahLst/>
            <a:cxnLst/>
            <a:rect l="0" t="0" r="0" b="0"/>
            <a:pathLst>
              <a:path w="125016" h="8922">
                <a:moveTo>
                  <a:pt x="0" y="0"/>
                </a:moveTo>
                <a:lnTo>
                  <a:pt x="4740" y="4741"/>
                </a:lnTo>
                <a:lnTo>
                  <a:pt x="7129" y="6137"/>
                </a:lnTo>
                <a:lnTo>
                  <a:pt x="9713" y="7068"/>
                </a:lnTo>
                <a:lnTo>
                  <a:pt x="12429" y="7689"/>
                </a:lnTo>
                <a:lnTo>
                  <a:pt x="15231" y="8103"/>
                </a:lnTo>
                <a:lnTo>
                  <a:pt x="18091" y="8378"/>
                </a:lnTo>
                <a:lnTo>
                  <a:pt x="20990" y="8562"/>
                </a:lnTo>
                <a:lnTo>
                  <a:pt x="29503" y="8767"/>
                </a:lnTo>
                <a:lnTo>
                  <a:pt x="68620" y="8921"/>
                </a:lnTo>
                <a:lnTo>
                  <a:pt x="74520" y="7932"/>
                </a:lnTo>
                <a:lnTo>
                  <a:pt x="80438" y="6280"/>
                </a:lnTo>
                <a:lnTo>
                  <a:pt x="86367" y="4186"/>
                </a:lnTo>
                <a:lnTo>
                  <a:pt x="91312" y="2791"/>
                </a:lnTo>
                <a:lnTo>
                  <a:pt x="95601" y="1861"/>
                </a:lnTo>
                <a:lnTo>
                  <a:pt x="99453" y="1241"/>
                </a:lnTo>
                <a:lnTo>
                  <a:pt x="103013" y="827"/>
                </a:lnTo>
                <a:lnTo>
                  <a:pt x="106378" y="552"/>
                </a:lnTo>
                <a:lnTo>
                  <a:pt x="109614" y="368"/>
                </a:lnTo>
                <a:lnTo>
                  <a:pt x="115855" y="164"/>
                </a:lnTo>
                <a:lnTo>
                  <a:pt x="125015"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64" name="SMARTInkAnnotation396"/>
          <p:cNvSpPr/>
          <p:nvPr/>
        </p:nvSpPr>
        <p:spPr bwMode="auto">
          <a:xfrm>
            <a:off x="2046668" y="3536524"/>
            <a:ext cx="149346" cy="147525"/>
          </a:xfrm>
          <a:custGeom>
            <a:avLst/>
            <a:gdLst/>
            <a:ahLst/>
            <a:cxnLst/>
            <a:rect l="0" t="0" r="0" b="0"/>
            <a:pathLst>
              <a:path w="149346" h="147525">
                <a:moveTo>
                  <a:pt x="60738" y="8561"/>
                </a:moveTo>
                <a:lnTo>
                  <a:pt x="60738" y="0"/>
                </a:lnTo>
                <a:lnTo>
                  <a:pt x="58092" y="2441"/>
                </a:lnTo>
                <a:lnTo>
                  <a:pt x="55997" y="4481"/>
                </a:lnTo>
                <a:lnTo>
                  <a:pt x="54601" y="6834"/>
                </a:lnTo>
                <a:lnTo>
                  <a:pt x="53670" y="9394"/>
                </a:lnTo>
                <a:lnTo>
                  <a:pt x="53049" y="12093"/>
                </a:lnTo>
                <a:lnTo>
                  <a:pt x="50651" y="14885"/>
                </a:lnTo>
                <a:lnTo>
                  <a:pt x="47068" y="17738"/>
                </a:lnTo>
                <a:lnTo>
                  <a:pt x="42695" y="20632"/>
                </a:lnTo>
                <a:lnTo>
                  <a:pt x="38787" y="24546"/>
                </a:lnTo>
                <a:lnTo>
                  <a:pt x="35190" y="29140"/>
                </a:lnTo>
                <a:lnTo>
                  <a:pt x="31800" y="34187"/>
                </a:lnTo>
                <a:lnTo>
                  <a:pt x="28547" y="39536"/>
                </a:lnTo>
                <a:lnTo>
                  <a:pt x="25387" y="45086"/>
                </a:lnTo>
                <a:lnTo>
                  <a:pt x="19229" y="56545"/>
                </a:lnTo>
                <a:lnTo>
                  <a:pt x="13185" y="68252"/>
                </a:lnTo>
                <a:lnTo>
                  <a:pt x="10185" y="73159"/>
                </a:lnTo>
                <a:lnTo>
                  <a:pt x="7192" y="77424"/>
                </a:lnTo>
                <a:lnTo>
                  <a:pt x="4204" y="81259"/>
                </a:lnTo>
                <a:lnTo>
                  <a:pt x="2213" y="85800"/>
                </a:lnTo>
                <a:lnTo>
                  <a:pt x="885" y="90811"/>
                </a:lnTo>
                <a:lnTo>
                  <a:pt x="0" y="96137"/>
                </a:lnTo>
                <a:lnTo>
                  <a:pt x="402" y="100679"/>
                </a:lnTo>
                <a:lnTo>
                  <a:pt x="1662" y="104700"/>
                </a:lnTo>
                <a:lnTo>
                  <a:pt x="10814" y="123022"/>
                </a:lnTo>
                <a:lnTo>
                  <a:pt x="14557" y="127532"/>
                </a:lnTo>
                <a:lnTo>
                  <a:pt x="19036" y="131532"/>
                </a:lnTo>
                <a:lnTo>
                  <a:pt x="24007" y="135190"/>
                </a:lnTo>
                <a:lnTo>
                  <a:pt x="29305" y="137629"/>
                </a:lnTo>
                <a:lnTo>
                  <a:pt x="34822" y="139255"/>
                </a:lnTo>
                <a:lnTo>
                  <a:pt x="40484" y="140339"/>
                </a:lnTo>
                <a:lnTo>
                  <a:pt x="47235" y="141061"/>
                </a:lnTo>
                <a:lnTo>
                  <a:pt x="54713" y="141543"/>
                </a:lnTo>
                <a:lnTo>
                  <a:pt x="62674" y="141864"/>
                </a:lnTo>
                <a:lnTo>
                  <a:pt x="70958" y="143071"/>
                </a:lnTo>
                <a:lnTo>
                  <a:pt x="79458" y="144867"/>
                </a:lnTo>
                <a:lnTo>
                  <a:pt x="88100" y="147057"/>
                </a:lnTo>
                <a:lnTo>
                  <a:pt x="95847" y="147524"/>
                </a:lnTo>
                <a:lnTo>
                  <a:pt x="102995" y="146844"/>
                </a:lnTo>
                <a:lnTo>
                  <a:pt x="109745" y="145398"/>
                </a:lnTo>
                <a:lnTo>
                  <a:pt x="116230" y="144435"/>
                </a:lnTo>
                <a:lnTo>
                  <a:pt x="122537" y="143792"/>
                </a:lnTo>
                <a:lnTo>
                  <a:pt x="133845" y="143078"/>
                </a:lnTo>
                <a:lnTo>
                  <a:pt x="147707" y="142582"/>
                </a:lnTo>
                <a:lnTo>
                  <a:pt x="148483" y="141564"/>
                </a:lnTo>
                <a:lnTo>
                  <a:pt x="149345" y="137788"/>
                </a:lnTo>
                <a:lnTo>
                  <a:pt x="148583" y="136385"/>
                </a:lnTo>
                <a:lnTo>
                  <a:pt x="147082" y="135449"/>
                </a:lnTo>
                <a:lnTo>
                  <a:pt x="142285" y="133946"/>
                </a:lnTo>
                <a:lnTo>
                  <a:pt x="138984" y="131095"/>
                </a:lnTo>
                <a:lnTo>
                  <a:pt x="132175" y="12464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65" name="SMARTInkAnnotation397"/>
          <p:cNvSpPr/>
          <p:nvPr/>
        </p:nvSpPr>
        <p:spPr bwMode="auto">
          <a:xfrm>
            <a:off x="1599655" y="3339703"/>
            <a:ext cx="7689" cy="71438"/>
          </a:xfrm>
          <a:custGeom>
            <a:avLst/>
            <a:gdLst/>
            <a:ahLst/>
            <a:cxnLst/>
            <a:rect l="0" t="0" r="0" b="0"/>
            <a:pathLst>
              <a:path w="7689" h="71438">
                <a:moveTo>
                  <a:pt x="7688" y="71437"/>
                </a:moveTo>
                <a:lnTo>
                  <a:pt x="7688" y="13640"/>
                </a:lnTo>
                <a:lnTo>
                  <a:pt x="6696" y="12070"/>
                </a:lnTo>
                <a:lnTo>
                  <a:pt x="5042" y="11023"/>
                </a:lnTo>
                <a:lnTo>
                  <a:pt x="0" y="9343"/>
                </a:lnTo>
                <a:lnTo>
                  <a:pt x="578" y="8213"/>
                </a:lnTo>
                <a:lnTo>
                  <a:pt x="1956" y="6467"/>
                </a:lnTo>
                <a:lnTo>
                  <a:pt x="768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66" name="SMARTInkAnnotation398"/>
          <p:cNvSpPr/>
          <p:nvPr/>
        </p:nvSpPr>
        <p:spPr bwMode="auto">
          <a:xfrm>
            <a:off x="1473543" y="3125391"/>
            <a:ext cx="89153" cy="107156"/>
          </a:xfrm>
          <a:custGeom>
            <a:avLst/>
            <a:gdLst/>
            <a:ahLst/>
            <a:cxnLst/>
            <a:rect l="0" t="0" r="0" b="0"/>
            <a:pathLst>
              <a:path w="89153" h="107156">
                <a:moveTo>
                  <a:pt x="80222" y="8929"/>
                </a:moveTo>
                <a:lnTo>
                  <a:pt x="80222" y="31"/>
                </a:lnTo>
                <a:lnTo>
                  <a:pt x="66920" y="0"/>
                </a:lnTo>
                <a:lnTo>
                  <a:pt x="64409" y="992"/>
                </a:lnTo>
                <a:lnTo>
                  <a:pt x="61742" y="2645"/>
                </a:lnTo>
                <a:lnTo>
                  <a:pt x="58972" y="4740"/>
                </a:lnTo>
                <a:lnTo>
                  <a:pt x="56134" y="6136"/>
                </a:lnTo>
                <a:lnTo>
                  <a:pt x="53249" y="7067"/>
                </a:lnTo>
                <a:lnTo>
                  <a:pt x="50334" y="7688"/>
                </a:lnTo>
                <a:lnTo>
                  <a:pt x="47398" y="9094"/>
                </a:lnTo>
                <a:lnTo>
                  <a:pt x="44449" y="11023"/>
                </a:lnTo>
                <a:lnTo>
                  <a:pt x="41490" y="13302"/>
                </a:lnTo>
                <a:lnTo>
                  <a:pt x="38526" y="15813"/>
                </a:lnTo>
                <a:lnTo>
                  <a:pt x="35558" y="18479"/>
                </a:lnTo>
                <a:lnTo>
                  <a:pt x="29613" y="24087"/>
                </a:lnTo>
                <a:lnTo>
                  <a:pt x="23664" y="29887"/>
                </a:lnTo>
                <a:lnTo>
                  <a:pt x="21681" y="32823"/>
                </a:lnTo>
                <a:lnTo>
                  <a:pt x="20359" y="35772"/>
                </a:lnTo>
                <a:lnTo>
                  <a:pt x="19477" y="38731"/>
                </a:lnTo>
                <a:lnTo>
                  <a:pt x="17897" y="41695"/>
                </a:lnTo>
                <a:lnTo>
                  <a:pt x="15852" y="44664"/>
                </a:lnTo>
                <a:lnTo>
                  <a:pt x="13496" y="47635"/>
                </a:lnTo>
                <a:lnTo>
                  <a:pt x="10933" y="50608"/>
                </a:lnTo>
                <a:lnTo>
                  <a:pt x="8233" y="53582"/>
                </a:lnTo>
                <a:lnTo>
                  <a:pt x="5440" y="56557"/>
                </a:lnTo>
                <a:lnTo>
                  <a:pt x="3578" y="59533"/>
                </a:lnTo>
                <a:lnTo>
                  <a:pt x="2337" y="62508"/>
                </a:lnTo>
                <a:lnTo>
                  <a:pt x="1510" y="65484"/>
                </a:lnTo>
                <a:lnTo>
                  <a:pt x="958" y="68461"/>
                </a:lnTo>
                <a:lnTo>
                  <a:pt x="590" y="71437"/>
                </a:lnTo>
                <a:lnTo>
                  <a:pt x="345" y="74414"/>
                </a:lnTo>
                <a:lnTo>
                  <a:pt x="182" y="77390"/>
                </a:lnTo>
                <a:lnTo>
                  <a:pt x="0" y="83343"/>
                </a:lnTo>
                <a:lnTo>
                  <a:pt x="944" y="85327"/>
                </a:lnTo>
                <a:lnTo>
                  <a:pt x="2565" y="86650"/>
                </a:lnTo>
                <a:lnTo>
                  <a:pt x="4638" y="87532"/>
                </a:lnTo>
                <a:lnTo>
                  <a:pt x="7013" y="89112"/>
                </a:lnTo>
                <a:lnTo>
                  <a:pt x="9588" y="91158"/>
                </a:lnTo>
                <a:lnTo>
                  <a:pt x="12297" y="93514"/>
                </a:lnTo>
                <a:lnTo>
                  <a:pt x="15095" y="96077"/>
                </a:lnTo>
                <a:lnTo>
                  <a:pt x="20849" y="101570"/>
                </a:lnTo>
                <a:lnTo>
                  <a:pt x="23773" y="103432"/>
                </a:lnTo>
                <a:lnTo>
                  <a:pt x="26714" y="104673"/>
                </a:lnTo>
                <a:lnTo>
                  <a:pt x="29667" y="105500"/>
                </a:lnTo>
                <a:lnTo>
                  <a:pt x="32628" y="106052"/>
                </a:lnTo>
                <a:lnTo>
                  <a:pt x="35595" y="106420"/>
                </a:lnTo>
                <a:lnTo>
                  <a:pt x="38564" y="106665"/>
                </a:lnTo>
                <a:lnTo>
                  <a:pt x="42528" y="106829"/>
                </a:lnTo>
                <a:lnTo>
                  <a:pt x="56596" y="107058"/>
                </a:lnTo>
                <a:lnTo>
                  <a:pt x="89152" y="10715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67" name="SMARTInkAnnotation399"/>
          <p:cNvSpPr/>
          <p:nvPr/>
        </p:nvSpPr>
        <p:spPr bwMode="auto">
          <a:xfrm>
            <a:off x="1643062" y="3108772"/>
            <a:ext cx="26755" cy="105757"/>
          </a:xfrm>
          <a:custGeom>
            <a:avLst/>
            <a:gdLst/>
            <a:ahLst/>
            <a:cxnLst/>
            <a:rect l="0" t="0" r="0" b="0"/>
            <a:pathLst>
              <a:path w="26755" h="105757">
                <a:moveTo>
                  <a:pt x="0" y="7688"/>
                </a:moveTo>
                <a:lnTo>
                  <a:pt x="0" y="0"/>
                </a:lnTo>
                <a:lnTo>
                  <a:pt x="0" y="24758"/>
                </a:lnTo>
                <a:lnTo>
                  <a:pt x="992" y="28990"/>
                </a:lnTo>
                <a:lnTo>
                  <a:pt x="2646" y="32804"/>
                </a:lnTo>
                <a:lnTo>
                  <a:pt x="4741" y="36338"/>
                </a:lnTo>
                <a:lnTo>
                  <a:pt x="6137" y="40679"/>
                </a:lnTo>
                <a:lnTo>
                  <a:pt x="7068" y="45557"/>
                </a:lnTo>
                <a:lnTo>
                  <a:pt x="7688" y="50794"/>
                </a:lnTo>
                <a:lnTo>
                  <a:pt x="8102" y="56269"/>
                </a:lnTo>
                <a:lnTo>
                  <a:pt x="8378" y="61904"/>
                </a:lnTo>
                <a:lnTo>
                  <a:pt x="8562" y="67644"/>
                </a:lnTo>
                <a:lnTo>
                  <a:pt x="9677" y="72464"/>
                </a:lnTo>
                <a:lnTo>
                  <a:pt x="11412" y="76669"/>
                </a:lnTo>
                <a:lnTo>
                  <a:pt x="13561" y="80464"/>
                </a:lnTo>
                <a:lnTo>
                  <a:pt x="14994" y="83987"/>
                </a:lnTo>
                <a:lnTo>
                  <a:pt x="15949" y="87328"/>
                </a:lnTo>
                <a:lnTo>
                  <a:pt x="16586" y="90547"/>
                </a:lnTo>
                <a:lnTo>
                  <a:pt x="18003" y="93685"/>
                </a:lnTo>
                <a:lnTo>
                  <a:pt x="19939" y="96770"/>
                </a:lnTo>
                <a:lnTo>
                  <a:pt x="26670" y="105756"/>
                </a:lnTo>
                <a:lnTo>
                  <a:pt x="26736" y="103198"/>
                </a:lnTo>
                <a:lnTo>
                  <a:pt x="26754" y="101128"/>
                </a:lnTo>
                <a:lnTo>
                  <a:pt x="25773" y="99747"/>
                </a:lnTo>
                <a:lnTo>
                  <a:pt x="24128" y="98826"/>
                </a:lnTo>
                <a:lnTo>
                  <a:pt x="17859" y="9698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68" name="SMARTInkAnnotation400"/>
          <p:cNvSpPr/>
          <p:nvPr/>
        </p:nvSpPr>
        <p:spPr bwMode="auto">
          <a:xfrm>
            <a:off x="1294804" y="3580804"/>
            <a:ext cx="107157" cy="8931"/>
          </a:xfrm>
          <a:custGeom>
            <a:avLst/>
            <a:gdLst/>
            <a:ahLst/>
            <a:cxnLst/>
            <a:rect l="0" t="0" r="0" b="0"/>
            <a:pathLst>
              <a:path w="107157" h="8931">
                <a:moveTo>
                  <a:pt x="107156" y="0"/>
                </a:moveTo>
                <a:lnTo>
                  <a:pt x="80194" y="0"/>
                </a:lnTo>
                <a:lnTo>
                  <a:pt x="76283" y="993"/>
                </a:lnTo>
                <a:lnTo>
                  <a:pt x="72683" y="2646"/>
                </a:lnTo>
                <a:lnTo>
                  <a:pt x="69292" y="4741"/>
                </a:lnTo>
                <a:lnTo>
                  <a:pt x="66038" y="6137"/>
                </a:lnTo>
                <a:lnTo>
                  <a:pt x="62877" y="7068"/>
                </a:lnTo>
                <a:lnTo>
                  <a:pt x="59777" y="7688"/>
                </a:lnTo>
                <a:lnTo>
                  <a:pt x="55727" y="8103"/>
                </a:lnTo>
                <a:lnTo>
                  <a:pt x="51042" y="8378"/>
                </a:lnTo>
                <a:lnTo>
                  <a:pt x="41537" y="8685"/>
                </a:lnTo>
                <a:lnTo>
                  <a:pt x="29615" y="8857"/>
                </a:lnTo>
                <a:lnTo>
                  <a:pt x="0" y="893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69" name="SMARTInkAnnotation401"/>
          <p:cNvSpPr/>
          <p:nvPr/>
        </p:nvSpPr>
        <p:spPr bwMode="auto">
          <a:xfrm>
            <a:off x="1089530" y="3527226"/>
            <a:ext cx="17751" cy="133522"/>
          </a:xfrm>
          <a:custGeom>
            <a:avLst/>
            <a:gdLst/>
            <a:ahLst/>
            <a:cxnLst/>
            <a:rect l="0" t="0" r="0" b="0"/>
            <a:pathLst>
              <a:path w="17751" h="133522">
                <a:moveTo>
                  <a:pt x="8821" y="0"/>
                </a:moveTo>
                <a:lnTo>
                  <a:pt x="1133" y="0"/>
                </a:lnTo>
                <a:lnTo>
                  <a:pt x="719" y="993"/>
                </a:lnTo>
                <a:lnTo>
                  <a:pt x="259" y="4741"/>
                </a:lnTo>
                <a:lnTo>
                  <a:pt x="0" y="7688"/>
                </a:lnTo>
                <a:lnTo>
                  <a:pt x="956" y="9094"/>
                </a:lnTo>
                <a:lnTo>
                  <a:pt x="2586" y="11023"/>
                </a:lnTo>
                <a:lnTo>
                  <a:pt x="4664" y="13302"/>
                </a:lnTo>
                <a:lnTo>
                  <a:pt x="6050" y="15814"/>
                </a:lnTo>
                <a:lnTo>
                  <a:pt x="6974" y="18480"/>
                </a:lnTo>
                <a:lnTo>
                  <a:pt x="7589" y="21250"/>
                </a:lnTo>
                <a:lnTo>
                  <a:pt x="8000" y="25081"/>
                </a:lnTo>
                <a:lnTo>
                  <a:pt x="8274" y="29619"/>
                </a:lnTo>
                <a:lnTo>
                  <a:pt x="8578" y="39953"/>
                </a:lnTo>
                <a:lnTo>
                  <a:pt x="8713" y="51161"/>
                </a:lnTo>
                <a:lnTo>
                  <a:pt x="9741" y="55935"/>
                </a:lnTo>
                <a:lnTo>
                  <a:pt x="11419" y="60111"/>
                </a:lnTo>
                <a:lnTo>
                  <a:pt x="13529" y="63886"/>
                </a:lnTo>
                <a:lnTo>
                  <a:pt x="14937" y="68388"/>
                </a:lnTo>
                <a:lnTo>
                  <a:pt x="15875" y="73373"/>
                </a:lnTo>
                <a:lnTo>
                  <a:pt x="16500" y="78681"/>
                </a:lnTo>
                <a:lnTo>
                  <a:pt x="16917" y="83212"/>
                </a:lnTo>
                <a:lnTo>
                  <a:pt x="17195" y="87225"/>
                </a:lnTo>
                <a:lnTo>
                  <a:pt x="17380" y="90892"/>
                </a:lnTo>
                <a:lnTo>
                  <a:pt x="17586" y="100259"/>
                </a:lnTo>
                <a:lnTo>
                  <a:pt x="17750" y="132514"/>
                </a:lnTo>
                <a:lnTo>
                  <a:pt x="16758" y="132991"/>
                </a:lnTo>
                <a:lnTo>
                  <a:pt x="15105" y="133309"/>
                </a:lnTo>
                <a:lnTo>
                  <a:pt x="13010" y="133521"/>
                </a:lnTo>
                <a:lnTo>
                  <a:pt x="11614" y="132671"/>
                </a:lnTo>
                <a:lnTo>
                  <a:pt x="10683" y="131111"/>
                </a:lnTo>
                <a:lnTo>
                  <a:pt x="8821" y="12501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70" name="SMARTInkAnnotation402"/>
          <p:cNvSpPr/>
          <p:nvPr/>
        </p:nvSpPr>
        <p:spPr bwMode="auto">
          <a:xfrm>
            <a:off x="1116210" y="3580804"/>
            <a:ext cx="80369" cy="35720"/>
          </a:xfrm>
          <a:custGeom>
            <a:avLst/>
            <a:gdLst/>
            <a:ahLst/>
            <a:cxnLst/>
            <a:rect l="0" t="0" r="0" b="0"/>
            <a:pathLst>
              <a:path w="80369" h="35720">
                <a:moveTo>
                  <a:pt x="0" y="35719"/>
                </a:moveTo>
                <a:lnTo>
                  <a:pt x="12429" y="35719"/>
                </a:lnTo>
                <a:lnTo>
                  <a:pt x="16224" y="34726"/>
                </a:lnTo>
                <a:lnTo>
                  <a:pt x="20738" y="33073"/>
                </a:lnTo>
                <a:lnTo>
                  <a:pt x="25732" y="30978"/>
                </a:lnTo>
                <a:lnTo>
                  <a:pt x="30053" y="29582"/>
                </a:lnTo>
                <a:lnTo>
                  <a:pt x="33926" y="28651"/>
                </a:lnTo>
                <a:lnTo>
                  <a:pt x="37500" y="28031"/>
                </a:lnTo>
                <a:lnTo>
                  <a:pt x="40875" y="26625"/>
                </a:lnTo>
                <a:lnTo>
                  <a:pt x="44118" y="24696"/>
                </a:lnTo>
                <a:lnTo>
                  <a:pt x="47271" y="22417"/>
                </a:lnTo>
                <a:lnTo>
                  <a:pt x="50366" y="20898"/>
                </a:lnTo>
                <a:lnTo>
                  <a:pt x="53421" y="19885"/>
                </a:lnTo>
                <a:lnTo>
                  <a:pt x="56450" y="19210"/>
                </a:lnTo>
                <a:lnTo>
                  <a:pt x="59462" y="17767"/>
                </a:lnTo>
                <a:lnTo>
                  <a:pt x="62462" y="15814"/>
                </a:lnTo>
                <a:lnTo>
                  <a:pt x="65454" y="13520"/>
                </a:lnTo>
                <a:lnTo>
                  <a:pt x="67449" y="10997"/>
                </a:lnTo>
                <a:lnTo>
                  <a:pt x="68778" y="8324"/>
                </a:lnTo>
                <a:lnTo>
                  <a:pt x="69665" y="5549"/>
                </a:lnTo>
                <a:lnTo>
                  <a:pt x="71248" y="3700"/>
                </a:lnTo>
                <a:lnTo>
                  <a:pt x="73296" y="2466"/>
                </a:lnTo>
                <a:lnTo>
                  <a:pt x="8036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71" name="SMARTInkAnnotation403"/>
          <p:cNvSpPr/>
          <p:nvPr/>
        </p:nvSpPr>
        <p:spPr bwMode="auto">
          <a:xfrm>
            <a:off x="1187648" y="3536156"/>
            <a:ext cx="35720" cy="107157"/>
          </a:xfrm>
          <a:custGeom>
            <a:avLst/>
            <a:gdLst/>
            <a:ahLst/>
            <a:cxnLst/>
            <a:rect l="0" t="0" r="0" b="0"/>
            <a:pathLst>
              <a:path w="35720" h="107157">
                <a:moveTo>
                  <a:pt x="0" y="0"/>
                </a:moveTo>
                <a:lnTo>
                  <a:pt x="8562" y="0"/>
                </a:lnTo>
                <a:lnTo>
                  <a:pt x="9677" y="992"/>
                </a:lnTo>
                <a:lnTo>
                  <a:pt x="13561" y="4741"/>
                </a:lnTo>
                <a:lnTo>
                  <a:pt x="14994" y="7129"/>
                </a:lnTo>
                <a:lnTo>
                  <a:pt x="15949" y="9713"/>
                </a:lnTo>
                <a:lnTo>
                  <a:pt x="16586" y="12428"/>
                </a:lnTo>
                <a:lnTo>
                  <a:pt x="17010" y="15231"/>
                </a:lnTo>
                <a:lnTo>
                  <a:pt x="17293" y="18091"/>
                </a:lnTo>
                <a:lnTo>
                  <a:pt x="17482" y="20990"/>
                </a:lnTo>
                <a:lnTo>
                  <a:pt x="18600" y="23915"/>
                </a:lnTo>
                <a:lnTo>
                  <a:pt x="20338" y="26858"/>
                </a:lnTo>
                <a:lnTo>
                  <a:pt x="22488" y="29811"/>
                </a:lnTo>
                <a:lnTo>
                  <a:pt x="23922" y="33765"/>
                </a:lnTo>
                <a:lnTo>
                  <a:pt x="24877" y="38385"/>
                </a:lnTo>
                <a:lnTo>
                  <a:pt x="25515" y="43449"/>
                </a:lnTo>
                <a:lnTo>
                  <a:pt x="25939" y="47818"/>
                </a:lnTo>
                <a:lnTo>
                  <a:pt x="26223" y="51722"/>
                </a:lnTo>
                <a:lnTo>
                  <a:pt x="26411" y="55317"/>
                </a:lnTo>
                <a:lnTo>
                  <a:pt x="26621" y="64604"/>
                </a:lnTo>
                <a:lnTo>
                  <a:pt x="26786" y="101084"/>
                </a:lnTo>
                <a:lnTo>
                  <a:pt x="27779" y="103108"/>
                </a:lnTo>
                <a:lnTo>
                  <a:pt x="29434" y="104458"/>
                </a:lnTo>
                <a:lnTo>
                  <a:pt x="35719"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72" name="SMARTInkAnnotation404"/>
          <p:cNvSpPr/>
          <p:nvPr/>
        </p:nvSpPr>
        <p:spPr bwMode="auto">
          <a:xfrm>
            <a:off x="1544835" y="3830835"/>
            <a:ext cx="8921" cy="71439"/>
          </a:xfrm>
          <a:custGeom>
            <a:avLst/>
            <a:gdLst/>
            <a:ahLst/>
            <a:cxnLst/>
            <a:rect l="0" t="0" r="0" b="0"/>
            <a:pathLst>
              <a:path w="8921" h="71439">
                <a:moveTo>
                  <a:pt x="0" y="0"/>
                </a:moveTo>
                <a:lnTo>
                  <a:pt x="0" y="22124"/>
                </a:lnTo>
                <a:lnTo>
                  <a:pt x="993" y="24671"/>
                </a:lnTo>
                <a:lnTo>
                  <a:pt x="2646" y="27362"/>
                </a:lnTo>
                <a:lnTo>
                  <a:pt x="4741" y="30147"/>
                </a:lnTo>
                <a:lnTo>
                  <a:pt x="6137" y="32996"/>
                </a:lnTo>
                <a:lnTo>
                  <a:pt x="7068" y="35889"/>
                </a:lnTo>
                <a:lnTo>
                  <a:pt x="7689" y="38809"/>
                </a:lnTo>
                <a:lnTo>
                  <a:pt x="8103" y="41748"/>
                </a:lnTo>
                <a:lnTo>
                  <a:pt x="8378" y="44699"/>
                </a:lnTo>
                <a:lnTo>
                  <a:pt x="8562" y="47659"/>
                </a:lnTo>
                <a:lnTo>
                  <a:pt x="8767" y="53593"/>
                </a:lnTo>
                <a:lnTo>
                  <a:pt x="8909" y="62326"/>
                </a:lnTo>
                <a:lnTo>
                  <a:pt x="8920" y="66727"/>
                </a:lnTo>
                <a:lnTo>
                  <a:pt x="7932" y="68297"/>
                </a:lnTo>
                <a:lnTo>
                  <a:pt x="6280" y="69344"/>
                </a:lnTo>
                <a:lnTo>
                  <a:pt x="0" y="7143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73" name="SMARTInkAnnotation405"/>
          <p:cNvSpPr/>
          <p:nvPr/>
        </p:nvSpPr>
        <p:spPr bwMode="auto">
          <a:xfrm>
            <a:off x="1535906" y="3946921"/>
            <a:ext cx="8930" cy="160580"/>
          </a:xfrm>
          <a:custGeom>
            <a:avLst/>
            <a:gdLst/>
            <a:ahLst/>
            <a:cxnLst/>
            <a:rect l="0" t="0" r="0" b="0"/>
            <a:pathLst>
              <a:path w="8930" h="160580">
                <a:moveTo>
                  <a:pt x="8929" y="0"/>
                </a:moveTo>
                <a:lnTo>
                  <a:pt x="8929" y="21250"/>
                </a:lnTo>
                <a:lnTo>
                  <a:pt x="7937" y="25081"/>
                </a:lnTo>
                <a:lnTo>
                  <a:pt x="6284" y="29619"/>
                </a:lnTo>
                <a:lnTo>
                  <a:pt x="4189" y="34628"/>
                </a:lnTo>
                <a:lnTo>
                  <a:pt x="2793" y="39953"/>
                </a:lnTo>
                <a:lnTo>
                  <a:pt x="1862" y="45487"/>
                </a:lnTo>
                <a:lnTo>
                  <a:pt x="1241" y="51161"/>
                </a:lnTo>
                <a:lnTo>
                  <a:pt x="827" y="55936"/>
                </a:lnTo>
                <a:lnTo>
                  <a:pt x="551" y="60111"/>
                </a:lnTo>
                <a:lnTo>
                  <a:pt x="367" y="63886"/>
                </a:lnTo>
                <a:lnTo>
                  <a:pt x="163" y="73373"/>
                </a:lnTo>
                <a:lnTo>
                  <a:pt x="9" y="100794"/>
                </a:lnTo>
                <a:lnTo>
                  <a:pt x="998" y="104899"/>
                </a:lnTo>
                <a:lnTo>
                  <a:pt x="2650" y="109620"/>
                </a:lnTo>
                <a:lnTo>
                  <a:pt x="4743" y="114752"/>
                </a:lnTo>
                <a:lnTo>
                  <a:pt x="5146" y="119166"/>
                </a:lnTo>
                <a:lnTo>
                  <a:pt x="4423" y="123101"/>
                </a:lnTo>
                <a:lnTo>
                  <a:pt x="2949" y="126715"/>
                </a:lnTo>
                <a:lnTo>
                  <a:pt x="2958" y="130118"/>
                </a:lnTo>
                <a:lnTo>
                  <a:pt x="3956" y="133378"/>
                </a:lnTo>
                <a:lnTo>
                  <a:pt x="5614" y="136544"/>
                </a:lnTo>
                <a:lnTo>
                  <a:pt x="6719" y="139647"/>
                </a:lnTo>
                <a:lnTo>
                  <a:pt x="7456" y="142707"/>
                </a:lnTo>
                <a:lnTo>
                  <a:pt x="7947" y="145740"/>
                </a:lnTo>
                <a:lnTo>
                  <a:pt x="8274" y="148754"/>
                </a:lnTo>
                <a:lnTo>
                  <a:pt x="8493" y="151755"/>
                </a:lnTo>
                <a:lnTo>
                  <a:pt x="8638" y="154748"/>
                </a:lnTo>
                <a:lnTo>
                  <a:pt x="7743" y="156744"/>
                </a:lnTo>
                <a:lnTo>
                  <a:pt x="6154" y="158074"/>
                </a:lnTo>
                <a:lnTo>
                  <a:pt x="360" y="160579"/>
                </a:lnTo>
                <a:lnTo>
                  <a:pt x="106" y="155948"/>
                </a:lnTo>
                <a:lnTo>
                  <a:pt x="21" y="151631"/>
                </a:lnTo>
                <a:lnTo>
                  <a:pt x="0"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74" name="SMARTInkAnnotation406"/>
          <p:cNvSpPr/>
          <p:nvPr/>
        </p:nvSpPr>
        <p:spPr bwMode="auto">
          <a:xfrm>
            <a:off x="1553765" y="4036218"/>
            <a:ext cx="53579" cy="8931"/>
          </a:xfrm>
          <a:custGeom>
            <a:avLst/>
            <a:gdLst/>
            <a:ahLst/>
            <a:cxnLst/>
            <a:rect l="0" t="0" r="0" b="0"/>
            <a:pathLst>
              <a:path w="53579" h="8931">
                <a:moveTo>
                  <a:pt x="0" y="8930"/>
                </a:moveTo>
                <a:lnTo>
                  <a:pt x="29888" y="8930"/>
                </a:lnTo>
                <a:lnTo>
                  <a:pt x="32824" y="7937"/>
                </a:lnTo>
                <a:lnTo>
                  <a:pt x="35773" y="6284"/>
                </a:lnTo>
                <a:lnTo>
                  <a:pt x="38732" y="4189"/>
                </a:lnTo>
                <a:lnTo>
                  <a:pt x="41696" y="2793"/>
                </a:lnTo>
                <a:lnTo>
                  <a:pt x="44665" y="1862"/>
                </a:lnTo>
                <a:lnTo>
                  <a:pt x="5357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75" name="SMARTInkAnnotation407"/>
          <p:cNvSpPr/>
          <p:nvPr/>
        </p:nvSpPr>
        <p:spPr bwMode="auto">
          <a:xfrm>
            <a:off x="1616273" y="4000500"/>
            <a:ext cx="8931" cy="88740"/>
          </a:xfrm>
          <a:custGeom>
            <a:avLst/>
            <a:gdLst/>
            <a:ahLst/>
            <a:cxnLst/>
            <a:rect l="0" t="0" r="0" b="0"/>
            <a:pathLst>
              <a:path w="8931" h="88740">
                <a:moveTo>
                  <a:pt x="0" y="0"/>
                </a:moveTo>
                <a:lnTo>
                  <a:pt x="0" y="20990"/>
                </a:lnTo>
                <a:lnTo>
                  <a:pt x="992" y="24908"/>
                </a:lnTo>
                <a:lnTo>
                  <a:pt x="2646" y="29504"/>
                </a:lnTo>
                <a:lnTo>
                  <a:pt x="4740" y="34552"/>
                </a:lnTo>
                <a:lnTo>
                  <a:pt x="6137" y="38910"/>
                </a:lnTo>
                <a:lnTo>
                  <a:pt x="7068" y="42807"/>
                </a:lnTo>
                <a:lnTo>
                  <a:pt x="7688" y="46397"/>
                </a:lnTo>
                <a:lnTo>
                  <a:pt x="8102" y="50775"/>
                </a:lnTo>
                <a:lnTo>
                  <a:pt x="8378" y="55678"/>
                </a:lnTo>
                <a:lnTo>
                  <a:pt x="8684" y="65425"/>
                </a:lnTo>
                <a:lnTo>
                  <a:pt x="8881" y="79767"/>
                </a:lnTo>
                <a:lnTo>
                  <a:pt x="8927" y="88739"/>
                </a:lnTo>
                <a:lnTo>
                  <a:pt x="8930" y="6250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76" name="SMARTInkAnnotation408"/>
          <p:cNvSpPr/>
          <p:nvPr/>
        </p:nvSpPr>
        <p:spPr bwMode="auto">
          <a:xfrm>
            <a:off x="2089549" y="3786187"/>
            <a:ext cx="8928" cy="80368"/>
          </a:xfrm>
          <a:custGeom>
            <a:avLst/>
            <a:gdLst/>
            <a:ahLst/>
            <a:cxnLst/>
            <a:rect l="0" t="0" r="0" b="0"/>
            <a:pathLst>
              <a:path w="8928" h="80368">
                <a:moveTo>
                  <a:pt x="8927" y="0"/>
                </a:moveTo>
                <a:lnTo>
                  <a:pt x="4187" y="0"/>
                </a:lnTo>
                <a:lnTo>
                  <a:pt x="2790" y="993"/>
                </a:lnTo>
                <a:lnTo>
                  <a:pt x="1859" y="2646"/>
                </a:lnTo>
                <a:lnTo>
                  <a:pt x="106" y="8562"/>
                </a:lnTo>
                <a:lnTo>
                  <a:pt x="70" y="9677"/>
                </a:lnTo>
                <a:lnTo>
                  <a:pt x="0" y="29911"/>
                </a:lnTo>
                <a:lnTo>
                  <a:pt x="992" y="32839"/>
                </a:lnTo>
                <a:lnTo>
                  <a:pt x="2645" y="35783"/>
                </a:lnTo>
                <a:lnTo>
                  <a:pt x="4739" y="38738"/>
                </a:lnTo>
                <a:lnTo>
                  <a:pt x="6135" y="41701"/>
                </a:lnTo>
                <a:lnTo>
                  <a:pt x="7066" y="44667"/>
                </a:lnTo>
                <a:lnTo>
                  <a:pt x="7686" y="47637"/>
                </a:lnTo>
                <a:lnTo>
                  <a:pt x="8100" y="50610"/>
                </a:lnTo>
                <a:lnTo>
                  <a:pt x="8376" y="53584"/>
                </a:lnTo>
                <a:lnTo>
                  <a:pt x="8559" y="56558"/>
                </a:lnTo>
                <a:lnTo>
                  <a:pt x="8764" y="62510"/>
                </a:lnTo>
                <a:lnTo>
                  <a:pt x="8906" y="71254"/>
                </a:lnTo>
                <a:lnTo>
                  <a:pt x="8927" y="8036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77" name="SMARTInkAnnotation409"/>
          <p:cNvSpPr/>
          <p:nvPr/>
        </p:nvSpPr>
        <p:spPr bwMode="auto">
          <a:xfrm>
            <a:off x="2062757" y="3929062"/>
            <a:ext cx="17861" cy="151794"/>
          </a:xfrm>
          <a:custGeom>
            <a:avLst/>
            <a:gdLst/>
            <a:ahLst/>
            <a:cxnLst/>
            <a:rect l="0" t="0" r="0" b="0"/>
            <a:pathLst>
              <a:path w="17861" h="151794">
                <a:moveTo>
                  <a:pt x="17860" y="0"/>
                </a:moveTo>
                <a:lnTo>
                  <a:pt x="17860" y="12429"/>
                </a:lnTo>
                <a:lnTo>
                  <a:pt x="16868" y="15231"/>
                </a:lnTo>
                <a:lnTo>
                  <a:pt x="15214" y="18092"/>
                </a:lnTo>
                <a:lnTo>
                  <a:pt x="13119" y="20991"/>
                </a:lnTo>
                <a:lnTo>
                  <a:pt x="11723" y="24908"/>
                </a:lnTo>
                <a:lnTo>
                  <a:pt x="10792" y="29504"/>
                </a:lnTo>
                <a:lnTo>
                  <a:pt x="10171" y="34552"/>
                </a:lnTo>
                <a:lnTo>
                  <a:pt x="9757" y="39902"/>
                </a:lnTo>
                <a:lnTo>
                  <a:pt x="9482" y="45453"/>
                </a:lnTo>
                <a:lnTo>
                  <a:pt x="9175" y="56912"/>
                </a:lnTo>
                <a:lnTo>
                  <a:pt x="8930" y="151793"/>
                </a:lnTo>
                <a:lnTo>
                  <a:pt x="8930" y="147061"/>
                </a:lnTo>
                <a:lnTo>
                  <a:pt x="7938" y="145666"/>
                </a:lnTo>
                <a:lnTo>
                  <a:pt x="6284" y="144736"/>
                </a:lnTo>
                <a:lnTo>
                  <a:pt x="4190" y="144116"/>
                </a:lnTo>
                <a:lnTo>
                  <a:pt x="2793" y="142710"/>
                </a:lnTo>
                <a:lnTo>
                  <a:pt x="1862" y="140780"/>
                </a:lnTo>
                <a:lnTo>
                  <a:pt x="0" y="1339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78" name="SMARTInkAnnotation410"/>
          <p:cNvSpPr/>
          <p:nvPr/>
        </p:nvSpPr>
        <p:spPr bwMode="auto">
          <a:xfrm>
            <a:off x="2098476" y="4009429"/>
            <a:ext cx="44650" cy="26790"/>
          </a:xfrm>
          <a:custGeom>
            <a:avLst/>
            <a:gdLst/>
            <a:ahLst/>
            <a:cxnLst/>
            <a:rect l="0" t="0" r="0" b="0"/>
            <a:pathLst>
              <a:path w="44650" h="26790">
                <a:moveTo>
                  <a:pt x="0" y="26789"/>
                </a:moveTo>
                <a:lnTo>
                  <a:pt x="4741" y="26789"/>
                </a:lnTo>
                <a:lnTo>
                  <a:pt x="6137" y="25797"/>
                </a:lnTo>
                <a:lnTo>
                  <a:pt x="7068" y="24144"/>
                </a:lnTo>
                <a:lnTo>
                  <a:pt x="7689" y="22048"/>
                </a:lnTo>
                <a:lnTo>
                  <a:pt x="9094" y="20652"/>
                </a:lnTo>
                <a:lnTo>
                  <a:pt x="11024" y="19721"/>
                </a:lnTo>
                <a:lnTo>
                  <a:pt x="13302" y="19101"/>
                </a:lnTo>
                <a:lnTo>
                  <a:pt x="15814" y="18687"/>
                </a:lnTo>
                <a:lnTo>
                  <a:pt x="18480" y="18411"/>
                </a:lnTo>
                <a:lnTo>
                  <a:pt x="21250" y="18227"/>
                </a:lnTo>
                <a:lnTo>
                  <a:pt x="24088" y="17112"/>
                </a:lnTo>
                <a:lnTo>
                  <a:pt x="26973" y="15378"/>
                </a:lnTo>
                <a:lnTo>
                  <a:pt x="33991" y="10203"/>
                </a:lnTo>
                <a:lnTo>
                  <a:pt x="35559" y="8787"/>
                </a:lnTo>
                <a:lnTo>
                  <a:pt x="44649"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79" name="SMARTInkAnnotation411"/>
          <p:cNvSpPr/>
          <p:nvPr/>
        </p:nvSpPr>
        <p:spPr bwMode="auto">
          <a:xfrm>
            <a:off x="2143127" y="3991570"/>
            <a:ext cx="17858" cy="69643"/>
          </a:xfrm>
          <a:custGeom>
            <a:avLst/>
            <a:gdLst/>
            <a:ahLst/>
            <a:cxnLst/>
            <a:rect l="0" t="0" r="0" b="0"/>
            <a:pathLst>
              <a:path w="17858" h="69643">
                <a:moveTo>
                  <a:pt x="8927" y="0"/>
                </a:moveTo>
                <a:lnTo>
                  <a:pt x="4187" y="0"/>
                </a:lnTo>
                <a:lnTo>
                  <a:pt x="2790" y="992"/>
                </a:lnTo>
                <a:lnTo>
                  <a:pt x="1859" y="2645"/>
                </a:lnTo>
                <a:lnTo>
                  <a:pt x="1239" y="4741"/>
                </a:lnTo>
                <a:lnTo>
                  <a:pt x="825" y="7129"/>
                </a:lnTo>
                <a:lnTo>
                  <a:pt x="549" y="9713"/>
                </a:lnTo>
                <a:lnTo>
                  <a:pt x="365" y="12429"/>
                </a:lnTo>
                <a:lnTo>
                  <a:pt x="243" y="15231"/>
                </a:lnTo>
                <a:lnTo>
                  <a:pt x="106" y="20990"/>
                </a:lnTo>
                <a:lnTo>
                  <a:pt x="0" y="56191"/>
                </a:lnTo>
                <a:lnTo>
                  <a:pt x="992" y="59289"/>
                </a:lnTo>
                <a:lnTo>
                  <a:pt x="2645" y="62346"/>
                </a:lnTo>
                <a:lnTo>
                  <a:pt x="7686" y="69642"/>
                </a:lnTo>
                <a:lnTo>
                  <a:pt x="9092" y="69248"/>
                </a:lnTo>
                <a:lnTo>
                  <a:pt x="11022" y="67994"/>
                </a:lnTo>
                <a:lnTo>
                  <a:pt x="17857" y="6250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80" name="SMARTInkAnnotation412"/>
          <p:cNvSpPr/>
          <p:nvPr/>
        </p:nvSpPr>
        <p:spPr bwMode="auto">
          <a:xfrm>
            <a:off x="2268140" y="3554015"/>
            <a:ext cx="62385" cy="8931"/>
          </a:xfrm>
          <a:custGeom>
            <a:avLst/>
            <a:gdLst/>
            <a:ahLst/>
            <a:cxnLst/>
            <a:rect l="0" t="0" r="0" b="0"/>
            <a:pathLst>
              <a:path w="62385" h="8931">
                <a:moveTo>
                  <a:pt x="0" y="8930"/>
                </a:moveTo>
                <a:lnTo>
                  <a:pt x="62091" y="8930"/>
                </a:lnTo>
                <a:lnTo>
                  <a:pt x="62230" y="7937"/>
                </a:lnTo>
                <a:lnTo>
                  <a:pt x="62323" y="6284"/>
                </a:lnTo>
                <a:lnTo>
                  <a:pt x="62384" y="4189"/>
                </a:lnTo>
                <a:lnTo>
                  <a:pt x="61433" y="2793"/>
                </a:lnTo>
                <a:lnTo>
                  <a:pt x="59807" y="1862"/>
                </a:lnTo>
                <a:lnTo>
                  <a:pt x="5357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81" name="SMARTInkAnnotation413"/>
          <p:cNvSpPr/>
          <p:nvPr/>
        </p:nvSpPr>
        <p:spPr bwMode="auto">
          <a:xfrm>
            <a:off x="2384226" y="3509367"/>
            <a:ext cx="16587" cy="125000"/>
          </a:xfrm>
          <a:custGeom>
            <a:avLst/>
            <a:gdLst/>
            <a:ahLst/>
            <a:cxnLst/>
            <a:rect l="0" t="0" r="0" b="0"/>
            <a:pathLst>
              <a:path w="16587" h="125000">
                <a:moveTo>
                  <a:pt x="0" y="0"/>
                </a:moveTo>
                <a:lnTo>
                  <a:pt x="0" y="4740"/>
                </a:lnTo>
                <a:lnTo>
                  <a:pt x="992" y="7129"/>
                </a:lnTo>
                <a:lnTo>
                  <a:pt x="2646" y="9713"/>
                </a:lnTo>
                <a:lnTo>
                  <a:pt x="4741" y="12428"/>
                </a:lnTo>
                <a:lnTo>
                  <a:pt x="6137" y="15231"/>
                </a:lnTo>
                <a:lnTo>
                  <a:pt x="7068" y="18091"/>
                </a:lnTo>
                <a:lnTo>
                  <a:pt x="7688" y="20990"/>
                </a:lnTo>
                <a:lnTo>
                  <a:pt x="8102" y="24907"/>
                </a:lnTo>
                <a:lnTo>
                  <a:pt x="8378" y="29504"/>
                </a:lnTo>
                <a:lnTo>
                  <a:pt x="8562" y="34552"/>
                </a:lnTo>
                <a:lnTo>
                  <a:pt x="9677" y="39902"/>
                </a:lnTo>
                <a:lnTo>
                  <a:pt x="11412" y="45452"/>
                </a:lnTo>
                <a:lnTo>
                  <a:pt x="13561" y="51138"/>
                </a:lnTo>
                <a:lnTo>
                  <a:pt x="14994" y="55920"/>
                </a:lnTo>
                <a:lnTo>
                  <a:pt x="15949" y="60100"/>
                </a:lnTo>
                <a:lnTo>
                  <a:pt x="16586" y="63879"/>
                </a:lnTo>
                <a:lnTo>
                  <a:pt x="16018" y="68383"/>
                </a:lnTo>
                <a:lnTo>
                  <a:pt x="14648" y="73370"/>
                </a:lnTo>
                <a:lnTo>
                  <a:pt x="12742" y="78679"/>
                </a:lnTo>
                <a:lnTo>
                  <a:pt x="11471" y="83210"/>
                </a:lnTo>
                <a:lnTo>
                  <a:pt x="10624" y="87223"/>
                </a:lnTo>
                <a:lnTo>
                  <a:pt x="10059" y="90891"/>
                </a:lnTo>
                <a:lnTo>
                  <a:pt x="9683" y="95321"/>
                </a:lnTo>
                <a:lnTo>
                  <a:pt x="9432" y="100258"/>
                </a:lnTo>
                <a:lnTo>
                  <a:pt x="9079" y="114042"/>
                </a:lnTo>
                <a:lnTo>
                  <a:pt x="8930" y="124999"/>
                </a:lnTo>
                <a:lnTo>
                  <a:pt x="8930"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82" name="SMARTInkAnnotation414"/>
          <p:cNvSpPr/>
          <p:nvPr/>
        </p:nvSpPr>
        <p:spPr bwMode="auto">
          <a:xfrm>
            <a:off x="2419945" y="3545085"/>
            <a:ext cx="80368" cy="26791"/>
          </a:xfrm>
          <a:custGeom>
            <a:avLst/>
            <a:gdLst/>
            <a:ahLst/>
            <a:cxnLst/>
            <a:rect l="0" t="0" r="0" b="0"/>
            <a:pathLst>
              <a:path w="80368" h="26791">
                <a:moveTo>
                  <a:pt x="0" y="26790"/>
                </a:moveTo>
                <a:lnTo>
                  <a:pt x="43449" y="26790"/>
                </a:lnTo>
                <a:lnTo>
                  <a:pt x="47818" y="25797"/>
                </a:lnTo>
                <a:lnTo>
                  <a:pt x="51722" y="24144"/>
                </a:lnTo>
                <a:lnTo>
                  <a:pt x="55317" y="22049"/>
                </a:lnTo>
                <a:lnTo>
                  <a:pt x="58707" y="19660"/>
                </a:lnTo>
                <a:lnTo>
                  <a:pt x="61958" y="17076"/>
                </a:lnTo>
                <a:lnTo>
                  <a:pt x="65118" y="14361"/>
                </a:lnTo>
                <a:lnTo>
                  <a:pt x="68217" y="11558"/>
                </a:lnTo>
                <a:lnTo>
                  <a:pt x="8036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83" name="SMARTInkAnnotation415"/>
          <p:cNvSpPr/>
          <p:nvPr/>
        </p:nvSpPr>
        <p:spPr bwMode="auto">
          <a:xfrm>
            <a:off x="2482453" y="3518296"/>
            <a:ext cx="17860" cy="111851"/>
          </a:xfrm>
          <a:custGeom>
            <a:avLst/>
            <a:gdLst/>
            <a:ahLst/>
            <a:cxnLst/>
            <a:rect l="0" t="0" r="0" b="0"/>
            <a:pathLst>
              <a:path w="17860" h="111851">
                <a:moveTo>
                  <a:pt x="17859" y="0"/>
                </a:moveTo>
                <a:lnTo>
                  <a:pt x="13119" y="0"/>
                </a:lnTo>
                <a:lnTo>
                  <a:pt x="11722" y="993"/>
                </a:lnTo>
                <a:lnTo>
                  <a:pt x="10791" y="2646"/>
                </a:lnTo>
                <a:lnTo>
                  <a:pt x="10171" y="4741"/>
                </a:lnTo>
                <a:lnTo>
                  <a:pt x="9757" y="8122"/>
                </a:lnTo>
                <a:lnTo>
                  <a:pt x="9481" y="12360"/>
                </a:lnTo>
                <a:lnTo>
                  <a:pt x="9297" y="17170"/>
                </a:lnTo>
                <a:lnTo>
                  <a:pt x="8182" y="22361"/>
                </a:lnTo>
                <a:lnTo>
                  <a:pt x="6447" y="27806"/>
                </a:lnTo>
                <a:lnTo>
                  <a:pt x="4298" y="33420"/>
                </a:lnTo>
                <a:lnTo>
                  <a:pt x="2865" y="39148"/>
                </a:lnTo>
                <a:lnTo>
                  <a:pt x="1910" y="44950"/>
                </a:lnTo>
                <a:lnTo>
                  <a:pt x="1273" y="50803"/>
                </a:lnTo>
                <a:lnTo>
                  <a:pt x="848" y="56689"/>
                </a:lnTo>
                <a:lnTo>
                  <a:pt x="566" y="62597"/>
                </a:lnTo>
                <a:lnTo>
                  <a:pt x="377" y="68521"/>
                </a:lnTo>
                <a:lnTo>
                  <a:pt x="1244" y="74454"/>
                </a:lnTo>
                <a:lnTo>
                  <a:pt x="2813" y="80394"/>
                </a:lnTo>
                <a:lnTo>
                  <a:pt x="4852" y="86339"/>
                </a:lnTo>
                <a:lnTo>
                  <a:pt x="6211" y="91294"/>
                </a:lnTo>
                <a:lnTo>
                  <a:pt x="7117" y="95590"/>
                </a:lnTo>
                <a:lnTo>
                  <a:pt x="8571" y="104872"/>
                </a:lnTo>
                <a:lnTo>
                  <a:pt x="8691" y="106626"/>
                </a:lnTo>
                <a:lnTo>
                  <a:pt x="8770" y="108787"/>
                </a:lnTo>
                <a:lnTo>
                  <a:pt x="8858" y="111850"/>
                </a:lnTo>
                <a:lnTo>
                  <a:pt x="8915" y="108378"/>
                </a:lnTo>
                <a:lnTo>
                  <a:pt x="8920" y="107971"/>
                </a:lnTo>
                <a:lnTo>
                  <a:pt x="7931" y="106707"/>
                </a:lnTo>
                <a:lnTo>
                  <a:pt x="6279" y="104873"/>
                </a:lnTo>
                <a:lnTo>
                  <a:pt x="0" y="9822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84" name="SMARTInkAnnotation416"/>
          <p:cNvSpPr/>
          <p:nvPr/>
        </p:nvSpPr>
        <p:spPr bwMode="auto">
          <a:xfrm>
            <a:off x="2080617" y="3303984"/>
            <a:ext cx="17860" cy="107157"/>
          </a:xfrm>
          <a:custGeom>
            <a:avLst/>
            <a:gdLst/>
            <a:ahLst/>
            <a:cxnLst/>
            <a:rect l="0" t="0" r="0" b="0"/>
            <a:pathLst>
              <a:path w="17860" h="107157">
                <a:moveTo>
                  <a:pt x="17859" y="107156"/>
                </a:moveTo>
                <a:lnTo>
                  <a:pt x="17859" y="50600"/>
                </a:lnTo>
                <a:lnTo>
                  <a:pt x="16867" y="47624"/>
                </a:lnTo>
                <a:lnTo>
                  <a:pt x="15213" y="44648"/>
                </a:lnTo>
                <a:lnTo>
                  <a:pt x="13119" y="41671"/>
                </a:lnTo>
                <a:lnTo>
                  <a:pt x="11722" y="38695"/>
                </a:lnTo>
                <a:lnTo>
                  <a:pt x="10791" y="35718"/>
                </a:lnTo>
                <a:lnTo>
                  <a:pt x="10171" y="32742"/>
                </a:lnTo>
                <a:lnTo>
                  <a:pt x="9757" y="29766"/>
                </a:lnTo>
                <a:lnTo>
                  <a:pt x="9481" y="26789"/>
                </a:lnTo>
                <a:lnTo>
                  <a:pt x="9297" y="23812"/>
                </a:lnTo>
                <a:lnTo>
                  <a:pt x="9093" y="17859"/>
                </a:lnTo>
                <a:lnTo>
                  <a:pt x="9038" y="14883"/>
                </a:lnTo>
                <a:lnTo>
                  <a:pt x="8010" y="12898"/>
                </a:lnTo>
                <a:lnTo>
                  <a:pt x="6332" y="11576"/>
                </a:lnTo>
                <a:lnTo>
                  <a:pt x="4221" y="10693"/>
                </a:lnTo>
                <a:lnTo>
                  <a:pt x="2814" y="9113"/>
                </a:lnTo>
                <a:lnTo>
                  <a:pt x="1876" y="7068"/>
                </a:lnTo>
                <a:lnTo>
                  <a:pt x="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85" name="SMARTInkAnnotation417"/>
          <p:cNvSpPr/>
          <p:nvPr/>
        </p:nvSpPr>
        <p:spPr bwMode="auto">
          <a:xfrm>
            <a:off x="2044898" y="3170039"/>
            <a:ext cx="17859" cy="89149"/>
          </a:xfrm>
          <a:custGeom>
            <a:avLst/>
            <a:gdLst/>
            <a:ahLst/>
            <a:cxnLst/>
            <a:rect l="0" t="0" r="0" b="0"/>
            <a:pathLst>
              <a:path w="17859" h="89149">
                <a:moveTo>
                  <a:pt x="8930" y="0"/>
                </a:moveTo>
                <a:lnTo>
                  <a:pt x="8930" y="7688"/>
                </a:lnTo>
                <a:lnTo>
                  <a:pt x="9922" y="9094"/>
                </a:lnTo>
                <a:lnTo>
                  <a:pt x="11576" y="11023"/>
                </a:lnTo>
                <a:lnTo>
                  <a:pt x="13670" y="13302"/>
                </a:lnTo>
                <a:lnTo>
                  <a:pt x="15066" y="16805"/>
                </a:lnTo>
                <a:lnTo>
                  <a:pt x="15998" y="21125"/>
                </a:lnTo>
                <a:lnTo>
                  <a:pt x="16618" y="25989"/>
                </a:lnTo>
                <a:lnTo>
                  <a:pt x="17032" y="30225"/>
                </a:lnTo>
                <a:lnTo>
                  <a:pt x="17308" y="34041"/>
                </a:lnTo>
                <a:lnTo>
                  <a:pt x="17492" y="37576"/>
                </a:lnTo>
                <a:lnTo>
                  <a:pt x="17696" y="44151"/>
                </a:lnTo>
                <a:lnTo>
                  <a:pt x="17811" y="56076"/>
                </a:lnTo>
                <a:lnTo>
                  <a:pt x="17858" y="83599"/>
                </a:lnTo>
                <a:lnTo>
                  <a:pt x="16867" y="85499"/>
                </a:lnTo>
                <a:lnTo>
                  <a:pt x="15213" y="86764"/>
                </a:lnTo>
                <a:lnTo>
                  <a:pt x="9297" y="89148"/>
                </a:lnTo>
                <a:lnTo>
                  <a:pt x="9093" y="86585"/>
                </a:lnTo>
                <a:lnTo>
                  <a:pt x="9039" y="84512"/>
                </a:lnTo>
                <a:lnTo>
                  <a:pt x="8010" y="83130"/>
                </a:lnTo>
                <a:lnTo>
                  <a:pt x="6332" y="82209"/>
                </a:lnTo>
                <a:lnTo>
                  <a:pt x="0" y="8036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86" name="SMARTInkAnnotation418"/>
          <p:cNvSpPr/>
          <p:nvPr/>
        </p:nvSpPr>
        <p:spPr bwMode="auto">
          <a:xfrm>
            <a:off x="2080617" y="3214687"/>
            <a:ext cx="71438" cy="26790"/>
          </a:xfrm>
          <a:custGeom>
            <a:avLst/>
            <a:gdLst/>
            <a:ahLst/>
            <a:cxnLst/>
            <a:rect l="0" t="0" r="0" b="0"/>
            <a:pathLst>
              <a:path w="71438" h="26790">
                <a:moveTo>
                  <a:pt x="0" y="26789"/>
                </a:moveTo>
                <a:lnTo>
                  <a:pt x="4740" y="22049"/>
                </a:lnTo>
                <a:lnTo>
                  <a:pt x="7129" y="20652"/>
                </a:lnTo>
                <a:lnTo>
                  <a:pt x="9713" y="19721"/>
                </a:lnTo>
                <a:lnTo>
                  <a:pt x="16250" y="18227"/>
                </a:lnTo>
                <a:lnTo>
                  <a:pt x="17778" y="18105"/>
                </a:lnTo>
                <a:lnTo>
                  <a:pt x="19790" y="18023"/>
                </a:lnTo>
                <a:lnTo>
                  <a:pt x="25662" y="17932"/>
                </a:lnTo>
                <a:lnTo>
                  <a:pt x="34887" y="17892"/>
                </a:lnTo>
                <a:lnTo>
                  <a:pt x="38141" y="16889"/>
                </a:lnTo>
                <a:lnTo>
                  <a:pt x="40310" y="15228"/>
                </a:lnTo>
                <a:lnTo>
                  <a:pt x="41756" y="13128"/>
                </a:lnTo>
                <a:lnTo>
                  <a:pt x="43712" y="11729"/>
                </a:lnTo>
                <a:lnTo>
                  <a:pt x="46009" y="10796"/>
                </a:lnTo>
                <a:lnTo>
                  <a:pt x="48531" y="10174"/>
                </a:lnTo>
                <a:lnTo>
                  <a:pt x="51206" y="8767"/>
                </a:lnTo>
                <a:lnTo>
                  <a:pt x="53981" y="6837"/>
                </a:lnTo>
                <a:lnTo>
                  <a:pt x="56823" y="4558"/>
                </a:lnTo>
                <a:lnTo>
                  <a:pt x="59710" y="3039"/>
                </a:lnTo>
                <a:lnTo>
                  <a:pt x="62627" y="2026"/>
                </a:lnTo>
                <a:lnTo>
                  <a:pt x="7143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87" name="SMARTInkAnnotation419"/>
          <p:cNvSpPr/>
          <p:nvPr/>
        </p:nvSpPr>
        <p:spPr bwMode="auto">
          <a:xfrm>
            <a:off x="2153295" y="3161109"/>
            <a:ext cx="25537" cy="103000"/>
          </a:xfrm>
          <a:custGeom>
            <a:avLst/>
            <a:gdLst/>
            <a:ahLst/>
            <a:cxnLst/>
            <a:rect l="0" t="0" r="0" b="0"/>
            <a:pathLst>
              <a:path w="25537" h="103000">
                <a:moveTo>
                  <a:pt x="7689" y="0"/>
                </a:moveTo>
                <a:lnTo>
                  <a:pt x="7689" y="4740"/>
                </a:lnTo>
                <a:lnTo>
                  <a:pt x="6697" y="7129"/>
                </a:lnTo>
                <a:lnTo>
                  <a:pt x="5043" y="9713"/>
                </a:lnTo>
                <a:lnTo>
                  <a:pt x="2948" y="12429"/>
                </a:lnTo>
                <a:lnTo>
                  <a:pt x="1552" y="15231"/>
                </a:lnTo>
                <a:lnTo>
                  <a:pt x="621" y="18092"/>
                </a:lnTo>
                <a:lnTo>
                  <a:pt x="0" y="20991"/>
                </a:lnTo>
                <a:lnTo>
                  <a:pt x="579" y="23916"/>
                </a:lnTo>
                <a:lnTo>
                  <a:pt x="1957" y="26858"/>
                </a:lnTo>
                <a:lnTo>
                  <a:pt x="3867" y="29811"/>
                </a:lnTo>
                <a:lnTo>
                  <a:pt x="5141" y="33765"/>
                </a:lnTo>
                <a:lnTo>
                  <a:pt x="5990" y="38385"/>
                </a:lnTo>
                <a:lnTo>
                  <a:pt x="6556" y="43449"/>
                </a:lnTo>
                <a:lnTo>
                  <a:pt x="6934" y="47818"/>
                </a:lnTo>
                <a:lnTo>
                  <a:pt x="7185" y="51722"/>
                </a:lnTo>
                <a:lnTo>
                  <a:pt x="7353" y="55317"/>
                </a:lnTo>
                <a:lnTo>
                  <a:pt x="8457" y="59699"/>
                </a:lnTo>
                <a:lnTo>
                  <a:pt x="10185" y="64604"/>
                </a:lnTo>
                <a:lnTo>
                  <a:pt x="12330" y="69858"/>
                </a:lnTo>
                <a:lnTo>
                  <a:pt x="14751" y="74353"/>
                </a:lnTo>
                <a:lnTo>
                  <a:pt x="17358" y="78342"/>
                </a:lnTo>
                <a:lnTo>
                  <a:pt x="20088" y="81994"/>
                </a:lnTo>
                <a:lnTo>
                  <a:pt x="21908" y="85420"/>
                </a:lnTo>
                <a:lnTo>
                  <a:pt x="23121" y="88697"/>
                </a:lnTo>
                <a:lnTo>
                  <a:pt x="25069" y="96344"/>
                </a:lnTo>
                <a:lnTo>
                  <a:pt x="25229" y="97964"/>
                </a:lnTo>
                <a:lnTo>
                  <a:pt x="25335" y="100036"/>
                </a:lnTo>
                <a:lnTo>
                  <a:pt x="25453" y="102999"/>
                </a:lnTo>
                <a:lnTo>
                  <a:pt x="25520" y="100082"/>
                </a:lnTo>
                <a:lnTo>
                  <a:pt x="25536" y="99051"/>
                </a:lnTo>
                <a:lnTo>
                  <a:pt x="24548" y="97784"/>
                </a:lnTo>
                <a:lnTo>
                  <a:pt x="22897" y="95947"/>
                </a:lnTo>
                <a:lnTo>
                  <a:pt x="16618" y="8929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88" name="SMARTInkAnnotation420"/>
          <p:cNvSpPr/>
          <p:nvPr/>
        </p:nvSpPr>
        <p:spPr bwMode="auto">
          <a:xfrm>
            <a:off x="2727414" y="3143250"/>
            <a:ext cx="121157" cy="1214159"/>
          </a:xfrm>
          <a:custGeom>
            <a:avLst/>
            <a:gdLst/>
            <a:ahLst/>
            <a:cxnLst/>
            <a:rect l="0" t="0" r="0" b="0"/>
            <a:pathLst>
              <a:path w="121157" h="1214159">
                <a:moveTo>
                  <a:pt x="121156" y="0"/>
                </a:moveTo>
                <a:lnTo>
                  <a:pt x="111675" y="4740"/>
                </a:lnTo>
                <a:lnTo>
                  <a:pt x="107890" y="7129"/>
                </a:lnTo>
                <a:lnTo>
                  <a:pt x="104374" y="9713"/>
                </a:lnTo>
                <a:lnTo>
                  <a:pt x="101038" y="12428"/>
                </a:lnTo>
                <a:lnTo>
                  <a:pt x="96830" y="15231"/>
                </a:lnTo>
                <a:lnTo>
                  <a:pt x="92040" y="18091"/>
                </a:lnTo>
                <a:lnTo>
                  <a:pt x="86863" y="20990"/>
                </a:lnTo>
                <a:lnTo>
                  <a:pt x="82419" y="24907"/>
                </a:lnTo>
                <a:lnTo>
                  <a:pt x="78464" y="29503"/>
                </a:lnTo>
                <a:lnTo>
                  <a:pt x="74835" y="34552"/>
                </a:lnTo>
                <a:lnTo>
                  <a:pt x="71424" y="38909"/>
                </a:lnTo>
                <a:lnTo>
                  <a:pt x="68157" y="42807"/>
                </a:lnTo>
                <a:lnTo>
                  <a:pt x="64988" y="46397"/>
                </a:lnTo>
                <a:lnTo>
                  <a:pt x="61882" y="50775"/>
                </a:lnTo>
                <a:lnTo>
                  <a:pt x="58820" y="55678"/>
                </a:lnTo>
                <a:lnTo>
                  <a:pt x="55786" y="60931"/>
                </a:lnTo>
                <a:lnTo>
                  <a:pt x="49769" y="72059"/>
                </a:lnTo>
                <a:lnTo>
                  <a:pt x="46776" y="77805"/>
                </a:lnTo>
                <a:lnTo>
                  <a:pt x="43449" y="89481"/>
                </a:lnTo>
                <a:lnTo>
                  <a:pt x="40944" y="126238"/>
                </a:lnTo>
                <a:lnTo>
                  <a:pt x="43504" y="135812"/>
                </a:lnTo>
                <a:lnTo>
                  <a:pt x="45575" y="141142"/>
                </a:lnTo>
                <a:lnTo>
                  <a:pt x="48941" y="145688"/>
                </a:lnTo>
                <a:lnTo>
                  <a:pt x="53168" y="149712"/>
                </a:lnTo>
                <a:lnTo>
                  <a:pt x="57971" y="153385"/>
                </a:lnTo>
                <a:lnTo>
                  <a:pt x="62166" y="157819"/>
                </a:lnTo>
                <a:lnTo>
                  <a:pt x="65954" y="162760"/>
                </a:lnTo>
                <a:lnTo>
                  <a:pt x="69472" y="168037"/>
                </a:lnTo>
                <a:lnTo>
                  <a:pt x="73802" y="173540"/>
                </a:lnTo>
                <a:lnTo>
                  <a:pt x="78672" y="179194"/>
                </a:lnTo>
                <a:lnTo>
                  <a:pt x="83904" y="184947"/>
                </a:lnTo>
                <a:lnTo>
                  <a:pt x="88383" y="191759"/>
                </a:lnTo>
                <a:lnTo>
                  <a:pt x="92362" y="199276"/>
                </a:lnTo>
                <a:lnTo>
                  <a:pt x="99429" y="214575"/>
                </a:lnTo>
                <a:lnTo>
                  <a:pt x="105877" y="227989"/>
                </a:lnTo>
                <a:lnTo>
                  <a:pt x="109404" y="243211"/>
                </a:lnTo>
                <a:lnTo>
                  <a:pt x="110345" y="251437"/>
                </a:lnTo>
                <a:lnTo>
                  <a:pt x="108744" y="268515"/>
                </a:lnTo>
                <a:lnTo>
                  <a:pt x="106928" y="277236"/>
                </a:lnTo>
                <a:lnTo>
                  <a:pt x="104725" y="285035"/>
                </a:lnTo>
                <a:lnTo>
                  <a:pt x="102265" y="292218"/>
                </a:lnTo>
                <a:lnTo>
                  <a:pt x="99632" y="298992"/>
                </a:lnTo>
                <a:lnTo>
                  <a:pt x="94061" y="314455"/>
                </a:lnTo>
                <a:lnTo>
                  <a:pt x="91186" y="322746"/>
                </a:lnTo>
                <a:lnTo>
                  <a:pt x="87286" y="330258"/>
                </a:lnTo>
                <a:lnTo>
                  <a:pt x="82701" y="337249"/>
                </a:lnTo>
                <a:lnTo>
                  <a:pt x="77660" y="343896"/>
                </a:lnTo>
                <a:lnTo>
                  <a:pt x="73307" y="350311"/>
                </a:lnTo>
                <a:lnTo>
                  <a:pt x="69412" y="356571"/>
                </a:lnTo>
                <a:lnTo>
                  <a:pt x="65824" y="362730"/>
                </a:lnTo>
                <a:lnTo>
                  <a:pt x="61448" y="368820"/>
                </a:lnTo>
                <a:lnTo>
                  <a:pt x="56546" y="374864"/>
                </a:lnTo>
                <a:lnTo>
                  <a:pt x="51293" y="380878"/>
                </a:lnTo>
                <a:lnTo>
                  <a:pt x="46800" y="386872"/>
                </a:lnTo>
                <a:lnTo>
                  <a:pt x="42811" y="392852"/>
                </a:lnTo>
                <a:lnTo>
                  <a:pt x="39161" y="398822"/>
                </a:lnTo>
                <a:lnTo>
                  <a:pt x="35735" y="403796"/>
                </a:lnTo>
                <a:lnTo>
                  <a:pt x="32458" y="408103"/>
                </a:lnTo>
                <a:lnTo>
                  <a:pt x="29282" y="411967"/>
                </a:lnTo>
                <a:lnTo>
                  <a:pt x="27164" y="417520"/>
                </a:lnTo>
                <a:lnTo>
                  <a:pt x="23487" y="446822"/>
                </a:lnTo>
                <a:lnTo>
                  <a:pt x="25823" y="456887"/>
                </a:lnTo>
                <a:lnTo>
                  <a:pt x="27835" y="462348"/>
                </a:lnTo>
                <a:lnTo>
                  <a:pt x="30168" y="467974"/>
                </a:lnTo>
                <a:lnTo>
                  <a:pt x="32716" y="473710"/>
                </a:lnTo>
                <a:lnTo>
                  <a:pt x="38193" y="485373"/>
                </a:lnTo>
                <a:lnTo>
                  <a:pt x="43935" y="497171"/>
                </a:lnTo>
                <a:lnTo>
                  <a:pt x="47847" y="504088"/>
                </a:lnTo>
                <a:lnTo>
                  <a:pt x="52439" y="511676"/>
                </a:lnTo>
                <a:lnTo>
                  <a:pt x="57485" y="519711"/>
                </a:lnTo>
                <a:lnTo>
                  <a:pt x="61842" y="527052"/>
                </a:lnTo>
                <a:lnTo>
                  <a:pt x="65738" y="533930"/>
                </a:lnTo>
                <a:lnTo>
                  <a:pt x="72713" y="546865"/>
                </a:lnTo>
                <a:lnTo>
                  <a:pt x="79120" y="559227"/>
                </a:lnTo>
                <a:lnTo>
                  <a:pt x="82630" y="573983"/>
                </a:lnTo>
                <a:lnTo>
                  <a:pt x="85067" y="610338"/>
                </a:lnTo>
                <a:lnTo>
                  <a:pt x="85388" y="652278"/>
                </a:lnTo>
                <a:lnTo>
                  <a:pt x="82770" y="667263"/>
                </a:lnTo>
                <a:lnTo>
                  <a:pt x="78298" y="681530"/>
                </a:lnTo>
                <a:lnTo>
                  <a:pt x="73004" y="697793"/>
                </a:lnTo>
                <a:lnTo>
                  <a:pt x="70203" y="705305"/>
                </a:lnTo>
                <a:lnTo>
                  <a:pt x="67343" y="712296"/>
                </a:lnTo>
                <a:lnTo>
                  <a:pt x="64445" y="718942"/>
                </a:lnTo>
                <a:lnTo>
                  <a:pt x="60528" y="726349"/>
                </a:lnTo>
                <a:lnTo>
                  <a:pt x="55933" y="734264"/>
                </a:lnTo>
                <a:lnTo>
                  <a:pt x="50885" y="742517"/>
                </a:lnTo>
                <a:lnTo>
                  <a:pt x="46527" y="750996"/>
                </a:lnTo>
                <a:lnTo>
                  <a:pt x="42630" y="759624"/>
                </a:lnTo>
                <a:lnTo>
                  <a:pt x="39040" y="768353"/>
                </a:lnTo>
                <a:lnTo>
                  <a:pt x="35654" y="777150"/>
                </a:lnTo>
                <a:lnTo>
                  <a:pt x="29246" y="794861"/>
                </a:lnTo>
                <a:lnTo>
                  <a:pt x="25737" y="810008"/>
                </a:lnTo>
                <a:lnTo>
                  <a:pt x="23185" y="824347"/>
                </a:lnTo>
                <a:lnTo>
                  <a:pt x="21115" y="832338"/>
                </a:lnTo>
                <a:lnTo>
                  <a:pt x="18743" y="840642"/>
                </a:lnTo>
                <a:lnTo>
                  <a:pt x="18753" y="857806"/>
                </a:lnTo>
                <a:lnTo>
                  <a:pt x="22104" y="888338"/>
                </a:lnTo>
                <a:lnTo>
                  <a:pt x="22766" y="920606"/>
                </a:lnTo>
                <a:lnTo>
                  <a:pt x="22929" y="1037087"/>
                </a:lnTo>
                <a:lnTo>
                  <a:pt x="20283" y="1054255"/>
                </a:lnTo>
                <a:lnTo>
                  <a:pt x="16792" y="1071808"/>
                </a:lnTo>
                <a:lnTo>
                  <a:pt x="14551" y="1104683"/>
                </a:lnTo>
                <a:lnTo>
                  <a:pt x="13253" y="1119025"/>
                </a:lnTo>
                <a:lnTo>
                  <a:pt x="11517" y="1127016"/>
                </a:lnTo>
                <a:lnTo>
                  <a:pt x="7935" y="1142841"/>
                </a:lnTo>
                <a:lnTo>
                  <a:pt x="4329" y="1180427"/>
                </a:lnTo>
                <a:lnTo>
                  <a:pt x="2592" y="1184819"/>
                </a:lnTo>
                <a:lnTo>
                  <a:pt x="441" y="1188738"/>
                </a:lnTo>
                <a:lnTo>
                  <a:pt x="0" y="1193336"/>
                </a:lnTo>
                <a:lnTo>
                  <a:pt x="3774" y="1209681"/>
                </a:lnTo>
                <a:lnTo>
                  <a:pt x="4206" y="1211266"/>
                </a:lnTo>
                <a:lnTo>
                  <a:pt x="5486" y="1212323"/>
                </a:lnTo>
                <a:lnTo>
                  <a:pt x="7332" y="1213027"/>
                </a:lnTo>
                <a:lnTo>
                  <a:pt x="9554" y="1213497"/>
                </a:lnTo>
                <a:lnTo>
                  <a:pt x="12028" y="1213811"/>
                </a:lnTo>
                <a:lnTo>
                  <a:pt x="14670" y="1214019"/>
                </a:lnTo>
                <a:lnTo>
                  <a:pt x="17423" y="1214158"/>
                </a:lnTo>
                <a:lnTo>
                  <a:pt x="19258" y="1213259"/>
                </a:lnTo>
                <a:lnTo>
                  <a:pt x="20482" y="1211667"/>
                </a:lnTo>
                <a:lnTo>
                  <a:pt x="22929" y="120550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89" name="SMARTInkAnnotation421"/>
          <p:cNvSpPr/>
          <p:nvPr/>
        </p:nvSpPr>
        <p:spPr bwMode="auto">
          <a:xfrm>
            <a:off x="3304471" y="3545085"/>
            <a:ext cx="97572" cy="107154"/>
          </a:xfrm>
          <a:custGeom>
            <a:avLst/>
            <a:gdLst/>
            <a:ahLst/>
            <a:cxnLst/>
            <a:rect l="0" t="0" r="0" b="0"/>
            <a:pathLst>
              <a:path w="97572" h="107154">
                <a:moveTo>
                  <a:pt x="53091" y="0"/>
                </a:moveTo>
                <a:lnTo>
                  <a:pt x="39789" y="0"/>
                </a:lnTo>
                <a:lnTo>
                  <a:pt x="37277" y="993"/>
                </a:lnTo>
                <a:lnTo>
                  <a:pt x="34612" y="2646"/>
                </a:lnTo>
                <a:lnTo>
                  <a:pt x="31842" y="4741"/>
                </a:lnTo>
                <a:lnTo>
                  <a:pt x="29995" y="7130"/>
                </a:lnTo>
                <a:lnTo>
                  <a:pt x="28764" y="9714"/>
                </a:lnTo>
                <a:lnTo>
                  <a:pt x="27943" y="12429"/>
                </a:lnTo>
                <a:lnTo>
                  <a:pt x="26404" y="15232"/>
                </a:lnTo>
                <a:lnTo>
                  <a:pt x="24386" y="18092"/>
                </a:lnTo>
                <a:lnTo>
                  <a:pt x="22048" y="20991"/>
                </a:lnTo>
                <a:lnTo>
                  <a:pt x="20490" y="23916"/>
                </a:lnTo>
                <a:lnTo>
                  <a:pt x="19450" y="26858"/>
                </a:lnTo>
                <a:lnTo>
                  <a:pt x="18758" y="29812"/>
                </a:lnTo>
                <a:lnTo>
                  <a:pt x="17304" y="32773"/>
                </a:lnTo>
                <a:lnTo>
                  <a:pt x="15342" y="35739"/>
                </a:lnTo>
                <a:lnTo>
                  <a:pt x="13042" y="38709"/>
                </a:lnTo>
                <a:lnTo>
                  <a:pt x="10517" y="41682"/>
                </a:lnTo>
                <a:lnTo>
                  <a:pt x="7841" y="44655"/>
                </a:lnTo>
                <a:lnTo>
                  <a:pt x="5065" y="47629"/>
                </a:lnTo>
                <a:lnTo>
                  <a:pt x="3215" y="50605"/>
                </a:lnTo>
                <a:lnTo>
                  <a:pt x="1981" y="53581"/>
                </a:lnTo>
                <a:lnTo>
                  <a:pt x="1158" y="56556"/>
                </a:lnTo>
                <a:lnTo>
                  <a:pt x="610" y="59532"/>
                </a:lnTo>
                <a:lnTo>
                  <a:pt x="244" y="62509"/>
                </a:lnTo>
                <a:lnTo>
                  <a:pt x="0" y="65485"/>
                </a:lnTo>
                <a:lnTo>
                  <a:pt x="830" y="68461"/>
                </a:lnTo>
                <a:lnTo>
                  <a:pt x="2375" y="71438"/>
                </a:lnTo>
                <a:lnTo>
                  <a:pt x="4398" y="74415"/>
                </a:lnTo>
                <a:lnTo>
                  <a:pt x="6738" y="77391"/>
                </a:lnTo>
                <a:lnTo>
                  <a:pt x="9291" y="80368"/>
                </a:lnTo>
                <a:lnTo>
                  <a:pt x="11984" y="83345"/>
                </a:lnTo>
                <a:lnTo>
                  <a:pt x="17623" y="89297"/>
                </a:lnTo>
                <a:lnTo>
                  <a:pt x="20516" y="92274"/>
                </a:lnTo>
                <a:lnTo>
                  <a:pt x="24429" y="95250"/>
                </a:lnTo>
                <a:lnTo>
                  <a:pt x="29022" y="98227"/>
                </a:lnTo>
                <a:lnTo>
                  <a:pt x="34069" y="101204"/>
                </a:lnTo>
                <a:lnTo>
                  <a:pt x="39417" y="103188"/>
                </a:lnTo>
                <a:lnTo>
                  <a:pt x="44967" y="104511"/>
                </a:lnTo>
                <a:lnTo>
                  <a:pt x="50652" y="105393"/>
                </a:lnTo>
                <a:lnTo>
                  <a:pt x="56426" y="105981"/>
                </a:lnTo>
                <a:lnTo>
                  <a:pt x="62259" y="106373"/>
                </a:lnTo>
                <a:lnTo>
                  <a:pt x="73041" y="106808"/>
                </a:lnTo>
                <a:lnTo>
                  <a:pt x="84689" y="107054"/>
                </a:lnTo>
                <a:lnTo>
                  <a:pt x="97172" y="107153"/>
                </a:lnTo>
                <a:lnTo>
                  <a:pt x="97488" y="104509"/>
                </a:lnTo>
                <a:lnTo>
                  <a:pt x="97571" y="102415"/>
                </a:lnTo>
                <a:lnTo>
                  <a:pt x="96635" y="101019"/>
                </a:lnTo>
                <a:lnTo>
                  <a:pt x="95019" y="100088"/>
                </a:lnTo>
                <a:lnTo>
                  <a:pt x="92949" y="99468"/>
                </a:lnTo>
                <a:lnTo>
                  <a:pt x="90577" y="99054"/>
                </a:lnTo>
                <a:lnTo>
                  <a:pt x="88004" y="98779"/>
                </a:lnTo>
                <a:lnTo>
                  <a:pt x="85296" y="98595"/>
                </a:lnTo>
                <a:lnTo>
                  <a:pt x="83491" y="97480"/>
                </a:lnTo>
                <a:lnTo>
                  <a:pt x="82287" y="95745"/>
                </a:lnTo>
                <a:lnTo>
                  <a:pt x="79880" y="8929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90" name="SMARTInkAnnotation422"/>
          <p:cNvSpPr/>
          <p:nvPr/>
        </p:nvSpPr>
        <p:spPr bwMode="auto">
          <a:xfrm>
            <a:off x="3321843" y="3446859"/>
            <a:ext cx="1" cy="8931"/>
          </a:xfrm>
          <a:custGeom>
            <a:avLst/>
            <a:gdLst/>
            <a:ahLst/>
            <a:cxnLst/>
            <a:rect l="0" t="0" r="0" b="0"/>
            <a:pathLst>
              <a:path w="1" h="8931">
                <a:moveTo>
                  <a:pt x="0" y="8930"/>
                </a:moveTo>
                <a:lnTo>
                  <a:pt x="0" y="0"/>
                </a:lnTo>
              </a:path>
            </a:pathLst>
          </a:custGeom>
          <a:solidFill>
            <a:schemeClr val="accent1"/>
          </a:solid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91" name="SMARTInkAnnotation423"/>
          <p:cNvSpPr/>
          <p:nvPr/>
        </p:nvSpPr>
        <p:spPr bwMode="auto">
          <a:xfrm>
            <a:off x="3241476" y="3562945"/>
            <a:ext cx="1" cy="8931"/>
          </a:xfrm>
          <a:custGeom>
            <a:avLst/>
            <a:gdLst/>
            <a:ahLst/>
            <a:cxnLst/>
            <a:rect l="0" t="0" r="0" b="0"/>
            <a:pathLst>
              <a:path w="1" h="8931">
                <a:moveTo>
                  <a:pt x="0" y="8930"/>
                </a:moveTo>
                <a:lnTo>
                  <a:pt x="0" y="0"/>
                </a:lnTo>
              </a:path>
            </a:pathLst>
          </a:custGeom>
          <a:solidFill>
            <a:schemeClr val="accent1"/>
          </a:solid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92" name="SMARTInkAnnotation424"/>
          <p:cNvSpPr/>
          <p:nvPr/>
        </p:nvSpPr>
        <p:spPr bwMode="auto">
          <a:xfrm>
            <a:off x="3437962" y="3554124"/>
            <a:ext cx="17828" cy="17752"/>
          </a:xfrm>
          <a:custGeom>
            <a:avLst/>
            <a:gdLst/>
            <a:ahLst/>
            <a:cxnLst/>
            <a:rect l="0" t="0" r="0" b="0"/>
            <a:pathLst>
              <a:path w="17828" h="17752">
                <a:moveTo>
                  <a:pt x="8897" y="17751"/>
                </a:moveTo>
                <a:lnTo>
                  <a:pt x="0" y="8853"/>
                </a:lnTo>
                <a:lnTo>
                  <a:pt x="8788" y="0"/>
                </a:lnTo>
                <a:lnTo>
                  <a:pt x="9817" y="956"/>
                </a:lnTo>
                <a:lnTo>
                  <a:pt x="17827" y="8821"/>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93" name="SMARTInkAnnotation425"/>
          <p:cNvSpPr/>
          <p:nvPr/>
        </p:nvSpPr>
        <p:spPr bwMode="auto">
          <a:xfrm>
            <a:off x="3339703" y="3705820"/>
            <a:ext cx="8930" cy="17860"/>
          </a:xfrm>
          <a:custGeom>
            <a:avLst/>
            <a:gdLst/>
            <a:ahLst/>
            <a:cxnLst/>
            <a:rect l="0" t="0" r="0" b="0"/>
            <a:pathLst>
              <a:path w="8930" h="17860">
                <a:moveTo>
                  <a:pt x="8929" y="0"/>
                </a:moveTo>
                <a:lnTo>
                  <a:pt x="32" y="0"/>
                </a:lnTo>
                <a:lnTo>
                  <a:pt x="0" y="1785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94" name="SMARTInkAnnotation426"/>
          <p:cNvSpPr/>
          <p:nvPr/>
        </p:nvSpPr>
        <p:spPr bwMode="auto">
          <a:xfrm>
            <a:off x="3384351" y="3420070"/>
            <a:ext cx="8928" cy="8931"/>
          </a:xfrm>
          <a:custGeom>
            <a:avLst/>
            <a:gdLst/>
            <a:ahLst/>
            <a:cxnLst/>
            <a:rect l="0" t="0" r="0" b="0"/>
            <a:pathLst>
              <a:path w="8928" h="8931">
                <a:moveTo>
                  <a:pt x="0" y="8930"/>
                </a:moveTo>
                <a:lnTo>
                  <a:pt x="8927" y="8930"/>
                </a:lnTo>
                <a:lnTo>
                  <a:pt x="4188" y="8930"/>
                </a:lnTo>
                <a:lnTo>
                  <a:pt x="2792" y="7937"/>
                </a:lnTo>
                <a:lnTo>
                  <a:pt x="1862" y="6284"/>
                </a:lnTo>
                <a:lnTo>
                  <a:pt x="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95" name="SMARTInkAnnotation427"/>
          <p:cNvSpPr/>
          <p:nvPr/>
        </p:nvSpPr>
        <p:spPr bwMode="auto">
          <a:xfrm>
            <a:off x="3260728" y="3207031"/>
            <a:ext cx="87905" cy="105848"/>
          </a:xfrm>
          <a:custGeom>
            <a:avLst/>
            <a:gdLst/>
            <a:ahLst/>
            <a:cxnLst/>
            <a:rect l="0" t="0" r="0" b="0"/>
            <a:pathLst>
              <a:path w="87905" h="105848">
                <a:moveTo>
                  <a:pt x="61115" y="16586"/>
                </a:moveTo>
                <a:lnTo>
                  <a:pt x="56374" y="16586"/>
                </a:lnTo>
                <a:lnTo>
                  <a:pt x="54978" y="15594"/>
                </a:lnTo>
                <a:lnTo>
                  <a:pt x="54047" y="13940"/>
                </a:lnTo>
                <a:lnTo>
                  <a:pt x="52553" y="8897"/>
                </a:lnTo>
                <a:lnTo>
                  <a:pt x="51439" y="8483"/>
                </a:lnTo>
                <a:lnTo>
                  <a:pt x="49703" y="8208"/>
                </a:lnTo>
                <a:lnTo>
                  <a:pt x="47554" y="8024"/>
                </a:lnTo>
                <a:lnTo>
                  <a:pt x="46121" y="6909"/>
                </a:lnTo>
                <a:lnTo>
                  <a:pt x="45166" y="5174"/>
                </a:lnTo>
                <a:lnTo>
                  <a:pt x="44529" y="3024"/>
                </a:lnTo>
                <a:lnTo>
                  <a:pt x="43113" y="1592"/>
                </a:lnTo>
                <a:lnTo>
                  <a:pt x="41176" y="637"/>
                </a:lnTo>
                <a:lnTo>
                  <a:pt x="38893" y="0"/>
                </a:lnTo>
                <a:lnTo>
                  <a:pt x="37371" y="567"/>
                </a:lnTo>
                <a:lnTo>
                  <a:pt x="36356" y="1938"/>
                </a:lnTo>
                <a:lnTo>
                  <a:pt x="35679" y="3844"/>
                </a:lnTo>
                <a:lnTo>
                  <a:pt x="34236" y="6107"/>
                </a:lnTo>
                <a:lnTo>
                  <a:pt x="32282" y="8608"/>
                </a:lnTo>
                <a:lnTo>
                  <a:pt x="29987" y="11267"/>
                </a:lnTo>
                <a:lnTo>
                  <a:pt x="27464" y="14032"/>
                </a:lnTo>
                <a:lnTo>
                  <a:pt x="22016" y="19750"/>
                </a:lnTo>
                <a:lnTo>
                  <a:pt x="13370" y="28548"/>
                </a:lnTo>
                <a:lnTo>
                  <a:pt x="11426" y="31506"/>
                </a:lnTo>
                <a:lnTo>
                  <a:pt x="10130" y="34470"/>
                </a:lnTo>
                <a:lnTo>
                  <a:pt x="9266" y="37438"/>
                </a:lnTo>
                <a:lnTo>
                  <a:pt x="7697" y="41402"/>
                </a:lnTo>
                <a:lnTo>
                  <a:pt x="5659" y="46028"/>
                </a:lnTo>
                <a:lnTo>
                  <a:pt x="3309" y="51097"/>
                </a:lnTo>
                <a:lnTo>
                  <a:pt x="1742" y="55468"/>
                </a:lnTo>
                <a:lnTo>
                  <a:pt x="697" y="59375"/>
                </a:lnTo>
                <a:lnTo>
                  <a:pt x="0" y="62971"/>
                </a:lnTo>
                <a:lnTo>
                  <a:pt x="528" y="66361"/>
                </a:lnTo>
                <a:lnTo>
                  <a:pt x="1872" y="69613"/>
                </a:lnTo>
                <a:lnTo>
                  <a:pt x="3761" y="72773"/>
                </a:lnTo>
                <a:lnTo>
                  <a:pt x="5019" y="75872"/>
                </a:lnTo>
                <a:lnTo>
                  <a:pt x="5859" y="78930"/>
                </a:lnTo>
                <a:lnTo>
                  <a:pt x="6418" y="81961"/>
                </a:lnTo>
                <a:lnTo>
                  <a:pt x="8775" y="84974"/>
                </a:lnTo>
                <a:lnTo>
                  <a:pt x="12331" y="87975"/>
                </a:lnTo>
                <a:lnTo>
                  <a:pt x="16687" y="90968"/>
                </a:lnTo>
                <a:lnTo>
                  <a:pt x="20582" y="92962"/>
                </a:lnTo>
                <a:lnTo>
                  <a:pt x="24171" y="94293"/>
                </a:lnTo>
                <a:lnTo>
                  <a:pt x="27556" y="95179"/>
                </a:lnTo>
                <a:lnTo>
                  <a:pt x="31797" y="96763"/>
                </a:lnTo>
                <a:lnTo>
                  <a:pt x="36609" y="98811"/>
                </a:lnTo>
                <a:lnTo>
                  <a:pt x="41801" y="101168"/>
                </a:lnTo>
                <a:lnTo>
                  <a:pt x="47247" y="102739"/>
                </a:lnTo>
                <a:lnTo>
                  <a:pt x="52862" y="103787"/>
                </a:lnTo>
                <a:lnTo>
                  <a:pt x="58589" y="104486"/>
                </a:lnTo>
                <a:lnTo>
                  <a:pt x="63400" y="104951"/>
                </a:lnTo>
                <a:lnTo>
                  <a:pt x="67600" y="105262"/>
                </a:lnTo>
                <a:lnTo>
                  <a:pt x="71391" y="105469"/>
                </a:lnTo>
                <a:lnTo>
                  <a:pt x="78250" y="105699"/>
                </a:lnTo>
                <a:lnTo>
                  <a:pt x="85997" y="105847"/>
                </a:lnTo>
                <a:lnTo>
                  <a:pt x="86633" y="104866"/>
                </a:lnTo>
                <a:lnTo>
                  <a:pt x="87057" y="103221"/>
                </a:lnTo>
                <a:lnTo>
                  <a:pt x="87904" y="9695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96" name="SMARTInkAnnotation428"/>
          <p:cNvSpPr/>
          <p:nvPr/>
        </p:nvSpPr>
        <p:spPr bwMode="auto">
          <a:xfrm>
            <a:off x="3384360" y="3214687"/>
            <a:ext cx="16601" cy="94088"/>
          </a:xfrm>
          <a:custGeom>
            <a:avLst/>
            <a:gdLst/>
            <a:ahLst/>
            <a:cxnLst/>
            <a:rect l="0" t="0" r="0" b="0"/>
            <a:pathLst>
              <a:path w="16601" h="94088">
                <a:moveTo>
                  <a:pt x="8921" y="0"/>
                </a:moveTo>
                <a:lnTo>
                  <a:pt x="1232" y="0"/>
                </a:lnTo>
                <a:lnTo>
                  <a:pt x="819" y="992"/>
                </a:lnTo>
                <a:lnTo>
                  <a:pt x="543" y="2646"/>
                </a:lnTo>
                <a:lnTo>
                  <a:pt x="358" y="4741"/>
                </a:lnTo>
                <a:lnTo>
                  <a:pt x="236" y="7129"/>
                </a:lnTo>
                <a:lnTo>
                  <a:pt x="100" y="12429"/>
                </a:lnTo>
                <a:lnTo>
                  <a:pt x="0" y="29812"/>
                </a:lnTo>
                <a:lnTo>
                  <a:pt x="989" y="32773"/>
                </a:lnTo>
                <a:lnTo>
                  <a:pt x="2641" y="35739"/>
                </a:lnTo>
                <a:lnTo>
                  <a:pt x="4734" y="38709"/>
                </a:lnTo>
                <a:lnTo>
                  <a:pt x="6129" y="42673"/>
                </a:lnTo>
                <a:lnTo>
                  <a:pt x="7060" y="47301"/>
                </a:lnTo>
                <a:lnTo>
                  <a:pt x="7681" y="52370"/>
                </a:lnTo>
                <a:lnTo>
                  <a:pt x="8094" y="56741"/>
                </a:lnTo>
                <a:lnTo>
                  <a:pt x="8369" y="60647"/>
                </a:lnTo>
                <a:lnTo>
                  <a:pt x="8553" y="64244"/>
                </a:lnTo>
                <a:lnTo>
                  <a:pt x="8758" y="70887"/>
                </a:lnTo>
                <a:lnTo>
                  <a:pt x="8812" y="74047"/>
                </a:lnTo>
                <a:lnTo>
                  <a:pt x="9840" y="77146"/>
                </a:lnTo>
                <a:lnTo>
                  <a:pt x="11518" y="80204"/>
                </a:lnTo>
                <a:lnTo>
                  <a:pt x="16600" y="87501"/>
                </a:lnTo>
                <a:lnTo>
                  <a:pt x="16024" y="89092"/>
                </a:lnTo>
                <a:lnTo>
                  <a:pt x="14649" y="91144"/>
                </a:lnTo>
                <a:lnTo>
                  <a:pt x="12740" y="93505"/>
                </a:lnTo>
                <a:lnTo>
                  <a:pt x="11466" y="94087"/>
                </a:lnTo>
                <a:lnTo>
                  <a:pt x="10618" y="93482"/>
                </a:lnTo>
                <a:lnTo>
                  <a:pt x="8921" y="8929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97" name="SMARTInkAnnotation429"/>
          <p:cNvSpPr/>
          <p:nvPr/>
        </p:nvSpPr>
        <p:spPr bwMode="auto">
          <a:xfrm>
            <a:off x="3277195" y="3134320"/>
            <a:ext cx="8931" cy="1"/>
          </a:xfrm>
          <a:custGeom>
            <a:avLst/>
            <a:gdLst/>
            <a:ahLst/>
            <a:cxnLst/>
            <a:rect l="0" t="0" r="0" b="0"/>
            <a:pathLst>
              <a:path w="8931" h="1">
                <a:moveTo>
                  <a:pt x="0" y="0"/>
                </a:moveTo>
                <a:lnTo>
                  <a:pt x="8930" y="0"/>
                </a:lnTo>
              </a:path>
            </a:pathLst>
          </a:custGeom>
          <a:solidFill>
            <a:schemeClr val="accent1"/>
          </a:solid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98" name="Freeform 497"/>
          <p:cNvSpPr/>
          <p:nvPr/>
        </p:nvSpPr>
        <p:spPr bwMode="auto">
          <a:xfrm>
            <a:off x="3349883" y="3107531"/>
            <a:ext cx="18691" cy="1"/>
          </a:xfrm>
          <a:custGeom>
            <a:avLst/>
            <a:gdLst/>
            <a:ahLst/>
            <a:cxnLst/>
            <a:rect l="0" t="0" r="0" b="0"/>
            <a:pathLst>
              <a:path w="18691" h="1">
                <a:moveTo>
                  <a:pt x="16609" y="0"/>
                </a:moveTo>
                <a:lnTo>
                  <a:pt x="0" y="0"/>
                </a:lnTo>
                <a:lnTo>
                  <a:pt x="18690" y="0"/>
                </a:lnTo>
                <a:close/>
              </a:path>
            </a:pathLst>
          </a:custGeom>
          <a:solidFill>
            <a:schemeClr val="accent1"/>
          </a:solid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99" name="SMARTInkAnnotation431"/>
          <p:cNvSpPr/>
          <p:nvPr/>
        </p:nvSpPr>
        <p:spPr bwMode="auto">
          <a:xfrm>
            <a:off x="3455789" y="3187898"/>
            <a:ext cx="8930" cy="17860"/>
          </a:xfrm>
          <a:custGeom>
            <a:avLst/>
            <a:gdLst/>
            <a:ahLst/>
            <a:cxnLst/>
            <a:rect l="0" t="0" r="0" b="0"/>
            <a:pathLst>
              <a:path w="8930" h="17860">
                <a:moveTo>
                  <a:pt x="0" y="0"/>
                </a:moveTo>
                <a:lnTo>
                  <a:pt x="8897" y="0"/>
                </a:lnTo>
                <a:lnTo>
                  <a:pt x="8929" y="1785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00" name="SMARTInkAnnotation432"/>
          <p:cNvSpPr/>
          <p:nvPr/>
        </p:nvSpPr>
        <p:spPr bwMode="auto">
          <a:xfrm>
            <a:off x="3446968" y="3277195"/>
            <a:ext cx="17751" cy="8931"/>
          </a:xfrm>
          <a:custGeom>
            <a:avLst/>
            <a:gdLst/>
            <a:ahLst/>
            <a:cxnLst/>
            <a:rect l="0" t="0" r="0" b="0"/>
            <a:pathLst>
              <a:path w="17751" h="8931">
                <a:moveTo>
                  <a:pt x="8821" y="0"/>
                </a:moveTo>
                <a:lnTo>
                  <a:pt x="0" y="0"/>
                </a:lnTo>
                <a:lnTo>
                  <a:pt x="4663" y="0"/>
                </a:lnTo>
                <a:lnTo>
                  <a:pt x="6049" y="992"/>
                </a:lnTo>
                <a:lnTo>
                  <a:pt x="6973" y="2646"/>
                </a:lnTo>
                <a:lnTo>
                  <a:pt x="8455" y="7688"/>
                </a:lnTo>
                <a:lnTo>
                  <a:pt x="9569" y="8102"/>
                </a:lnTo>
                <a:lnTo>
                  <a:pt x="11304" y="8378"/>
                </a:lnTo>
                <a:lnTo>
                  <a:pt x="17750" y="893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01" name="SMARTInkAnnotation433"/>
          <p:cNvSpPr/>
          <p:nvPr/>
        </p:nvSpPr>
        <p:spPr bwMode="auto">
          <a:xfrm>
            <a:off x="3161109" y="3214687"/>
            <a:ext cx="8931" cy="17860"/>
          </a:xfrm>
          <a:custGeom>
            <a:avLst/>
            <a:gdLst/>
            <a:ahLst/>
            <a:cxnLst/>
            <a:rect l="0" t="0" r="0" b="0"/>
            <a:pathLst>
              <a:path w="8931" h="17860">
                <a:moveTo>
                  <a:pt x="0" y="0"/>
                </a:moveTo>
                <a:lnTo>
                  <a:pt x="0" y="7688"/>
                </a:lnTo>
                <a:lnTo>
                  <a:pt x="992" y="8102"/>
                </a:lnTo>
                <a:lnTo>
                  <a:pt x="2646" y="8378"/>
                </a:lnTo>
                <a:lnTo>
                  <a:pt x="7688" y="8821"/>
                </a:lnTo>
                <a:lnTo>
                  <a:pt x="8102" y="9849"/>
                </a:lnTo>
                <a:lnTo>
                  <a:pt x="8378" y="11527"/>
                </a:lnTo>
                <a:lnTo>
                  <a:pt x="8930" y="1785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02" name="SMARTInkAnnotation434"/>
          <p:cNvSpPr/>
          <p:nvPr/>
        </p:nvSpPr>
        <p:spPr bwMode="auto">
          <a:xfrm>
            <a:off x="3196828" y="3295054"/>
            <a:ext cx="8930" cy="1"/>
          </a:xfrm>
          <a:custGeom>
            <a:avLst/>
            <a:gdLst/>
            <a:ahLst/>
            <a:cxnLst/>
            <a:rect l="0" t="0" r="0" b="0"/>
            <a:pathLst>
              <a:path w="8930" h="1">
                <a:moveTo>
                  <a:pt x="0" y="0"/>
                </a:moveTo>
                <a:lnTo>
                  <a:pt x="8820" y="0"/>
                </a:lnTo>
                <a:lnTo>
                  <a:pt x="32" y="0"/>
                </a:lnTo>
                <a:lnTo>
                  <a:pt x="8929"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03" name="SMARTInkAnnotation435"/>
          <p:cNvSpPr/>
          <p:nvPr/>
        </p:nvSpPr>
        <p:spPr bwMode="auto">
          <a:xfrm>
            <a:off x="3223984" y="3625453"/>
            <a:ext cx="17493" cy="8930"/>
          </a:xfrm>
          <a:custGeom>
            <a:avLst/>
            <a:gdLst/>
            <a:ahLst/>
            <a:cxnLst/>
            <a:rect l="0" t="0" r="0" b="0"/>
            <a:pathLst>
              <a:path w="17493" h="8930">
                <a:moveTo>
                  <a:pt x="8562" y="8929"/>
                </a:moveTo>
                <a:lnTo>
                  <a:pt x="0" y="8929"/>
                </a:lnTo>
                <a:lnTo>
                  <a:pt x="13197" y="8929"/>
                </a:lnTo>
                <a:lnTo>
                  <a:pt x="14629" y="7937"/>
                </a:lnTo>
                <a:lnTo>
                  <a:pt x="15583" y="6284"/>
                </a:lnTo>
                <a:lnTo>
                  <a:pt x="17492"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04" name="SMARTInkAnnotation436"/>
          <p:cNvSpPr/>
          <p:nvPr/>
        </p:nvSpPr>
        <p:spPr bwMode="auto">
          <a:xfrm>
            <a:off x="3018234" y="3527226"/>
            <a:ext cx="16619" cy="116083"/>
          </a:xfrm>
          <a:custGeom>
            <a:avLst/>
            <a:gdLst/>
            <a:ahLst/>
            <a:cxnLst/>
            <a:rect l="0" t="0" r="0" b="0"/>
            <a:pathLst>
              <a:path w="16619" h="116083">
                <a:moveTo>
                  <a:pt x="0" y="0"/>
                </a:moveTo>
                <a:lnTo>
                  <a:pt x="0" y="4741"/>
                </a:lnTo>
                <a:lnTo>
                  <a:pt x="992" y="7129"/>
                </a:lnTo>
                <a:lnTo>
                  <a:pt x="2646" y="9713"/>
                </a:lnTo>
                <a:lnTo>
                  <a:pt x="4740" y="12429"/>
                </a:lnTo>
                <a:lnTo>
                  <a:pt x="6137" y="15231"/>
                </a:lnTo>
                <a:lnTo>
                  <a:pt x="7068" y="18092"/>
                </a:lnTo>
                <a:lnTo>
                  <a:pt x="7688" y="20991"/>
                </a:lnTo>
                <a:lnTo>
                  <a:pt x="8102" y="23916"/>
                </a:lnTo>
                <a:lnTo>
                  <a:pt x="8378" y="26858"/>
                </a:lnTo>
                <a:lnTo>
                  <a:pt x="8562" y="29811"/>
                </a:lnTo>
                <a:lnTo>
                  <a:pt x="8766" y="38385"/>
                </a:lnTo>
                <a:lnTo>
                  <a:pt x="8927" y="79046"/>
                </a:lnTo>
                <a:lnTo>
                  <a:pt x="9920" y="83455"/>
                </a:lnTo>
                <a:lnTo>
                  <a:pt x="11574" y="87387"/>
                </a:lnTo>
                <a:lnTo>
                  <a:pt x="13669" y="91000"/>
                </a:lnTo>
                <a:lnTo>
                  <a:pt x="15066" y="94401"/>
                </a:lnTo>
                <a:lnTo>
                  <a:pt x="15997" y="97661"/>
                </a:lnTo>
                <a:lnTo>
                  <a:pt x="16618" y="100826"/>
                </a:lnTo>
                <a:lnTo>
                  <a:pt x="16039" y="103928"/>
                </a:lnTo>
                <a:lnTo>
                  <a:pt x="14662" y="106989"/>
                </a:lnTo>
                <a:lnTo>
                  <a:pt x="8935" y="116077"/>
                </a:lnTo>
                <a:lnTo>
                  <a:pt x="8932" y="116082"/>
                </a:lnTo>
                <a:lnTo>
                  <a:pt x="8930"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05" name="SMARTInkAnnotation437"/>
          <p:cNvSpPr/>
          <p:nvPr/>
        </p:nvSpPr>
        <p:spPr bwMode="auto">
          <a:xfrm>
            <a:off x="3053953" y="3598664"/>
            <a:ext cx="53579" cy="17860"/>
          </a:xfrm>
          <a:custGeom>
            <a:avLst/>
            <a:gdLst/>
            <a:ahLst/>
            <a:cxnLst/>
            <a:rect l="0" t="0" r="0" b="0"/>
            <a:pathLst>
              <a:path w="53579" h="17860">
                <a:moveTo>
                  <a:pt x="0" y="17859"/>
                </a:moveTo>
                <a:lnTo>
                  <a:pt x="12428" y="17859"/>
                </a:lnTo>
                <a:lnTo>
                  <a:pt x="16223" y="16866"/>
                </a:lnTo>
                <a:lnTo>
                  <a:pt x="20737" y="15213"/>
                </a:lnTo>
                <a:lnTo>
                  <a:pt x="25731" y="13118"/>
                </a:lnTo>
                <a:lnTo>
                  <a:pt x="30052" y="11722"/>
                </a:lnTo>
                <a:lnTo>
                  <a:pt x="33925" y="10791"/>
                </a:lnTo>
                <a:lnTo>
                  <a:pt x="37500" y="10171"/>
                </a:lnTo>
                <a:lnTo>
                  <a:pt x="40875" y="8765"/>
                </a:lnTo>
                <a:lnTo>
                  <a:pt x="44117" y="6836"/>
                </a:lnTo>
                <a:lnTo>
                  <a:pt x="5357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06" name="SMARTInkAnnotation438"/>
          <p:cNvSpPr/>
          <p:nvPr/>
        </p:nvSpPr>
        <p:spPr bwMode="auto">
          <a:xfrm>
            <a:off x="3098601" y="3536156"/>
            <a:ext cx="8928" cy="132437"/>
          </a:xfrm>
          <a:custGeom>
            <a:avLst/>
            <a:gdLst/>
            <a:ahLst/>
            <a:cxnLst/>
            <a:rect l="0" t="0" r="0" b="0"/>
            <a:pathLst>
              <a:path w="8928" h="132437">
                <a:moveTo>
                  <a:pt x="0" y="0"/>
                </a:moveTo>
                <a:lnTo>
                  <a:pt x="7688" y="0"/>
                </a:lnTo>
                <a:lnTo>
                  <a:pt x="8102" y="992"/>
                </a:lnTo>
                <a:lnTo>
                  <a:pt x="8378" y="2646"/>
                </a:lnTo>
                <a:lnTo>
                  <a:pt x="8562" y="4741"/>
                </a:lnTo>
                <a:lnTo>
                  <a:pt x="8684" y="7129"/>
                </a:lnTo>
                <a:lnTo>
                  <a:pt x="8897" y="16250"/>
                </a:lnTo>
                <a:lnTo>
                  <a:pt x="8927" y="34887"/>
                </a:lnTo>
                <a:lnTo>
                  <a:pt x="7936" y="39133"/>
                </a:lnTo>
                <a:lnTo>
                  <a:pt x="6283" y="42956"/>
                </a:lnTo>
                <a:lnTo>
                  <a:pt x="4188" y="46496"/>
                </a:lnTo>
                <a:lnTo>
                  <a:pt x="2792" y="50841"/>
                </a:lnTo>
                <a:lnTo>
                  <a:pt x="1862" y="55722"/>
                </a:lnTo>
                <a:lnTo>
                  <a:pt x="1241" y="60961"/>
                </a:lnTo>
                <a:lnTo>
                  <a:pt x="827" y="66437"/>
                </a:lnTo>
                <a:lnTo>
                  <a:pt x="552" y="72073"/>
                </a:lnTo>
                <a:lnTo>
                  <a:pt x="164" y="86839"/>
                </a:lnTo>
                <a:lnTo>
                  <a:pt x="1" y="126307"/>
                </a:lnTo>
                <a:lnTo>
                  <a:pt x="0" y="132436"/>
                </a:lnTo>
                <a:lnTo>
                  <a:pt x="0"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07" name="SMARTInkAnnotation439"/>
          <p:cNvSpPr/>
          <p:nvPr/>
        </p:nvSpPr>
        <p:spPr bwMode="auto">
          <a:xfrm>
            <a:off x="3393281" y="3696890"/>
            <a:ext cx="1" cy="8931"/>
          </a:xfrm>
          <a:custGeom>
            <a:avLst/>
            <a:gdLst/>
            <a:ahLst/>
            <a:cxnLst/>
            <a:rect l="0" t="0" r="0" b="0"/>
            <a:pathLst>
              <a:path w="1" h="8931">
                <a:moveTo>
                  <a:pt x="0" y="8930"/>
                </a:moveTo>
                <a:lnTo>
                  <a:pt x="0" y="0"/>
                </a:lnTo>
              </a:path>
            </a:pathLst>
          </a:custGeom>
          <a:solidFill>
            <a:schemeClr val="accent1"/>
          </a:solid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08" name="SMARTInkAnnotation440"/>
          <p:cNvSpPr/>
          <p:nvPr/>
        </p:nvSpPr>
        <p:spPr bwMode="auto">
          <a:xfrm>
            <a:off x="3303984" y="3804046"/>
            <a:ext cx="17860" cy="133911"/>
          </a:xfrm>
          <a:custGeom>
            <a:avLst/>
            <a:gdLst/>
            <a:ahLst/>
            <a:cxnLst/>
            <a:rect l="0" t="0" r="0" b="0"/>
            <a:pathLst>
              <a:path w="17860" h="133911">
                <a:moveTo>
                  <a:pt x="17859" y="0"/>
                </a:moveTo>
                <a:lnTo>
                  <a:pt x="17859" y="60058"/>
                </a:lnTo>
                <a:lnTo>
                  <a:pt x="16867" y="64844"/>
                </a:lnTo>
                <a:lnTo>
                  <a:pt x="15213" y="69026"/>
                </a:lnTo>
                <a:lnTo>
                  <a:pt x="13119" y="72807"/>
                </a:lnTo>
                <a:lnTo>
                  <a:pt x="11722" y="77312"/>
                </a:lnTo>
                <a:lnTo>
                  <a:pt x="10791" y="82299"/>
                </a:lnTo>
                <a:lnTo>
                  <a:pt x="10171" y="87609"/>
                </a:lnTo>
                <a:lnTo>
                  <a:pt x="9757" y="92140"/>
                </a:lnTo>
                <a:lnTo>
                  <a:pt x="9481" y="96153"/>
                </a:lnTo>
                <a:lnTo>
                  <a:pt x="9297" y="99821"/>
                </a:lnTo>
                <a:lnTo>
                  <a:pt x="8183" y="103259"/>
                </a:lnTo>
                <a:lnTo>
                  <a:pt x="6448" y="106543"/>
                </a:lnTo>
                <a:lnTo>
                  <a:pt x="4298" y="109724"/>
                </a:lnTo>
                <a:lnTo>
                  <a:pt x="2865" y="112837"/>
                </a:lnTo>
                <a:lnTo>
                  <a:pt x="1910" y="115905"/>
                </a:lnTo>
                <a:lnTo>
                  <a:pt x="377" y="123216"/>
                </a:lnTo>
                <a:lnTo>
                  <a:pt x="168" y="126862"/>
                </a:lnTo>
                <a:lnTo>
                  <a:pt x="1" y="133910"/>
                </a:lnTo>
                <a:lnTo>
                  <a:pt x="0"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09" name="SMARTInkAnnotation441"/>
          <p:cNvSpPr/>
          <p:nvPr/>
        </p:nvSpPr>
        <p:spPr bwMode="auto">
          <a:xfrm>
            <a:off x="3321843" y="3839765"/>
            <a:ext cx="62509" cy="26790"/>
          </a:xfrm>
          <a:custGeom>
            <a:avLst/>
            <a:gdLst/>
            <a:ahLst/>
            <a:cxnLst/>
            <a:rect l="0" t="0" r="0" b="0"/>
            <a:pathLst>
              <a:path w="62509" h="26790">
                <a:moveTo>
                  <a:pt x="0" y="26789"/>
                </a:moveTo>
                <a:lnTo>
                  <a:pt x="29888" y="26789"/>
                </a:lnTo>
                <a:lnTo>
                  <a:pt x="32824" y="25797"/>
                </a:lnTo>
                <a:lnTo>
                  <a:pt x="35774" y="24144"/>
                </a:lnTo>
                <a:lnTo>
                  <a:pt x="38732" y="22048"/>
                </a:lnTo>
                <a:lnTo>
                  <a:pt x="41697" y="20652"/>
                </a:lnTo>
                <a:lnTo>
                  <a:pt x="44665" y="19721"/>
                </a:lnTo>
                <a:lnTo>
                  <a:pt x="47636" y="19101"/>
                </a:lnTo>
                <a:lnTo>
                  <a:pt x="50609" y="17695"/>
                </a:lnTo>
                <a:lnTo>
                  <a:pt x="53583" y="15766"/>
                </a:lnTo>
                <a:lnTo>
                  <a:pt x="56558" y="13487"/>
                </a:lnTo>
                <a:lnTo>
                  <a:pt x="58542" y="10975"/>
                </a:lnTo>
                <a:lnTo>
                  <a:pt x="59864" y="8310"/>
                </a:lnTo>
                <a:lnTo>
                  <a:pt x="6250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10" name="SMARTInkAnnotation442"/>
          <p:cNvSpPr/>
          <p:nvPr/>
        </p:nvSpPr>
        <p:spPr bwMode="auto">
          <a:xfrm>
            <a:off x="3375421" y="3830835"/>
            <a:ext cx="17861" cy="89131"/>
          </a:xfrm>
          <a:custGeom>
            <a:avLst/>
            <a:gdLst/>
            <a:ahLst/>
            <a:cxnLst/>
            <a:rect l="0" t="0" r="0" b="0"/>
            <a:pathLst>
              <a:path w="17861" h="89131">
                <a:moveTo>
                  <a:pt x="0" y="0"/>
                </a:moveTo>
                <a:lnTo>
                  <a:pt x="0" y="20118"/>
                </a:lnTo>
                <a:lnTo>
                  <a:pt x="993" y="23334"/>
                </a:lnTo>
                <a:lnTo>
                  <a:pt x="2646" y="26470"/>
                </a:lnTo>
                <a:lnTo>
                  <a:pt x="4741" y="29553"/>
                </a:lnTo>
                <a:lnTo>
                  <a:pt x="6137" y="33593"/>
                </a:lnTo>
                <a:lnTo>
                  <a:pt x="7068" y="38270"/>
                </a:lnTo>
                <a:lnTo>
                  <a:pt x="7689" y="43373"/>
                </a:lnTo>
                <a:lnTo>
                  <a:pt x="8103" y="48759"/>
                </a:lnTo>
                <a:lnTo>
                  <a:pt x="8379" y="54334"/>
                </a:lnTo>
                <a:lnTo>
                  <a:pt x="8767" y="69016"/>
                </a:lnTo>
                <a:lnTo>
                  <a:pt x="8927" y="88733"/>
                </a:lnTo>
                <a:lnTo>
                  <a:pt x="9920" y="88921"/>
                </a:lnTo>
                <a:lnTo>
                  <a:pt x="11575" y="89046"/>
                </a:lnTo>
                <a:lnTo>
                  <a:pt x="13670" y="89130"/>
                </a:lnTo>
                <a:lnTo>
                  <a:pt x="15067" y="88194"/>
                </a:lnTo>
                <a:lnTo>
                  <a:pt x="15997" y="86577"/>
                </a:lnTo>
                <a:lnTo>
                  <a:pt x="16618" y="84507"/>
                </a:lnTo>
                <a:lnTo>
                  <a:pt x="17032" y="82135"/>
                </a:lnTo>
                <a:lnTo>
                  <a:pt x="17308" y="79561"/>
                </a:lnTo>
                <a:lnTo>
                  <a:pt x="17860" y="7143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11" name="SMARTInkAnnotation443"/>
          <p:cNvSpPr/>
          <p:nvPr/>
        </p:nvSpPr>
        <p:spPr bwMode="auto">
          <a:xfrm>
            <a:off x="3473648" y="3589734"/>
            <a:ext cx="8563" cy="17860"/>
          </a:xfrm>
          <a:custGeom>
            <a:avLst/>
            <a:gdLst/>
            <a:ahLst/>
            <a:cxnLst/>
            <a:rect l="0" t="0" r="0" b="0"/>
            <a:pathLst>
              <a:path w="8563" h="17860">
                <a:moveTo>
                  <a:pt x="0" y="17859"/>
                </a:moveTo>
                <a:lnTo>
                  <a:pt x="0" y="8939"/>
                </a:lnTo>
                <a:lnTo>
                  <a:pt x="0" y="17491"/>
                </a:lnTo>
                <a:lnTo>
                  <a:pt x="992" y="17614"/>
                </a:lnTo>
                <a:lnTo>
                  <a:pt x="2646" y="17696"/>
                </a:lnTo>
                <a:lnTo>
                  <a:pt x="8562" y="17850"/>
                </a:lnTo>
                <a:lnTo>
                  <a:pt x="7692" y="16861"/>
                </a:lnTo>
                <a:lnTo>
                  <a:pt x="4080" y="13116"/>
                </a:lnTo>
                <a:lnTo>
                  <a:pt x="2720" y="10729"/>
                </a:lnTo>
                <a:lnTo>
                  <a:pt x="1813" y="8145"/>
                </a:lnTo>
                <a:lnTo>
                  <a:pt x="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12" name="SMARTInkAnnotation444"/>
          <p:cNvSpPr/>
          <p:nvPr/>
        </p:nvSpPr>
        <p:spPr bwMode="auto">
          <a:xfrm>
            <a:off x="3567078" y="3527226"/>
            <a:ext cx="111418" cy="116041"/>
          </a:xfrm>
          <a:custGeom>
            <a:avLst/>
            <a:gdLst/>
            <a:ahLst/>
            <a:cxnLst/>
            <a:rect l="0" t="0" r="0" b="0"/>
            <a:pathLst>
              <a:path w="111418" h="116041">
                <a:moveTo>
                  <a:pt x="67304" y="0"/>
                </a:moveTo>
                <a:lnTo>
                  <a:pt x="46314" y="0"/>
                </a:lnTo>
                <a:lnTo>
                  <a:pt x="43389" y="993"/>
                </a:lnTo>
                <a:lnTo>
                  <a:pt x="40447" y="2646"/>
                </a:lnTo>
                <a:lnTo>
                  <a:pt x="37493" y="4741"/>
                </a:lnTo>
                <a:lnTo>
                  <a:pt x="34532" y="7129"/>
                </a:lnTo>
                <a:lnTo>
                  <a:pt x="31565" y="9713"/>
                </a:lnTo>
                <a:lnTo>
                  <a:pt x="28596" y="12429"/>
                </a:lnTo>
                <a:lnTo>
                  <a:pt x="25623" y="16223"/>
                </a:lnTo>
                <a:lnTo>
                  <a:pt x="22650" y="20737"/>
                </a:lnTo>
                <a:lnTo>
                  <a:pt x="19675" y="25731"/>
                </a:lnTo>
                <a:lnTo>
                  <a:pt x="16700" y="30053"/>
                </a:lnTo>
                <a:lnTo>
                  <a:pt x="13725" y="33926"/>
                </a:lnTo>
                <a:lnTo>
                  <a:pt x="10748" y="37500"/>
                </a:lnTo>
                <a:lnTo>
                  <a:pt x="8764" y="40875"/>
                </a:lnTo>
                <a:lnTo>
                  <a:pt x="7442" y="44118"/>
                </a:lnTo>
                <a:lnTo>
                  <a:pt x="6560" y="47271"/>
                </a:lnTo>
                <a:lnTo>
                  <a:pt x="4980" y="50366"/>
                </a:lnTo>
                <a:lnTo>
                  <a:pt x="2935" y="53421"/>
                </a:lnTo>
                <a:lnTo>
                  <a:pt x="579" y="56450"/>
                </a:lnTo>
                <a:lnTo>
                  <a:pt x="0" y="60454"/>
                </a:lnTo>
                <a:lnTo>
                  <a:pt x="607" y="65107"/>
                </a:lnTo>
                <a:lnTo>
                  <a:pt x="2004" y="70194"/>
                </a:lnTo>
                <a:lnTo>
                  <a:pt x="2935" y="74577"/>
                </a:lnTo>
                <a:lnTo>
                  <a:pt x="3555" y="78492"/>
                </a:lnTo>
                <a:lnTo>
                  <a:pt x="3969" y="82094"/>
                </a:lnTo>
                <a:lnTo>
                  <a:pt x="6229" y="85487"/>
                </a:lnTo>
                <a:lnTo>
                  <a:pt x="9721" y="88742"/>
                </a:lnTo>
                <a:lnTo>
                  <a:pt x="14032" y="91903"/>
                </a:lnTo>
                <a:lnTo>
                  <a:pt x="17899" y="95003"/>
                </a:lnTo>
                <a:lnTo>
                  <a:pt x="21469" y="98062"/>
                </a:lnTo>
                <a:lnTo>
                  <a:pt x="24841" y="101094"/>
                </a:lnTo>
                <a:lnTo>
                  <a:pt x="29074" y="104106"/>
                </a:lnTo>
                <a:lnTo>
                  <a:pt x="33880" y="107108"/>
                </a:lnTo>
                <a:lnTo>
                  <a:pt x="39068" y="110101"/>
                </a:lnTo>
                <a:lnTo>
                  <a:pt x="44512" y="112096"/>
                </a:lnTo>
                <a:lnTo>
                  <a:pt x="50125" y="113426"/>
                </a:lnTo>
                <a:lnTo>
                  <a:pt x="55851" y="114313"/>
                </a:lnTo>
                <a:lnTo>
                  <a:pt x="61653" y="114904"/>
                </a:lnTo>
                <a:lnTo>
                  <a:pt x="67506" y="115298"/>
                </a:lnTo>
                <a:lnTo>
                  <a:pt x="78308" y="115736"/>
                </a:lnTo>
                <a:lnTo>
                  <a:pt x="89968" y="115983"/>
                </a:lnTo>
                <a:lnTo>
                  <a:pt x="96559" y="116040"/>
                </a:lnTo>
                <a:lnTo>
                  <a:pt x="99706" y="115063"/>
                </a:lnTo>
                <a:lnTo>
                  <a:pt x="102796" y="113420"/>
                </a:lnTo>
                <a:lnTo>
                  <a:pt x="111417" y="107523"/>
                </a:lnTo>
                <a:lnTo>
                  <a:pt x="109069" y="104674"/>
                </a:lnTo>
                <a:lnTo>
                  <a:pt x="103023" y="9822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13" name="Freeform 512"/>
          <p:cNvSpPr/>
          <p:nvPr/>
        </p:nvSpPr>
        <p:spPr bwMode="auto">
          <a:xfrm>
            <a:off x="3607593" y="3420070"/>
            <a:ext cx="11025" cy="5146"/>
          </a:xfrm>
          <a:custGeom>
            <a:avLst/>
            <a:gdLst/>
            <a:ahLst/>
            <a:cxnLst/>
            <a:rect l="0" t="0" r="0" b="0"/>
            <a:pathLst>
              <a:path w="11025" h="5146">
                <a:moveTo>
                  <a:pt x="8930" y="0"/>
                </a:moveTo>
                <a:lnTo>
                  <a:pt x="1" y="0"/>
                </a:lnTo>
                <a:lnTo>
                  <a:pt x="0" y="5145"/>
                </a:lnTo>
                <a:lnTo>
                  <a:pt x="0" y="2948"/>
                </a:lnTo>
                <a:lnTo>
                  <a:pt x="993" y="1965"/>
                </a:lnTo>
                <a:lnTo>
                  <a:pt x="2646" y="1310"/>
                </a:lnTo>
                <a:lnTo>
                  <a:pt x="7689" y="259"/>
                </a:lnTo>
                <a:lnTo>
                  <a:pt x="9095" y="172"/>
                </a:lnTo>
                <a:lnTo>
                  <a:pt x="11024" y="115"/>
                </a:lnTo>
                <a:close/>
              </a:path>
            </a:pathLst>
          </a:custGeom>
          <a:solidFill>
            <a:schemeClr val="accent1"/>
          </a:solid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14" name="Freeform 513"/>
          <p:cNvSpPr/>
          <p:nvPr/>
        </p:nvSpPr>
        <p:spPr bwMode="auto">
          <a:xfrm>
            <a:off x="3679031" y="3429000"/>
            <a:ext cx="8822" cy="1"/>
          </a:xfrm>
          <a:custGeom>
            <a:avLst/>
            <a:gdLst/>
            <a:ahLst/>
            <a:cxnLst/>
            <a:rect l="0" t="0" r="0" b="0"/>
            <a:pathLst>
              <a:path w="8822" h="1">
                <a:moveTo>
                  <a:pt x="0" y="0"/>
                </a:moveTo>
                <a:lnTo>
                  <a:pt x="8821" y="0"/>
                </a:lnTo>
                <a:lnTo>
                  <a:pt x="365" y="0"/>
                </a:lnTo>
                <a:lnTo>
                  <a:pt x="2808" y="0"/>
                </a:lnTo>
                <a:close/>
              </a:path>
            </a:pathLst>
          </a:custGeom>
          <a:solidFill>
            <a:schemeClr val="accent1"/>
          </a:solid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15" name="SMARTInkAnnotation447"/>
          <p:cNvSpPr/>
          <p:nvPr/>
        </p:nvSpPr>
        <p:spPr bwMode="auto">
          <a:xfrm>
            <a:off x="3741539" y="3536156"/>
            <a:ext cx="8930" cy="8930"/>
          </a:xfrm>
          <a:custGeom>
            <a:avLst/>
            <a:gdLst/>
            <a:ahLst/>
            <a:cxnLst/>
            <a:rect l="0" t="0" r="0" b="0"/>
            <a:pathLst>
              <a:path w="8930" h="8930">
                <a:moveTo>
                  <a:pt x="0" y="8929"/>
                </a:moveTo>
                <a:lnTo>
                  <a:pt x="0" y="4189"/>
                </a:lnTo>
                <a:lnTo>
                  <a:pt x="992" y="2793"/>
                </a:lnTo>
                <a:lnTo>
                  <a:pt x="2645" y="1862"/>
                </a:lnTo>
                <a:lnTo>
                  <a:pt x="8920" y="2"/>
                </a:lnTo>
                <a:lnTo>
                  <a:pt x="8929"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16" name="SMARTInkAnnotation448"/>
          <p:cNvSpPr/>
          <p:nvPr/>
        </p:nvSpPr>
        <p:spPr bwMode="auto">
          <a:xfrm>
            <a:off x="3607593" y="3705829"/>
            <a:ext cx="1" cy="17851"/>
          </a:xfrm>
          <a:custGeom>
            <a:avLst/>
            <a:gdLst/>
            <a:ahLst/>
            <a:cxnLst/>
            <a:rect l="0" t="0" r="0" b="0"/>
            <a:pathLst>
              <a:path w="1" h="17851">
                <a:moveTo>
                  <a:pt x="0" y="8921"/>
                </a:moveTo>
                <a:lnTo>
                  <a:pt x="0" y="0"/>
                </a:lnTo>
                <a:lnTo>
                  <a:pt x="0" y="1785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17" name="SMARTInkAnnotation449"/>
          <p:cNvSpPr/>
          <p:nvPr/>
        </p:nvSpPr>
        <p:spPr bwMode="auto">
          <a:xfrm>
            <a:off x="3759398" y="3598664"/>
            <a:ext cx="8931" cy="8930"/>
          </a:xfrm>
          <a:custGeom>
            <a:avLst/>
            <a:gdLst/>
            <a:ahLst/>
            <a:cxnLst/>
            <a:rect l="0" t="0" r="0" b="0"/>
            <a:pathLst>
              <a:path w="8931" h="8930">
                <a:moveTo>
                  <a:pt x="0" y="8929"/>
                </a:moveTo>
                <a:lnTo>
                  <a:pt x="0" y="108"/>
                </a:lnTo>
                <a:lnTo>
                  <a:pt x="993" y="72"/>
                </a:lnTo>
                <a:lnTo>
                  <a:pt x="8562" y="2"/>
                </a:lnTo>
                <a:lnTo>
                  <a:pt x="4080" y="0"/>
                </a:lnTo>
                <a:lnTo>
                  <a:pt x="2720" y="993"/>
                </a:lnTo>
                <a:lnTo>
                  <a:pt x="1813" y="2646"/>
                </a:lnTo>
                <a:lnTo>
                  <a:pt x="1209" y="4740"/>
                </a:lnTo>
                <a:lnTo>
                  <a:pt x="1798" y="6136"/>
                </a:lnTo>
                <a:lnTo>
                  <a:pt x="3183" y="7068"/>
                </a:lnTo>
                <a:lnTo>
                  <a:pt x="8930" y="892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18" name="SMARTInkAnnotation450"/>
          <p:cNvSpPr/>
          <p:nvPr/>
        </p:nvSpPr>
        <p:spPr bwMode="auto">
          <a:xfrm>
            <a:off x="3857625" y="3536156"/>
            <a:ext cx="8930" cy="106743"/>
          </a:xfrm>
          <a:custGeom>
            <a:avLst/>
            <a:gdLst/>
            <a:ahLst/>
            <a:cxnLst/>
            <a:rect l="0" t="0" r="0" b="0"/>
            <a:pathLst>
              <a:path w="8930" h="106743">
                <a:moveTo>
                  <a:pt x="0" y="0"/>
                </a:moveTo>
                <a:lnTo>
                  <a:pt x="7688" y="7688"/>
                </a:lnTo>
                <a:lnTo>
                  <a:pt x="8102" y="10086"/>
                </a:lnTo>
                <a:lnTo>
                  <a:pt x="8378" y="13669"/>
                </a:lnTo>
                <a:lnTo>
                  <a:pt x="8684" y="21950"/>
                </a:lnTo>
                <a:lnTo>
                  <a:pt x="8856" y="32190"/>
                </a:lnTo>
                <a:lnTo>
                  <a:pt x="8929" y="102441"/>
                </a:lnTo>
                <a:lnTo>
                  <a:pt x="7937" y="104013"/>
                </a:lnTo>
                <a:lnTo>
                  <a:pt x="6284" y="105060"/>
                </a:lnTo>
                <a:lnTo>
                  <a:pt x="1241" y="106742"/>
                </a:lnTo>
                <a:lnTo>
                  <a:pt x="827" y="105888"/>
                </a:lnTo>
                <a:lnTo>
                  <a:pt x="551" y="104326"/>
                </a:lnTo>
                <a:lnTo>
                  <a:pt x="108" y="99431"/>
                </a:lnTo>
                <a:lnTo>
                  <a:pt x="48" y="96116"/>
                </a:lnTo>
                <a:lnTo>
                  <a:pt x="0" y="8929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19" name="SMARTInkAnnotation451"/>
          <p:cNvSpPr/>
          <p:nvPr/>
        </p:nvSpPr>
        <p:spPr bwMode="auto">
          <a:xfrm>
            <a:off x="3884414" y="3589734"/>
            <a:ext cx="44649" cy="8931"/>
          </a:xfrm>
          <a:custGeom>
            <a:avLst/>
            <a:gdLst/>
            <a:ahLst/>
            <a:cxnLst/>
            <a:rect l="0" t="0" r="0" b="0"/>
            <a:pathLst>
              <a:path w="44649" h="8931">
                <a:moveTo>
                  <a:pt x="0" y="8930"/>
                </a:moveTo>
                <a:lnTo>
                  <a:pt x="4740" y="4189"/>
                </a:lnTo>
                <a:lnTo>
                  <a:pt x="7129" y="2793"/>
                </a:lnTo>
                <a:lnTo>
                  <a:pt x="9713" y="1862"/>
                </a:lnTo>
                <a:lnTo>
                  <a:pt x="12428" y="1241"/>
                </a:lnTo>
                <a:lnTo>
                  <a:pt x="15231" y="827"/>
                </a:lnTo>
                <a:lnTo>
                  <a:pt x="18091" y="551"/>
                </a:lnTo>
                <a:lnTo>
                  <a:pt x="20990" y="368"/>
                </a:lnTo>
                <a:lnTo>
                  <a:pt x="23915" y="1237"/>
                </a:lnTo>
                <a:lnTo>
                  <a:pt x="26858" y="2809"/>
                </a:lnTo>
                <a:lnTo>
                  <a:pt x="29811" y="4849"/>
                </a:lnTo>
                <a:lnTo>
                  <a:pt x="32772" y="6209"/>
                </a:lnTo>
                <a:lnTo>
                  <a:pt x="35738" y="7116"/>
                </a:lnTo>
                <a:lnTo>
                  <a:pt x="38708" y="7721"/>
                </a:lnTo>
                <a:lnTo>
                  <a:pt x="40689" y="7132"/>
                </a:lnTo>
                <a:lnTo>
                  <a:pt x="42008" y="5746"/>
                </a:lnTo>
                <a:lnTo>
                  <a:pt x="4464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20" name="SMARTInkAnnotation452"/>
          <p:cNvSpPr/>
          <p:nvPr/>
        </p:nvSpPr>
        <p:spPr bwMode="auto">
          <a:xfrm>
            <a:off x="3929062" y="3545085"/>
            <a:ext cx="8931" cy="97695"/>
          </a:xfrm>
          <a:custGeom>
            <a:avLst/>
            <a:gdLst/>
            <a:ahLst/>
            <a:cxnLst/>
            <a:rect l="0" t="0" r="0" b="0"/>
            <a:pathLst>
              <a:path w="8931" h="97695">
                <a:moveTo>
                  <a:pt x="8930" y="0"/>
                </a:moveTo>
                <a:lnTo>
                  <a:pt x="8930" y="7689"/>
                </a:lnTo>
                <a:lnTo>
                  <a:pt x="7937" y="9095"/>
                </a:lnTo>
                <a:lnTo>
                  <a:pt x="6284" y="11024"/>
                </a:lnTo>
                <a:lnTo>
                  <a:pt x="4189" y="13303"/>
                </a:lnTo>
                <a:lnTo>
                  <a:pt x="2793" y="15814"/>
                </a:lnTo>
                <a:lnTo>
                  <a:pt x="1862" y="18480"/>
                </a:lnTo>
                <a:lnTo>
                  <a:pt x="1241" y="21250"/>
                </a:lnTo>
                <a:lnTo>
                  <a:pt x="827" y="25081"/>
                </a:lnTo>
                <a:lnTo>
                  <a:pt x="552" y="29619"/>
                </a:lnTo>
                <a:lnTo>
                  <a:pt x="245" y="38961"/>
                </a:lnTo>
                <a:lnTo>
                  <a:pt x="73" y="50791"/>
                </a:lnTo>
                <a:lnTo>
                  <a:pt x="0" y="97694"/>
                </a:lnTo>
                <a:lnTo>
                  <a:pt x="0" y="8929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21" name="SMARTInkAnnotation453"/>
          <p:cNvSpPr/>
          <p:nvPr/>
        </p:nvSpPr>
        <p:spPr bwMode="auto">
          <a:xfrm>
            <a:off x="3616632" y="3232546"/>
            <a:ext cx="17751" cy="107010"/>
          </a:xfrm>
          <a:custGeom>
            <a:avLst/>
            <a:gdLst/>
            <a:ahLst/>
            <a:cxnLst/>
            <a:rect l="0" t="0" r="0" b="0"/>
            <a:pathLst>
              <a:path w="17751" h="107010">
                <a:moveTo>
                  <a:pt x="8821" y="0"/>
                </a:moveTo>
                <a:lnTo>
                  <a:pt x="17641" y="0"/>
                </a:lnTo>
                <a:lnTo>
                  <a:pt x="17702" y="2646"/>
                </a:lnTo>
                <a:lnTo>
                  <a:pt x="17741" y="7689"/>
                </a:lnTo>
                <a:lnTo>
                  <a:pt x="16752" y="9095"/>
                </a:lnTo>
                <a:lnTo>
                  <a:pt x="15100" y="11024"/>
                </a:lnTo>
                <a:lnTo>
                  <a:pt x="13007" y="13303"/>
                </a:lnTo>
                <a:lnTo>
                  <a:pt x="11612" y="15814"/>
                </a:lnTo>
                <a:lnTo>
                  <a:pt x="10681" y="18480"/>
                </a:lnTo>
                <a:lnTo>
                  <a:pt x="10061" y="21250"/>
                </a:lnTo>
                <a:lnTo>
                  <a:pt x="9647" y="24088"/>
                </a:lnTo>
                <a:lnTo>
                  <a:pt x="9372" y="26973"/>
                </a:lnTo>
                <a:lnTo>
                  <a:pt x="9188" y="29888"/>
                </a:lnTo>
                <a:lnTo>
                  <a:pt x="8984" y="35774"/>
                </a:lnTo>
                <a:lnTo>
                  <a:pt x="8853" y="47636"/>
                </a:lnTo>
                <a:lnTo>
                  <a:pt x="8823" y="65486"/>
                </a:lnTo>
                <a:lnTo>
                  <a:pt x="7830" y="69454"/>
                </a:lnTo>
                <a:lnTo>
                  <a:pt x="6176" y="74084"/>
                </a:lnTo>
                <a:lnTo>
                  <a:pt x="1132" y="86292"/>
                </a:lnTo>
                <a:lnTo>
                  <a:pt x="719" y="88286"/>
                </a:lnTo>
                <a:lnTo>
                  <a:pt x="443" y="90608"/>
                </a:lnTo>
                <a:lnTo>
                  <a:pt x="259" y="93147"/>
                </a:lnTo>
                <a:lnTo>
                  <a:pt x="136" y="95833"/>
                </a:lnTo>
                <a:lnTo>
                  <a:pt x="0" y="101462"/>
                </a:lnTo>
                <a:lnTo>
                  <a:pt x="956" y="103360"/>
                </a:lnTo>
                <a:lnTo>
                  <a:pt x="2585" y="104626"/>
                </a:lnTo>
                <a:lnTo>
                  <a:pt x="8456" y="107009"/>
                </a:lnTo>
                <a:lnTo>
                  <a:pt x="9569" y="106066"/>
                </a:lnTo>
                <a:lnTo>
                  <a:pt x="11304" y="104445"/>
                </a:lnTo>
                <a:lnTo>
                  <a:pt x="17750" y="9822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22" name="SMARTInkAnnotation454"/>
          <p:cNvSpPr/>
          <p:nvPr/>
        </p:nvSpPr>
        <p:spPr bwMode="auto">
          <a:xfrm>
            <a:off x="3652242" y="3277195"/>
            <a:ext cx="62509" cy="17860"/>
          </a:xfrm>
          <a:custGeom>
            <a:avLst/>
            <a:gdLst/>
            <a:ahLst/>
            <a:cxnLst/>
            <a:rect l="0" t="0" r="0" b="0"/>
            <a:pathLst>
              <a:path w="62509" h="17860">
                <a:moveTo>
                  <a:pt x="0" y="17859"/>
                </a:moveTo>
                <a:lnTo>
                  <a:pt x="12428" y="17859"/>
                </a:lnTo>
                <a:lnTo>
                  <a:pt x="15231" y="16867"/>
                </a:lnTo>
                <a:lnTo>
                  <a:pt x="18091" y="15213"/>
                </a:lnTo>
                <a:lnTo>
                  <a:pt x="20990" y="13119"/>
                </a:lnTo>
                <a:lnTo>
                  <a:pt x="24907" y="11722"/>
                </a:lnTo>
                <a:lnTo>
                  <a:pt x="29504" y="10791"/>
                </a:lnTo>
                <a:lnTo>
                  <a:pt x="34552" y="10171"/>
                </a:lnTo>
                <a:lnTo>
                  <a:pt x="38909" y="8765"/>
                </a:lnTo>
                <a:lnTo>
                  <a:pt x="42807" y="6835"/>
                </a:lnTo>
                <a:lnTo>
                  <a:pt x="46397" y="4557"/>
                </a:lnTo>
                <a:lnTo>
                  <a:pt x="49783" y="3038"/>
                </a:lnTo>
                <a:lnTo>
                  <a:pt x="53032" y="2025"/>
                </a:lnTo>
                <a:lnTo>
                  <a:pt x="6250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23" name="SMARTInkAnnotation455"/>
          <p:cNvSpPr/>
          <p:nvPr/>
        </p:nvSpPr>
        <p:spPr bwMode="auto">
          <a:xfrm>
            <a:off x="3705820" y="3241476"/>
            <a:ext cx="26790" cy="80368"/>
          </a:xfrm>
          <a:custGeom>
            <a:avLst/>
            <a:gdLst/>
            <a:ahLst/>
            <a:cxnLst/>
            <a:rect l="0" t="0" r="0" b="0"/>
            <a:pathLst>
              <a:path w="26790" h="80368">
                <a:moveTo>
                  <a:pt x="0" y="0"/>
                </a:moveTo>
                <a:lnTo>
                  <a:pt x="0" y="20991"/>
                </a:lnTo>
                <a:lnTo>
                  <a:pt x="992" y="23916"/>
                </a:lnTo>
                <a:lnTo>
                  <a:pt x="2645" y="26858"/>
                </a:lnTo>
                <a:lnTo>
                  <a:pt x="4741" y="29811"/>
                </a:lnTo>
                <a:lnTo>
                  <a:pt x="6137" y="32773"/>
                </a:lnTo>
                <a:lnTo>
                  <a:pt x="7068" y="35739"/>
                </a:lnTo>
                <a:lnTo>
                  <a:pt x="7688" y="38709"/>
                </a:lnTo>
                <a:lnTo>
                  <a:pt x="9094" y="41681"/>
                </a:lnTo>
                <a:lnTo>
                  <a:pt x="11023" y="44655"/>
                </a:lnTo>
                <a:lnTo>
                  <a:pt x="16509" y="51816"/>
                </a:lnTo>
                <a:lnTo>
                  <a:pt x="16959" y="53395"/>
                </a:lnTo>
                <a:lnTo>
                  <a:pt x="17259" y="55441"/>
                </a:lnTo>
                <a:lnTo>
                  <a:pt x="17459" y="57797"/>
                </a:lnTo>
                <a:lnTo>
                  <a:pt x="17592" y="60359"/>
                </a:lnTo>
                <a:lnTo>
                  <a:pt x="17741" y="65853"/>
                </a:lnTo>
                <a:lnTo>
                  <a:pt x="18772" y="68706"/>
                </a:lnTo>
                <a:lnTo>
                  <a:pt x="20452" y="71601"/>
                </a:lnTo>
                <a:lnTo>
                  <a:pt x="26789" y="8036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24" name="Freeform 523"/>
          <p:cNvSpPr/>
          <p:nvPr/>
        </p:nvSpPr>
        <p:spPr bwMode="auto">
          <a:xfrm>
            <a:off x="3661204" y="3705820"/>
            <a:ext cx="10993" cy="1"/>
          </a:xfrm>
          <a:custGeom>
            <a:avLst/>
            <a:gdLst/>
            <a:ahLst/>
            <a:cxnLst/>
            <a:rect l="0" t="0" r="0" b="0"/>
            <a:pathLst>
              <a:path w="10993" h="1">
                <a:moveTo>
                  <a:pt x="8897" y="0"/>
                </a:moveTo>
                <a:lnTo>
                  <a:pt x="0" y="0"/>
                </a:lnTo>
                <a:lnTo>
                  <a:pt x="10992" y="0"/>
                </a:lnTo>
                <a:close/>
              </a:path>
            </a:pathLst>
          </a:custGeom>
          <a:solidFill>
            <a:schemeClr val="accent1"/>
          </a:solid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25" name="SMARTInkAnnotation457"/>
          <p:cNvSpPr/>
          <p:nvPr/>
        </p:nvSpPr>
        <p:spPr bwMode="auto">
          <a:xfrm>
            <a:off x="3607593" y="3812976"/>
            <a:ext cx="8931" cy="151272"/>
          </a:xfrm>
          <a:custGeom>
            <a:avLst/>
            <a:gdLst/>
            <a:ahLst/>
            <a:cxnLst/>
            <a:rect l="0" t="0" r="0" b="0"/>
            <a:pathLst>
              <a:path w="8931" h="151272">
                <a:moveTo>
                  <a:pt x="8930" y="0"/>
                </a:moveTo>
                <a:lnTo>
                  <a:pt x="8930" y="151271"/>
                </a:lnTo>
                <a:lnTo>
                  <a:pt x="8930" y="139329"/>
                </a:lnTo>
                <a:lnTo>
                  <a:pt x="7937" y="136542"/>
                </a:lnTo>
                <a:lnTo>
                  <a:pt x="6284" y="133692"/>
                </a:lnTo>
                <a:lnTo>
                  <a:pt x="4189" y="130800"/>
                </a:lnTo>
                <a:lnTo>
                  <a:pt x="2793" y="127879"/>
                </a:lnTo>
                <a:lnTo>
                  <a:pt x="1862" y="124940"/>
                </a:lnTo>
                <a:lnTo>
                  <a:pt x="0"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26" name="SMARTInkAnnotation458"/>
          <p:cNvSpPr/>
          <p:nvPr/>
        </p:nvSpPr>
        <p:spPr bwMode="auto">
          <a:xfrm>
            <a:off x="3625453" y="3884414"/>
            <a:ext cx="53579" cy="17860"/>
          </a:xfrm>
          <a:custGeom>
            <a:avLst/>
            <a:gdLst/>
            <a:ahLst/>
            <a:cxnLst/>
            <a:rect l="0" t="0" r="0" b="0"/>
            <a:pathLst>
              <a:path w="53579" h="17860">
                <a:moveTo>
                  <a:pt x="0" y="17859"/>
                </a:moveTo>
                <a:lnTo>
                  <a:pt x="16250" y="17859"/>
                </a:lnTo>
                <a:lnTo>
                  <a:pt x="17778" y="16866"/>
                </a:lnTo>
                <a:lnTo>
                  <a:pt x="19790" y="15213"/>
                </a:lnTo>
                <a:lnTo>
                  <a:pt x="22123" y="13118"/>
                </a:lnTo>
                <a:lnTo>
                  <a:pt x="24670" y="11722"/>
                </a:lnTo>
                <a:lnTo>
                  <a:pt x="27361" y="10791"/>
                </a:lnTo>
                <a:lnTo>
                  <a:pt x="30147" y="10171"/>
                </a:lnTo>
                <a:lnTo>
                  <a:pt x="32996" y="8765"/>
                </a:lnTo>
                <a:lnTo>
                  <a:pt x="35888" y="6836"/>
                </a:lnTo>
                <a:lnTo>
                  <a:pt x="38808" y="4557"/>
                </a:lnTo>
                <a:lnTo>
                  <a:pt x="41747" y="3038"/>
                </a:lnTo>
                <a:lnTo>
                  <a:pt x="44698" y="2025"/>
                </a:lnTo>
                <a:lnTo>
                  <a:pt x="5357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27" name="SMARTInkAnnotation459"/>
          <p:cNvSpPr/>
          <p:nvPr/>
        </p:nvSpPr>
        <p:spPr bwMode="auto">
          <a:xfrm>
            <a:off x="3679031" y="3857625"/>
            <a:ext cx="8930" cy="142304"/>
          </a:xfrm>
          <a:custGeom>
            <a:avLst/>
            <a:gdLst/>
            <a:ahLst/>
            <a:cxnLst/>
            <a:rect l="0" t="0" r="0" b="0"/>
            <a:pathLst>
              <a:path w="8930" h="142304">
                <a:moveTo>
                  <a:pt x="8929" y="0"/>
                </a:moveTo>
                <a:lnTo>
                  <a:pt x="4189" y="0"/>
                </a:lnTo>
                <a:lnTo>
                  <a:pt x="2793" y="992"/>
                </a:lnTo>
                <a:lnTo>
                  <a:pt x="1862" y="2645"/>
                </a:lnTo>
                <a:lnTo>
                  <a:pt x="1241" y="4740"/>
                </a:lnTo>
                <a:lnTo>
                  <a:pt x="827" y="8121"/>
                </a:lnTo>
                <a:lnTo>
                  <a:pt x="551" y="12359"/>
                </a:lnTo>
                <a:lnTo>
                  <a:pt x="368" y="17169"/>
                </a:lnTo>
                <a:lnTo>
                  <a:pt x="1237" y="22360"/>
                </a:lnTo>
                <a:lnTo>
                  <a:pt x="2809" y="27805"/>
                </a:lnTo>
                <a:lnTo>
                  <a:pt x="4849" y="33419"/>
                </a:lnTo>
                <a:lnTo>
                  <a:pt x="6209" y="39147"/>
                </a:lnTo>
                <a:lnTo>
                  <a:pt x="7116" y="44949"/>
                </a:lnTo>
                <a:lnTo>
                  <a:pt x="7721" y="50802"/>
                </a:lnTo>
                <a:lnTo>
                  <a:pt x="8123" y="57680"/>
                </a:lnTo>
                <a:lnTo>
                  <a:pt x="8571" y="73260"/>
                </a:lnTo>
                <a:lnTo>
                  <a:pt x="8898" y="112746"/>
                </a:lnTo>
                <a:lnTo>
                  <a:pt x="8929" y="142303"/>
                </a:lnTo>
                <a:lnTo>
                  <a:pt x="7937" y="141501"/>
                </a:lnTo>
                <a:lnTo>
                  <a:pt x="6284" y="139975"/>
                </a:lnTo>
                <a:lnTo>
                  <a:pt x="0" y="1339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28" name="SMARTInkAnnotation460"/>
          <p:cNvSpPr/>
          <p:nvPr/>
        </p:nvSpPr>
        <p:spPr bwMode="auto">
          <a:xfrm>
            <a:off x="5867373" y="3598664"/>
            <a:ext cx="142307" cy="156522"/>
          </a:xfrm>
          <a:custGeom>
            <a:avLst/>
            <a:gdLst/>
            <a:ahLst/>
            <a:cxnLst/>
            <a:rect l="0" t="0" r="0" b="0"/>
            <a:pathLst>
              <a:path w="142307" h="156522">
                <a:moveTo>
                  <a:pt x="142306" y="0"/>
                </a:moveTo>
                <a:lnTo>
                  <a:pt x="103273" y="0"/>
                </a:lnTo>
                <a:lnTo>
                  <a:pt x="96440" y="992"/>
                </a:lnTo>
                <a:lnTo>
                  <a:pt x="89900" y="2645"/>
                </a:lnTo>
                <a:lnTo>
                  <a:pt x="83556" y="4740"/>
                </a:lnTo>
                <a:lnTo>
                  <a:pt x="77343" y="7129"/>
                </a:lnTo>
                <a:lnTo>
                  <a:pt x="71216" y="9713"/>
                </a:lnTo>
                <a:lnTo>
                  <a:pt x="65147" y="12428"/>
                </a:lnTo>
                <a:lnTo>
                  <a:pt x="53112" y="18091"/>
                </a:lnTo>
                <a:lnTo>
                  <a:pt x="47124" y="20990"/>
                </a:lnTo>
                <a:lnTo>
                  <a:pt x="41148" y="24907"/>
                </a:lnTo>
                <a:lnTo>
                  <a:pt x="35181" y="29504"/>
                </a:lnTo>
                <a:lnTo>
                  <a:pt x="29217" y="34552"/>
                </a:lnTo>
                <a:lnTo>
                  <a:pt x="24249" y="38909"/>
                </a:lnTo>
                <a:lnTo>
                  <a:pt x="16084" y="46397"/>
                </a:lnTo>
                <a:lnTo>
                  <a:pt x="12517" y="50775"/>
                </a:lnTo>
                <a:lnTo>
                  <a:pt x="9148" y="55678"/>
                </a:lnTo>
                <a:lnTo>
                  <a:pt x="5909" y="60931"/>
                </a:lnTo>
                <a:lnTo>
                  <a:pt x="3750" y="66417"/>
                </a:lnTo>
                <a:lnTo>
                  <a:pt x="2310" y="72060"/>
                </a:lnTo>
                <a:lnTo>
                  <a:pt x="1351" y="77805"/>
                </a:lnTo>
                <a:lnTo>
                  <a:pt x="711" y="82628"/>
                </a:lnTo>
                <a:lnTo>
                  <a:pt x="284" y="86835"/>
                </a:lnTo>
                <a:lnTo>
                  <a:pt x="0" y="90632"/>
                </a:lnTo>
                <a:lnTo>
                  <a:pt x="803" y="95148"/>
                </a:lnTo>
                <a:lnTo>
                  <a:pt x="2330" y="100143"/>
                </a:lnTo>
                <a:lnTo>
                  <a:pt x="4340" y="105457"/>
                </a:lnTo>
                <a:lnTo>
                  <a:pt x="7665" y="109992"/>
                </a:lnTo>
                <a:lnTo>
                  <a:pt x="11865" y="114007"/>
                </a:lnTo>
                <a:lnTo>
                  <a:pt x="16650" y="117676"/>
                </a:lnTo>
                <a:lnTo>
                  <a:pt x="21825" y="122107"/>
                </a:lnTo>
                <a:lnTo>
                  <a:pt x="27259" y="127046"/>
                </a:lnTo>
                <a:lnTo>
                  <a:pt x="32866" y="132322"/>
                </a:lnTo>
                <a:lnTo>
                  <a:pt x="39580" y="136832"/>
                </a:lnTo>
                <a:lnTo>
                  <a:pt x="47033" y="140831"/>
                </a:lnTo>
                <a:lnTo>
                  <a:pt x="54978" y="144488"/>
                </a:lnTo>
                <a:lnTo>
                  <a:pt x="62260" y="146927"/>
                </a:lnTo>
                <a:lnTo>
                  <a:pt x="69098" y="148553"/>
                </a:lnTo>
                <a:lnTo>
                  <a:pt x="75641" y="149637"/>
                </a:lnTo>
                <a:lnTo>
                  <a:pt x="81988" y="151352"/>
                </a:lnTo>
                <a:lnTo>
                  <a:pt x="88203" y="153487"/>
                </a:lnTo>
                <a:lnTo>
                  <a:pt x="94332" y="155902"/>
                </a:lnTo>
                <a:lnTo>
                  <a:pt x="100401" y="156521"/>
                </a:lnTo>
                <a:lnTo>
                  <a:pt x="106432" y="155941"/>
                </a:lnTo>
                <a:lnTo>
                  <a:pt x="112437" y="154562"/>
                </a:lnTo>
                <a:lnTo>
                  <a:pt x="117432" y="153643"/>
                </a:lnTo>
                <a:lnTo>
                  <a:pt x="121755" y="153030"/>
                </a:lnTo>
                <a:lnTo>
                  <a:pt x="133377" y="15180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29" name="SMARTInkAnnotation461"/>
          <p:cNvSpPr/>
          <p:nvPr/>
        </p:nvSpPr>
        <p:spPr bwMode="auto">
          <a:xfrm>
            <a:off x="6072187" y="3687960"/>
            <a:ext cx="98228" cy="1"/>
          </a:xfrm>
          <a:custGeom>
            <a:avLst/>
            <a:gdLst/>
            <a:ahLst/>
            <a:cxnLst/>
            <a:rect l="0" t="0" r="0" b="0"/>
            <a:pathLst>
              <a:path w="98228" h="1">
                <a:moveTo>
                  <a:pt x="0" y="0"/>
                </a:moveTo>
                <a:lnTo>
                  <a:pt x="98227" y="0"/>
                </a:lnTo>
              </a:path>
            </a:pathLst>
          </a:custGeom>
          <a:solidFill>
            <a:schemeClr val="accent1"/>
          </a:solid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30" name="SMARTInkAnnotation462"/>
          <p:cNvSpPr/>
          <p:nvPr/>
        </p:nvSpPr>
        <p:spPr bwMode="auto">
          <a:xfrm>
            <a:off x="6260275" y="3616523"/>
            <a:ext cx="142311" cy="124600"/>
          </a:xfrm>
          <a:custGeom>
            <a:avLst/>
            <a:gdLst/>
            <a:ahLst/>
            <a:cxnLst/>
            <a:rect l="0" t="0" r="0" b="0"/>
            <a:pathLst>
              <a:path w="142311" h="124600">
                <a:moveTo>
                  <a:pt x="88732" y="0"/>
                </a:moveTo>
                <a:lnTo>
                  <a:pt x="67742" y="0"/>
                </a:lnTo>
                <a:lnTo>
                  <a:pt x="64817" y="993"/>
                </a:lnTo>
                <a:lnTo>
                  <a:pt x="61874" y="2646"/>
                </a:lnTo>
                <a:lnTo>
                  <a:pt x="58921" y="4741"/>
                </a:lnTo>
                <a:lnTo>
                  <a:pt x="54967" y="7129"/>
                </a:lnTo>
                <a:lnTo>
                  <a:pt x="50347" y="9713"/>
                </a:lnTo>
                <a:lnTo>
                  <a:pt x="39923" y="15231"/>
                </a:lnTo>
                <a:lnTo>
                  <a:pt x="28674" y="20991"/>
                </a:lnTo>
                <a:lnTo>
                  <a:pt x="23889" y="23916"/>
                </a:lnTo>
                <a:lnTo>
                  <a:pt x="19706" y="26858"/>
                </a:lnTo>
                <a:lnTo>
                  <a:pt x="15926" y="29811"/>
                </a:lnTo>
                <a:lnTo>
                  <a:pt x="12413" y="33765"/>
                </a:lnTo>
                <a:lnTo>
                  <a:pt x="9079" y="38385"/>
                </a:lnTo>
                <a:lnTo>
                  <a:pt x="5865" y="43449"/>
                </a:lnTo>
                <a:lnTo>
                  <a:pt x="3721" y="48810"/>
                </a:lnTo>
                <a:lnTo>
                  <a:pt x="2293" y="54368"/>
                </a:lnTo>
                <a:lnTo>
                  <a:pt x="1340" y="60058"/>
                </a:lnTo>
                <a:lnTo>
                  <a:pt x="705" y="64843"/>
                </a:lnTo>
                <a:lnTo>
                  <a:pt x="282" y="69026"/>
                </a:lnTo>
                <a:lnTo>
                  <a:pt x="0" y="72806"/>
                </a:lnTo>
                <a:lnTo>
                  <a:pt x="804" y="77311"/>
                </a:lnTo>
                <a:lnTo>
                  <a:pt x="2332" y="82298"/>
                </a:lnTo>
                <a:lnTo>
                  <a:pt x="4343" y="87608"/>
                </a:lnTo>
                <a:lnTo>
                  <a:pt x="7668" y="92140"/>
                </a:lnTo>
                <a:lnTo>
                  <a:pt x="11869" y="96153"/>
                </a:lnTo>
                <a:lnTo>
                  <a:pt x="16655" y="99821"/>
                </a:lnTo>
                <a:lnTo>
                  <a:pt x="21829" y="103258"/>
                </a:lnTo>
                <a:lnTo>
                  <a:pt x="27262" y="106542"/>
                </a:lnTo>
                <a:lnTo>
                  <a:pt x="32870" y="109723"/>
                </a:lnTo>
                <a:lnTo>
                  <a:pt x="39584" y="111844"/>
                </a:lnTo>
                <a:lnTo>
                  <a:pt x="47038" y="113258"/>
                </a:lnTo>
                <a:lnTo>
                  <a:pt x="54982" y="114200"/>
                </a:lnTo>
                <a:lnTo>
                  <a:pt x="62264" y="115821"/>
                </a:lnTo>
                <a:lnTo>
                  <a:pt x="69102" y="117894"/>
                </a:lnTo>
                <a:lnTo>
                  <a:pt x="75646" y="120268"/>
                </a:lnTo>
                <a:lnTo>
                  <a:pt x="82984" y="121850"/>
                </a:lnTo>
                <a:lnTo>
                  <a:pt x="90854" y="122906"/>
                </a:lnTo>
                <a:lnTo>
                  <a:pt x="105550" y="124078"/>
                </a:lnTo>
                <a:lnTo>
                  <a:pt x="115390" y="124599"/>
                </a:lnTo>
                <a:lnTo>
                  <a:pt x="120394" y="123745"/>
                </a:lnTo>
                <a:lnTo>
                  <a:pt x="125715" y="122185"/>
                </a:lnTo>
                <a:lnTo>
                  <a:pt x="139032" y="117291"/>
                </a:lnTo>
                <a:lnTo>
                  <a:pt x="140125" y="115897"/>
                </a:lnTo>
                <a:lnTo>
                  <a:pt x="140854" y="113976"/>
                </a:lnTo>
                <a:lnTo>
                  <a:pt x="142310"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31" name="SMARTInkAnnotation463"/>
          <p:cNvSpPr/>
          <p:nvPr/>
        </p:nvSpPr>
        <p:spPr bwMode="auto">
          <a:xfrm>
            <a:off x="6474023" y="3670101"/>
            <a:ext cx="107157" cy="17860"/>
          </a:xfrm>
          <a:custGeom>
            <a:avLst/>
            <a:gdLst/>
            <a:ahLst/>
            <a:cxnLst/>
            <a:rect l="0" t="0" r="0" b="0"/>
            <a:pathLst>
              <a:path w="107157" h="17860">
                <a:moveTo>
                  <a:pt x="0" y="17859"/>
                </a:moveTo>
                <a:lnTo>
                  <a:pt x="0" y="13119"/>
                </a:lnTo>
                <a:lnTo>
                  <a:pt x="992" y="11723"/>
                </a:lnTo>
                <a:lnTo>
                  <a:pt x="2646" y="10792"/>
                </a:lnTo>
                <a:lnTo>
                  <a:pt x="4740" y="10171"/>
                </a:lnTo>
                <a:lnTo>
                  <a:pt x="7129" y="9757"/>
                </a:lnTo>
                <a:lnTo>
                  <a:pt x="9713" y="9481"/>
                </a:lnTo>
                <a:lnTo>
                  <a:pt x="12429" y="9298"/>
                </a:lnTo>
                <a:lnTo>
                  <a:pt x="16223" y="8183"/>
                </a:lnTo>
                <a:lnTo>
                  <a:pt x="20738" y="6448"/>
                </a:lnTo>
                <a:lnTo>
                  <a:pt x="25731" y="4298"/>
                </a:lnTo>
                <a:lnTo>
                  <a:pt x="31045" y="2866"/>
                </a:lnTo>
                <a:lnTo>
                  <a:pt x="36571" y="1910"/>
                </a:lnTo>
                <a:lnTo>
                  <a:pt x="42241" y="1273"/>
                </a:lnTo>
                <a:lnTo>
                  <a:pt x="48004" y="1841"/>
                </a:lnTo>
                <a:lnTo>
                  <a:pt x="53831" y="3212"/>
                </a:lnTo>
                <a:lnTo>
                  <a:pt x="59699" y="5118"/>
                </a:lnTo>
                <a:lnTo>
                  <a:pt x="65596" y="6388"/>
                </a:lnTo>
                <a:lnTo>
                  <a:pt x="71512" y="7236"/>
                </a:lnTo>
                <a:lnTo>
                  <a:pt x="77440" y="7800"/>
                </a:lnTo>
                <a:lnTo>
                  <a:pt x="82385" y="7185"/>
                </a:lnTo>
                <a:lnTo>
                  <a:pt x="86673" y="5782"/>
                </a:lnTo>
                <a:lnTo>
                  <a:pt x="95944" y="1142"/>
                </a:lnTo>
                <a:lnTo>
                  <a:pt x="97697" y="762"/>
                </a:lnTo>
                <a:lnTo>
                  <a:pt x="99858" y="507"/>
                </a:lnTo>
                <a:lnTo>
                  <a:pt x="10715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32" name="SMARTInkAnnotation464"/>
          <p:cNvSpPr/>
          <p:nvPr/>
        </p:nvSpPr>
        <p:spPr bwMode="auto">
          <a:xfrm>
            <a:off x="6635434" y="3625453"/>
            <a:ext cx="160059" cy="124371"/>
          </a:xfrm>
          <a:custGeom>
            <a:avLst/>
            <a:gdLst/>
            <a:ahLst/>
            <a:cxnLst/>
            <a:rect l="0" t="0" r="0" b="0"/>
            <a:pathLst>
              <a:path w="160059" h="124371">
                <a:moveTo>
                  <a:pt x="97550" y="0"/>
                </a:moveTo>
                <a:lnTo>
                  <a:pt x="71819" y="0"/>
                </a:lnTo>
                <a:lnTo>
                  <a:pt x="66505" y="992"/>
                </a:lnTo>
                <a:lnTo>
                  <a:pt x="60978" y="2645"/>
                </a:lnTo>
                <a:lnTo>
                  <a:pt x="55310" y="4740"/>
                </a:lnTo>
                <a:lnTo>
                  <a:pt x="49546" y="7129"/>
                </a:lnTo>
                <a:lnTo>
                  <a:pt x="43720" y="9713"/>
                </a:lnTo>
                <a:lnTo>
                  <a:pt x="37850" y="12428"/>
                </a:lnTo>
                <a:lnTo>
                  <a:pt x="31954" y="16223"/>
                </a:lnTo>
                <a:lnTo>
                  <a:pt x="26038" y="20737"/>
                </a:lnTo>
                <a:lnTo>
                  <a:pt x="20110" y="25731"/>
                </a:lnTo>
                <a:lnTo>
                  <a:pt x="15165" y="31044"/>
                </a:lnTo>
                <a:lnTo>
                  <a:pt x="10877" y="36571"/>
                </a:lnTo>
                <a:lnTo>
                  <a:pt x="7026" y="42240"/>
                </a:lnTo>
                <a:lnTo>
                  <a:pt x="4458" y="48003"/>
                </a:lnTo>
                <a:lnTo>
                  <a:pt x="2746" y="53830"/>
                </a:lnTo>
                <a:lnTo>
                  <a:pt x="1605" y="59699"/>
                </a:lnTo>
                <a:lnTo>
                  <a:pt x="845" y="65596"/>
                </a:lnTo>
                <a:lnTo>
                  <a:pt x="338" y="71512"/>
                </a:lnTo>
                <a:lnTo>
                  <a:pt x="0" y="77440"/>
                </a:lnTo>
                <a:lnTo>
                  <a:pt x="767" y="82385"/>
                </a:lnTo>
                <a:lnTo>
                  <a:pt x="2270" y="86673"/>
                </a:lnTo>
                <a:lnTo>
                  <a:pt x="4264" y="90524"/>
                </a:lnTo>
                <a:lnTo>
                  <a:pt x="8570" y="95076"/>
                </a:lnTo>
                <a:lnTo>
                  <a:pt x="14418" y="100095"/>
                </a:lnTo>
                <a:lnTo>
                  <a:pt x="21293" y="105425"/>
                </a:lnTo>
                <a:lnTo>
                  <a:pt x="27860" y="109971"/>
                </a:lnTo>
                <a:lnTo>
                  <a:pt x="34223" y="113993"/>
                </a:lnTo>
                <a:lnTo>
                  <a:pt x="40449" y="117667"/>
                </a:lnTo>
                <a:lnTo>
                  <a:pt x="47576" y="120117"/>
                </a:lnTo>
                <a:lnTo>
                  <a:pt x="55304" y="121750"/>
                </a:lnTo>
                <a:lnTo>
                  <a:pt x="63433" y="122838"/>
                </a:lnTo>
                <a:lnTo>
                  <a:pt x="71830" y="123564"/>
                </a:lnTo>
                <a:lnTo>
                  <a:pt x="80403" y="124047"/>
                </a:lnTo>
                <a:lnTo>
                  <a:pt x="89095" y="124370"/>
                </a:lnTo>
                <a:lnTo>
                  <a:pt x="96875" y="123593"/>
                </a:lnTo>
                <a:lnTo>
                  <a:pt x="104045" y="122083"/>
                </a:lnTo>
                <a:lnTo>
                  <a:pt x="110810" y="120084"/>
                </a:lnTo>
                <a:lnTo>
                  <a:pt x="117304" y="118751"/>
                </a:lnTo>
                <a:lnTo>
                  <a:pt x="123617" y="117863"/>
                </a:lnTo>
                <a:lnTo>
                  <a:pt x="129811" y="117270"/>
                </a:lnTo>
                <a:lnTo>
                  <a:pt x="134933" y="115883"/>
                </a:lnTo>
                <a:lnTo>
                  <a:pt x="139339" y="113966"/>
                </a:lnTo>
                <a:lnTo>
                  <a:pt x="143268" y="111696"/>
                </a:lnTo>
                <a:lnTo>
                  <a:pt x="145888" y="109191"/>
                </a:lnTo>
                <a:lnTo>
                  <a:pt x="147635" y="106528"/>
                </a:lnTo>
                <a:lnTo>
                  <a:pt x="148799" y="103761"/>
                </a:lnTo>
                <a:lnTo>
                  <a:pt x="150568" y="101916"/>
                </a:lnTo>
                <a:lnTo>
                  <a:pt x="152740" y="100687"/>
                </a:lnTo>
                <a:lnTo>
                  <a:pt x="160058" y="9822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33" name="SMARTInkAnnotation465"/>
          <p:cNvSpPr/>
          <p:nvPr/>
        </p:nvSpPr>
        <p:spPr bwMode="auto">
          <a:xfrm>
            <a:off x="6840140" y="3679031"/>
            <a:ext cx="125017" cy="17860"/>
          </a:xfrm>
          <a:custGeom>
            <a:avLst/>
            <a:gdLst/>
            <a:ahLst/>
            <a:cxnLst/>
            <a:rect l="0" t="0" r="0" b="0"/>
            <a:pathLst>
              <a:path w="125017" h="17860">
                <a:moveTo>
                  <a:pt x="0" y="17859"/>
                </a:moveTo>
                <a:lnTo>
                  <a:pt x="4740" y="13118"/>
                </a:lnTo>
                <a:lnTo>
                  <a:pt x="9114" y="11722"/>
                </a:lnTo>
                <a:lnTo>
                  <a:pt x="15006" y="10791"/>
                </a:lnTo>
                <a:lnTo>
                  <a:pt x="21910" y="10171"/>
                </a:lnTo>
                <a:lnTo>
                  <a:pt x="28498" y="9757"/>
                </a:lnTo>
                <a:lnTo>
                  <a:pt x="41108" y="9297"/>
                </a:lnTo>
                <a:lnTo>
                  <a:pt x="78432" y="8978"/>
                </a:lnTo>
                <a:lnTo>
                  <a:pt x="85031" y="8962"/>
                </a:lnTo>
                <a:lnTo>
                  <a:pt x="90421" y="7959"/>
                </a:lnTo>
                <a:lnTo>
                  <a:pt x="95008" y="6298"/>
                </a:lnTo>
                <a:lnTo>
                  <a:pt x="99057" y="4199"/>
                </a:lnTo>
                <a:lnTo>
                  <a:pt x="102749" y="2799"/>
                </a:lnTo>
                <a:lnTo>
                  <a:pt x="106203" y="1866"/>
                </a:lnTo>
                <a:lnTo>
                  <a:pt x="109497" y="1244"/>
                </a:lnTo>
                <a:lnTo>
                  <a:pt x="112685" y="829"/>
                </a:lnTo>
                <a:lnTo>
                  <a:pt x="115804" y="552"/>
                </a:lnTo>
                <a:lnTo>
                  <a:pt x="12501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34" name="SMARTInkAnnotation466"/>
          <p:cNvSpPr/>
          <p:nvPr/>
        </p:nvSpPr>
        <p:spPr bwMode="auto">
          <a:xfrm>
            <a:off x="7065784" y="3625453"/>
            <a:ext cx="211912" cy="132514"/>
          </a:xfrm>
          <a:custGeom>
            <a:avLst/>
            <a:gdLst/>
            <a:ahLst/>
            <a:cxnLst/>
            <a:rect l="0" t="0" r="0" b="0"/>
            <a:pathLst>
              <a:path w="211912" h="132514">
                <a:moveTo>
                  <a:pt x="122614" y="0"/>
                </a:moveTo>
                <a:lnTo>
                  <a:pt x="102497" y="0"/>
                </a:lnTo>
                <a:lnTo>
                  <a:pt x="97296" y="992"/>
                </a:lnTo>
                <a:lnTo>
                  <a:pt x="90852" y="2646"/>
                </a:lnTo>
                <a:lnTo>
                  <a:pt x="83581" y="4740"/>
                </a:lnTo>
                <a:lnTo>
                  <a:pt x="76748" y="7129"/>
                </a:lnTo>
                <a:lnTo>
                  <a:pt x="70208" y="9713"/>
                </a:lnTo>
                <a:lnTo>
                  <a:pt x="63864" y="12428"/>
                </a:lnTo>
                <a:lnTo>
                  <a:pt x="56658" y="16223"/>
                </a:lnTo>
                <a:lnTo>
                  <a:pt x="48878" y="20737"/>
                </a:lnTo>
                <a:lnTo>
                  <a:pt x="40715" y="25731"/>
                </a:lnTo>
                <a:lnTo>
                  <a:pt x="33288" y="31044"/>
                </a:lnTo>
                <a:lnTo>
                  <a:pt x="26352" y="36571"/>
                </a:lnTo>
                <a:lnTo>
                  <a:pt x="19744" y="42240"/>
                </a:lnTo>
                <a:lnTo>
                  <a:pt x="14346" y="48003"/>
                </a:lnTo>
                <a:lnTo>
                  <a:pt x="9756" y="53830"/>
                </a:lnTo>
                <a:lnTo>
                  <a:pt x="5703" y="59699"/>
                </a:lnTo>
                <a:lnTo>
                  <a:pt x="3002" y="65596"/>
                </a:lnTo>
                <a:lnTo>
                  <a:pt x="1201" y="71512"/>
                </a:lnTo>
                <a:lnTo>
                  <a:pt x="0" y="77440"/>
                </a:lnTo>
                <a:lnTo>
                  <a:pt x="191" y="82385"/>
                </a:lnTo>
                <a:lnTo>
                  <a:pt x="1311" y="86673"/>
                </a:lnTo>
                <a:lnTo>
                  <a:pt x="3051" y="90524"/>
                </a:lnTo>
                <a:lnTo>
                  <a:pt x="6194" y="95076"/>
                </a:lnTo>
                <a:lnTo>
                  <a:pt x="10274" y="100095"/>
                </a:lnTo>
                <a:lnTo>
                  <a:pt x="14979" y="105425"/>
                </a:lnTo>
                <a:lnTo>
                  <a:pt x="21091" y="109971"/>
                </a:lnTo>
                <a:lnTo>
                  <a:pt x="28143" y="113993"/>
                </a:lnTo>
                <a:lnTo>
                  <a:pt x="35821" y="117667"/>
                </a:lnTo>
                <a:lnTo>
                  <a:pt x="44908" y="120117"/>
                </a:lnTo>
                <a:lnTo>
                  <a:pt x="54934" y="121750"/>
                </a:lnTo>
                <a:lnTo>
                  <a:pt x="65588" y="122838"/>
                </a:lnTo>
                <a:lnTo>
                  <a:pt x="76659" y="124556"/>
                </a:lnTo>
                <a:lnTo>
                  <a:pt x="88009" y="126694"/>
                </a:lnTo>
                <a:lnTo>
                  <a:pt x="99544" y="129111"/>
                </a:lnTo>
                <a:lnTo>
                  <a:pt x="111202" y="130722"/>
                </a:lnTo>
                <a:lnTo>
                  <a:pt x="122943" y="131797"/>
                </a:lnTo>
                <a:lnTo>
                  <a:pt x="134740" y="132513"/>
                </a:lnTo>
                <a:lnTo>
                  <a:pt x="145581" y="131998"/>
                </a:lnTo>
                <a:lnTo>
                  <a:pt x="155784" y="130663"/>
                </a:lnTo>
                <a:lnTo>
                  <a:pt x="165563" y="128780"/>
                </a:lnTo>
                <a:lnTo>
                  <a:pt x="174067" y="127526"/>
                </a:lnTo>
                <a:lnTo>
                  <a:pt x="181721" y="126689"/>
                </a:lnTo>
                <a:lnTo>
                  <a:pt x="194524" y="125759"/>
                </a:lnTo>
                <a:lnTo>
                  <a:pt x="211911" y="12501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35" name="SMARTInkAnnotation467"/>
          <p:cNvSpPr/>
          <p:nvPr/>
        </p:nvSpPr>
        <p:spPr bwMode="auto">
          <a:xfrm>
            <a:off x="6295429" y="3429000"/>
            <a:ext cx="17483" cy="80368"/>
          </a:xfrm>
          <a:custGeom>
            <a:avLst/>
            <a:gdLst/>
            <a:ahLst/>
            <a:cxnLst/>
            <a:rect l="0" t="0" r="0" b="0"/>
            <a:pathLst>
              <a:path w="17483" h="80368">
                <a:moveTo>
                  <a:pt x="0" y="80367"/>
                </a:moveTo>
                <a:lnTo>
                  <a:pt x="4741" y="80367"/>
                </a:lnTo>
                <a:lnTo>
                  <a:pt x="6137" y="79374"/>
                </a:lnTo>
                <a:lnTo>
                  <a:pt x="7068" y="77721"/>
                </a:lnTo>
                <a:lnTo>
                  <a:pt x="7689" y="75626"/>
                </a:lnTo>
                <a:lnTo>
                  <a:pt x="8103" y="73237"/>
                </a:lnTo>
                <a:lnTo>
                  <a:pt x="8379" y="70653"/>
                </a:lnTo>
                <a:lnTo>
                  <a:pt x="8562" y="67938"/>
                </a:lnTo>
                <a:lnTo>
                  <a:pt x="9677" y="65135"/>
                </a:lnTo>
                <a:lnTo>
                  <a:pt x="11413" y="62275"/>
                </a:lnTo>
                <a:lnTo>
                  <a:pt x="13562" y="59376"/>
                </a:lnTo>
                <a:lnTo>
                  <a:pt x="14994" y="56451"/>
                </a:lnTo>
                <a:lnTo>
                  <a:pt x="15950" y="53509"/>
                </a:lnTo>
                <a:lnTo>
                  <a:pt x="16586" y="50555"/>
                </a:lnTo>
                <a:lnTo>
                  <a:pt x="17010" y="47594"/>
                </a:lnTo>
                <a:lnTo>
                  <a:pt x="17294" y="44628"/>
                </a:lnTo>
                <a:lnTo>
                  <a:pt x="17482" y="41658"/>
                </a:lnTo>
                <a:lnTo>
                  <a:pt x="16616" y="38686"/>
                </a:lnTo>
                <a:lnTo>
                  <a:pt x="15046" y="35712"/>
                </a:lnTo>
                <a:lnTo>
                  <a:pt x="13007" y="32738"/>
                </a:lnTo>
                <a:lnTo>
                  <a:pt x="11648" y="29762"/>
                </a:lnTo>
                <a:lnTo>
                  <a:pt x="10742" y="26787"/>
                </a:lnTo>
                <a:lnTo>
                  <a:pt x="10138" y="23811"/>
                </a:lnTo>
                <a:lnTo>
                  <a:pt x="9736" y="20835"/>
                </a:lnTo>
                <a:lnTo>
                  <a:pt x="9467" y="17858"/>
                </a:lnTo>
                <a:lnTo>
                  <a:pt x="9036" y="10693"/>
                </a:lnTo>
                <a:lnTo>
                  <a:pt x="8977" y="7067"/>
                </a:lnTo>
                <a:lnTo>
                  <a:pt x="8961" y="4712"/>
                </a:lnTo>
                <a:lnTo>
                  <a:pt x="7959" y="3141"/>
                </a:lnTo>
                <a:lnTo>
                  <a:pt x="6298" y="2093"/>
                </a:lnTo>
                <a:lnTo>
                  <a:pt x="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36" name="SMARTInkAnnotation468"/>
          <p:cNvSpPr/>
          <p:nvPr/>
        </p:nvSpPr>
        <p:spPr bwMode="auto">
          <a:xfrm>
            <a:off x="6232921" y="3223617"/>
            <a:ext cx="17751" cy="96454"/>
          </a:xfrm>
          <a:custGeom>
            <a:avLst/>
            <a:gdLst/>
            <a:ahLst/>
            <a:cxnLst/>
            <a:rect l="0" t="0" r="0" b="0"/>
            <a:pathLst>
              <a:path w="17751" h="96454">
                <a:moveTo>
                  <a:pt x="0" y="0"/>
                </a:moveTo>
                <a:lnTo>
                  <a:pt x="0" y="4740"/>
                </a:lnTo>
                <a:lnTo>
                  <a:pt x="993" y="8121"/>
                </a:lnTo>
                <a:lnTo>
                  <a:pt x="2646" y="12359"/>
                </a:lnTo>
                <a:lnTo>
                  <a:pt x="4740" y="17169"/>
                </a:lnTo>
                <a:lnTo>
                  <a:pt x="6137" y="21368"/>
                </a:lnTo>
                <a:lnTo>
                  <a:pt x="7068" y="25159"/>
                </a:lnTo>
                <a:lnTo>
                  <a:pt x="7689" y="28679"/>
                </a:lnTo>
                <a:lnTo>
                  <a:pt x="8103" y="32018"/>
                </a:lnTo>
                <a:lnTo>
                  <a:pt x="8378" y="35236"/>
                </a:lnTo>
                <a:lnTo>
                  <a:pt x="8562" y="38373"/>
                </a:lnTo>
                <a:lnTo>
                  <a:pt x="8766" y="47151"/>
                </a:lnTo>
                <a:lnTo>
                  <a:pt x="8821" y="52270"/>
                </a:lnTo>
                <a:lnTo>
                  <a:pt x="9850" y="56675"/>
                </a:lnTo>
                <a:lnTo>
                  <a:pt x="11527" y="60603"/>
                </a:lnTo>
                <a:lnTo>
                  <a:pt x="13638" y="64214"/>
                </a:lnTo>
                <a:lnTo>
                  <a:pt x="15045" y="67615"/>
                </a:lnTo>
                <a:lnTo>
                  <a:pt x="15983" y="70873"/>
                </a:lnTo>
                <a:lnTo>
                  <a:pt x="16609" y="74038"/>
                </a:lnTo>
                <a:lnTo>
                  <a:pt x="17026" y="77140"/>
                </a:lnTo>
                <a:lnTo>
                  <a:pt x="17304" y="80200"/>
                </a:lnTo>
                <a:lnTo>
                  <a:pt x="17489" y="83232"/>
                </a:lnTo>
                <a:lnTo>
                  <a:pt x="17695" y="89247"/>
                </a:lnTo>
                <a:lnTo>
                  <a:pt x="17750" y="92240"/>
                </a:lnTo>
                <a:lnTo>
                  <a:pt x="16794" y="94235"/>
                </a:lnTo>
                <a:lnTo>
                  <a:pt x="15165" y="95566"/>
                </a:lnTo>
                <a:lnTo>
                  <a:pt x="13087" y="96453"/>
                </a:lnTo>
                <a:lnTo>
                  <a:pt x="11701" y="96052"/>
                </a:lnTo>
                <a:lnTo>
                  <a:pt x="10777" y="94792"/>
                </a:lnTo>
                <a:lnTo>
                  <a:pt x="10161" y="92960"/>
                </a:lnTo>
                <a:lnTo>
                  <a:pt x="8759" y="91739"/>
                </a:lnTo>
                <a:lnTo>
                  <a:pt x="6831" y="90925"/>
                </a:lnTo>
                <a:lnTo>
                  <a:pt x="4554" y="90382"/>
                </a:lnTo>
                <a:lnTo>
                  <a:pt x="3036" y="89028"/>
                </a:lnTo>
                <a:lnTo>
                  <a:pt x="2024" y="87133"/>
                </a:lnTo>
                <a:lnTo>
                  <a:pt x="0" y="8036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37" name="SMARTInkAnnotation469"/>
          <p:cNvSpPr/>
          <p:nvPr/>
        </p:nvSpPr>
        <p:spPr bwMode="auto">
          <a:xfrm>
            <a:off x="6250781" y="3187898"/>
            <a:ext cx="97654" cy="169139"/>
          </a:xfrm>
          <a:custGeom>
            <a:avLst/>
            <a:gdLst/>
            <a:ahLst/>
            <a:cxnLst/>
            <a:rect l="0" t="0" r="0" b="0"/>
            <a:pathLst>
              <a:path w="97654" h="169139">
                <a:moveTo>
                  <a:pt x="8929" y="0"/>
                </a:moveTo>
                <a:lnTo>
                  <a:pt x="18411" y="0"/>
                </a:lnTo>
                <a:lnTo>
                  <a:pt x="22195" y="992"/>
                </a:lnTo>
                <a:lnTo>
                  <a:pt x="25711" y="2646"/>
                </a:lnTo>
                <a:lnTo>
                  <a:pt x="29047" y="4741"/>
                </a:lnTo>
                <a:lnTo>
                  <a:pt x="33255" y="6137"/>
                </a:lnTo>
                <a:lnTo>
                  <a:pt x="38045" y="7068"/>
                </a:lnTo>
                <a:lnTo>
                  <a:pt x="43222" y="7688"/>
                </a:lnTo>
                <a:lnTo>
                  <a:pt x="48658" y="9094"/>
                </a:lnTo>
                <a:lnTo>
                  <a:pt x="54267" y="11024"/>
                </a:lnTo>
                <a:lnTo>
                  <a:pt x="59991" y="13302"/>
                </a:lnTo>
                <a:lnTo>
                  <a:pt x="64799" y="15814"/>
                </a:lnTo>
                <a:lnTo>
                  <a:pt x="68996" y="18480"/>
                </a:lnTo>
                <a:lnTo>
                  <a:pt x="72786" y="21249"/>
                </a:lnTo>
                <a:lnTo>
                  <a:pt x="75313" y="24088"/>
                </a:lnTo>
                <a:lnTo>
                  <a:pt x="76998" y="26973"/>
                </a:lnTo>
                <a:lnTo>
                  <a:pt x="78121" y="29888"/>
                </a:lnTo>
                <a:lnTo>
                  <a:pt x="77877" y="32824"/>
                </a:lnTo>
                <a:lnTo>
                  <a:pt x="76723" y="35773"/>
                </a:lnTo>
                <a:lnTo>
                  <a:pt x="74961" y="38731"/>
                </a:lnTo>
                <a:lnTo>
                  <a:pt x="72794" y="41696"/>
                </a:lnTo>
                <a:lnTo>
                  <a:pt x="70357" y="44665"/>
                </a:lnTo>
                <a:lnTo>
                  <a:pt x="67741" y="47636"/>
                </a:lnTo>
                <a:lnTo>
                  <a:pt x="64012" y="50609"/>
                </a:lnTo>
                <a:lnTo>
                  <a:pt x="59541" y="53583"/>
                </a:lnTo>
                <a:lnTo>
                  <a:pt x="54577" y="56558"/>
                </a:lnTo>
                <a:lnTo>
                  <a:pt x="50276" y="59533"/>
                </a:lnTo>
                <a:lnTo>
                  <a:pt x="46415" y="62509"/>
                </a:lnTo>
                <a:lnTo>
                  <a:pt x="42850" y="65485"/>
                </a:lnTo>
                <a:lnTo>
                  <a:pt x="38488" y="68462"/>
                </a:lnTo>
                <a:lnTo>
                  <a:pt x="33597" y="71438"/>
                </a:lnTo>
                <a:lnTo>
                  <a:pt x="18780" y="79844"/>
                </a:lnTo>
                <a:lnTo>
                  <a:pt x="19466" y="80019"/>
                </a:lnTo>
                <a:lnTo>
                  <a:pt x="20914" y="80135"/>
                </a:lnTo>
                <a:lnTo>
                  <a:pt x="22872" y="80212"/>
                </a:lnTo>
                <a:lnTo>
                  <a:pt x="30368" y="80321"/>
                </a:lnTo>
                <a:lnTo>
                  <a:pt x="35129" y="81329"/>
                </a:lnTo>
                <a:lnTo>
                  <a:pt x="41279" y="82993"/>
                </a:lnTo>
                <a:lnTo>
                  <a:pt x="48355" y="85094"/>
                </a:lnTo>
                <a:lnTo>
                  <a:pt x="55056" y="87487"/>
                </a:lnTo>
                <a:lnTo>
                  <a:pt x="61509" y="90075"/>
                </a:lnTo>
                <a:lnTo>
                  <a:pt x="67795" y="92792"/>
                </a:lnTo>
                <a:lnTo>
                  <a:pt x="72978" y="94603"/>
                </a:lnTo>
                <a:lnTo>
                  <a:pt x="77425" y="95811"/>
                </a:lnTo>
                <a:lnTo>
                  <a:pt x="81382" y="96616"/>
                </a:lnTo>
                <a:lnTo>
                  <a:pt x="85013" y="98145"/>
                </a:lnTo>
                <a:lnTo>
                  <a:pt x="88425" y="100157"/>
                </a:lnTo>
                <a:lnTo>
                  <a:pt x="91692" y="102490"/>
                </a:lnTo>
                <a:lnTo>
                  <a:pt x="93870" y="105037"/>
                </a:lnTo>
                <a:lnTo>
                  <a:pt x="95322" y="107728"/>
                </a:lnTo>
                <a:lnTo>
                  <a:pt x="96290" y="110514"/>
                </a:lnTo>
                <a:lnTo>
                  <a:pt x="96936" y="114356"/>
                </a:lnTo>
                <a:lnTo>
                  <a:pt x="97366" y="118901"/>
                </a:lnTo>
                <a:lnTo>
                  <a:pt x="97653" y="123916"/>
                </a:lnTo>
                <a:lnTo>
                  <a:pt x="96852" y="128251"/>
                </a:lnTo>
                <a:lnTo>
                  <a:pt x="95325" y="132133"/>
                </a:lnTo>
                <a:lnTo>
                  <a:pt x="93315" y="135714"/>
                </a:lnTo>
                <a:lnTo>
                  <a:pt x="89992" y="139093"/>
                </a:lnTo>
                <a:lnTo>
                  <a:pt x="85791" y="142338"/>
                </a:lnTo>
                <a:lnTo>
                  <a:pt x="81006" y="145493"/>
                </a:lnTo>
                <a:lnTo>
                  <a:pt x="75832" y="148589"/>
                </a:lnTo>
                <a:lnTo>
                  <a:pt x="70399" y="151646"/>
                </a:lnTo>
                <a:lnTo>
                  <a:pt x="59069" y="157687"/>
                </a:lnTo>
                <a:lnTo>
                  <a:pt x="47420" y="163679"/>
                </a:lnTo>
                <a:lnTo>
                  <a:pt x="41535" y="165674"/>
                </a:lnTo>
                <a:lnTo>
                  <a:pt x="35628" y="167004"/>
                </a:lnTo>
                <a:lnTo>
                  <a:pt x="29705" y="167891"/>
                </a:lnTo>
                <a:lnTo>
                  <a:pt x="24764" y="168482"/>
                </a:lnTo>
                <a:lnTo>
                  <a:pt x="20478" y="168876"/>
                </a:lnTo>
                <a:lnTo>
                  <a:pt x="16629" y="169138"/>
                </a:lnTo>
                <a:lnTo>
                  <a:pt x="14062" y="168322"/>
                </a:lnTo>
                <a:lnTo>
                  <a:pt x="12351" y="166785"/>
                </a:lnTo>
                <a:lnTo>
                  <a:pt x="11211" y="164768"/>
                </a:lnTo>
                <a:lnTo>
                  <a:pt x="9458" y="163423"/>
                </a:lnTo>
                <a:lnTo>
                  <a:pt x="7297" y="162527"/>
                </a:lnTo>
                <a:lnTo>
                  <a:pt x="4865" y="161930"/>
                </a:lnTo>
                <a:lnTo>
                  <a:pt x="3243" y="159546"/>
                </a:lnTo>
                <a:lnTo>
                  <a:pt x="2162" y="155974"/>
                </a:lnTo>
                <a:lnTo>
                  <a:pt x="0"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38" name="SMARTInkAnnotation470"/>
          <p:cNvSpPr/>
          <p:nvPr/>
        </p:nvSpPr>
        <p:spPr bwMode="auto">
          <a:xfrm>
            <a:off x="6388511" y="3259893"/>
            <a:ext cx="49794" cy="70881"/>
          </a:xfrm>
          <a:custGeom>
            <a:avLst/>
            <a:gdLst/>
            <a:ahLst/>
            <a:cxnLst/>
            <a:rect l="0" t="0" r="0" b="0"/>
            <a:pathLst>
              <a:path w="49794" h="70881">
                <a:moveTo>
                  <a:pt x="5145" y="70880"/>
                </a:moveTo>
                <a:lnTo>
                  <a:pt x="0" y="70880"/>
                </a:lnTo>
                <a:lnTo>
                  <a:pt x="2197" y="70880"/>
                </a:lnTo>
                <a:lnTo>
                  <a:pt x="3179" y="69888"/>
                </a:lnTo>
                <a:lnTo>
                  <a:pt x="3835" y="68234"/>
                </a:lnTo>
                <a:lnTo>
                  <a:pt x="4272" y="66140"/>
                </a:lnTo>
                <a:lnTo>
                  <a:pt x="4563" y="62759"/>
                </a:lnTo>
                <a:lnTo>
                  <a:pt x="4757" y="58520"/>
                </a:lnTo>
                <a:lnTo>
                  <a:pt x="4886" y="53710"/>
                </a:lnTo>
                <a:lnTo>
                  <a:pt x="5964" y="49512"/>
                </a:lnTo>
                <a:lnTo>
                  <a:pt x="7676" y="45721"/>
                </a:lnTo>
                <a:lnTo>
                  <a:pt x="9808" y="42201"/>
                </a:lnTo>
                <a:lnTo>
                  <a:pt x="12222" y="37870"/>
                </a:lnTo>
                <a:lnTo>
                  <a:pt x="17551" y="27766"/>
                </a:lnTo>
                <a:lnTo>
                  <a:pt x="20361" y="23286"/>
                </a:lnTo>
                <a:lnTo>
                  <a:pt x="23227" y="19307"/>
                </a:lnTo>
                <a:lnTo>
                  <a:pt x="26129" y="15662"/>
                </a:lnTo>
                <a:lnTo>
                  <a:pt x="28064" y="12240"/>
                </a:lnTo>
                <a:lnTo>
                  <a:pt x="29355" y="8966"/>
                </a:lnTo>
                <a:lnTo>
                  <a:pt x="30214" y="5792"/>
                </a:lnTo>
                <a:lnTo>
                  <a:pt x="31780" y="3675"/>
                </a:lnTo>
                <a:lnTo>
                  <a:pt x="33815" y="2264"/>
                </a:lnTo>
                <a:lnTo>
                  <a:pt x="36165" y="1324"/>
                </a:lnTo>
                <a:lnTo>
                  <a:pt x="38723" y="697"/>
                </a:lnTo>
                <a:lnTo>
                  <a:pt x="41421" y="279"/>
                </a:lnTo>
                <a:lnTo>
                  <a:pt x="44212" y="0"/>
                </a:lnTo>
                <a:lnTo>
                  <a:pt x="46072" y="806"/>
                </a:lnTo>
                <a:lnTo>
                  <a:pt x="47313" y="2336"/>
                </a:lnTo>
                <a:lnTo>
                  <a:pt x="49303" y="7180"/>
                </a:lnTo>
                <a:lnTo>
                  <a:pt x="49467" y="8569"/>
                </a:lnTo>
                <a:lnTo>
                  <a:pt x="49576" y="10488"/>
                </a:lnTo>
                <a:lnTo>
                  <a:pt x="49793" y="1730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39" name="SMARTInkAnnotation471"/>
          <p:cNvSpPr/>
          <p:nvPr/>
        </p:nvSpPr>
        <p:spPr bwMode="auto">
          <a:xfrm>
            <a:off x="5893593" y="3437929"/>
            <a:ext cx="8931" cy="80368"/>
          </a:xfrm>
          <a:custGeom>
            <a:avLst/>
            <a:gdLst/>
            <a:ahLst/>
            <a:cxnLst/>
            <a:rect l="0" t="0" r="0" b="0"/>
            <a:pathLst>
              <a:path w="8931" h="80368">
                <a:moveTo>
                  <a:pt x="8930" y="80367"/>
                </a:moveTo>
                <a:lnTo>
                  <a:pt x="8930" y="50480"/>
                </a:lnTo>
                <a:lnTo>
                  <a:pt x="7938" y="47543"/>
                </a:lnTo>
                <a:lnTo>
                  <a:pt x="6284" y="44594"/>
                </a:lnTo>
                <a:lnTo>
                  <a:pt x="4190" y="41636"/>
                </a:lnTo>
                <a:lnTo>
                  <a:pt x="2793" y="37679"/>
                </a:lnTo>
                <a:lnTo>
                  <a:pt x="1862" y="33057"/>
                </a:lnTo>
                <a:lnTo>
                  <a:pt x="1241" y="27992"/>
                </a:lnTo>
                <a:lnTo>
                  <a:pt x="828" y="23622"/>
                </a:lnTo>
                <a:lnTo>
                  <a:pt x="552" y="19717"/>
                </a:lnTo>
                <a:lnTo>
                  <a:pt x="368" y="16121"/>
                </a:lnTo>
                <a:lnTo>
                  <a:pt x="164" y="9480"/>
                </a:lnTo>
                <a:lnTo>
                  <a:pt x="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40" name="SMARTInkAnnotation472"/>
          <p:cNvSpPr/>
          <p:nvPr/>
        </p:nvSpPr>
        <p:spPr bwMode="auto">
          <a:xfrm>
            <a:off x="5813226" y="3241476"/>
            <a:ext cx="17858" cy="133946"/>
          </a:xfrm>
          <a:custGeom>
            <a:avLst/>
            <a:gdLst/>
            <a:ahLst/>
            <a:cxnLst/>
            <a:rect l="0" t="0" r="0" b="0"/>
            <a:pathLst>
              <a:path w="17858" h="133946">
                <a:moveTo>
                  <a:pt x="8930" y="0"/>
                </a:moveTo>
                <a:lnTo>
                  <a:pt x="8930" y="25731"/>
                </a:lnTo>
                <a:lnTo>
                  <a:pt x="9922" y="30053"/>
                </a:lnTo>
                <a:lnTo>
                  <a:pt x="11575" y="33926"/>
                </a:lnTo>
                <a:lnTo>
                  <a:pt x="13670" y="37500"/>
                </a:lnTo>
                <a:lnTo>
                  <a:pt x="15067" y="41867"/>
                </a:lnTo>
                <a:lnTo>
                  <a:pt x="15998" y="46763"/>
                </a:lnTo>
                <a:lnTo>
                  <a:pt x="16618" y="52011"/>
                </a:lnTo>
                <a:lnTo>
                  <a:pt x="17032" y="56502"/>
                </a:lnTo>
                <a:lnTo>
                  <a:pt x="17308" y="60489"/>
                </a:lnTo>
                <a:lnTo>
                  <a:pt x="17492" y="64138"/>
                </a:lnTo>
                <a:lnTo>
                  <a:pt x="17696" y="70839"/>
                </a:lnTo>
                <a:lnTo>
                  <a:pt x="17828" y="87966"/>
                </a:lnTo>
                <a:lnTo>
                  <a:pt x="17857" y="109755"/>
                </a:lnTo>
                <a:lnTo>
                  <a:pt x="16865" y="112858"/>
                </a:lnTo>
                <a:lnTo>
                  <a:pt x="15212" y="115918"/>
                </a:lnTo>
                <a:lnTo>
                  <a:pt x="10171" y="123219"/>
                </a:lnTo>
                <a:lnTo>
                  <a:pt x="9757" y="124810"/>
                </a:lnTo>
                <a:lnTo>
                  <a:pt x="9481" y="126863"/>
                </a:lnTo>
                <a:lnTo>
                  <a:pt x="9297" y="129224"/>
                </a:lnTo>
                <a:lnTo>
                  <a:pt x="8183" y="130798"/>
                </a:lnTo>
                <a:lnTo>
                  <a:pt x="6447" y="131847"/>
                </a:lnTo>
                <a:lnTo>
                  <a:pt x="0" y="1339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41" name="SMARTInkAnnotation473"/>
          <p:cNvSpPr/>
          <p:nvPr/>
        </p:nvSpPr>
        <p:spPr bwMode="auto">
          <a:xfrm>
            <a:off x="5822156" y="3312914"/>
            <a:ext cx="80368" cy="44649"/>
          </a:xfrm>
          <a:custGeom>
            <a:avLst/>
            <a:gdLst/>
            <a:ahLst/>
            <a:cxnLst/>
            <a:rect l="0" t="0" r="0" b="0"/>
            <a:pathLst>
              <a:path w="80368" h="44649">
                <a:moveTo>
                  <a:pt x="0" y="44648"/>
                </a:moveTo>
                <a:lnTo>
                  <a:pt x="4740" y="44648"/>
                </a:lnTo>
                <a:lnTo>
                  <a:pt x="7129" y="43656"/>
                </a:lnTo>
                <a:lnTo>
                  <a:pt x="9713" y="42002"/>
                </a:lnTo>
                <a:lnTo>
                  <a:pt x="12428" y="39908"/>
                </a:lnTo>
                <a:lnTo>
                  <a:pt x="16223" y="38511"/>
                </a:lnTo>
                <a:lnTo>
                  <a:pt x="20738" y="37580"/>
                </a:lnTo>
                <a:lnTo>
                  <a:pt x="25731" y="36960"/>
                </a:lnTo>
                <a:lnTo>
                  <a:pt x="31044" y="35554"/>
                </a:lnTo>
                <a:lnTo>
                  <a:pt x="36571" y="33624"/>
                </a:lnTo>
                <a:lnTo>
                  <a:pt x="42240" y="31346"/>
                </a:lnTo>
                <a:lnTo>
                  <a:pt x="47012" y="27842"/>
                </a:lnTo>
                <a:lnTo>
                  <a:pt x="51185" y="23523"/>
                </a:lnTo>
                <a:lnTo>
                  <a:pt x="54959" y="18658"/>
                </a:lnTo>
                <a:lnTo>
                  <a:pt x="58467" y="15415"/>
                </a:lnTo>
                <a:lnTo>
                  <a:pt x="61799" y="13253"/>
                </a:lnTo>
                <a:lnTo>
                  <a:pt x="65011" y="11812"/>
                </a:lnTo>
                <a:lnTo>
                  <a:pt x="68145" y="9859"/>
                </a:lnTo>
                <a:lnTo>
                  <a:pt x="71227" y="7565"/>
                </a:lnTo>
                <a:lnTo>
                  <a:pt x="8036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42" name="SMARTInkAnnotation474"/>
          <p:cNvSpPr/>
          <p:nvPr/>
        </p:nvSpPr>
        <p:spPr bwMode="auto">
          <a:xfrm>
            <a:off x="5893961" y="3232546"/>
            <a:ext cx="17493" cy="116087"/>
          </a:xfrm>
          <a:custGeom>
            <a:avLst/>
            <a:gdLst/>
            <a:ahLst/>
            <a:cxnLst/>
            <a:rect l="0" t="0" r="0" b="0"/>
            <a:pathLst>
              <a:path w="17493" h="116087">
                <a:moveTo>
                  <a:pt x="8562" y="0"/>
                </a:moveTo>
                <a:lnTo>
                  <a:pt x="874" y="7689"/>
                </a:lnTo>
                <a:lnTo>
                  <a:pt x="460" y="9095"/>
                </a:lnTo>
                <a:lnTo>
                  <a:pt x="184" y="11024"/>
                </a:lnTo>
                <a:lnTo>
                  <a:pt x="0" y="13303"/>
                </a:lnTo>
                <a:lnTo>
                  <a:pt x="870" y="15814"/>
                </a:lnTo>
                <a:lnTo>
                  <a:pt x="2442" y="18480"/>
                </a:lnTo>
                <a:lnTo>
                  <a:pt x="4482" y="21250"/>
                </a:lnTo>
                <a:lnTo>
                  <a:pt x="5842" y="24088"/>
                </a:lnTo>
                <a:lnTo>
                  <a:pt x="6749" y="26973"/>
                </a:lnTo>
                <a:lnTo>
                  <a:pt x="7353" y="29888"/>
                </a:lnTo>
                <a:lnTo>
                  <a:pt x="7756" y="33817"/>
                </a:lnTo>
                <a:lnTo>
                  <a:pt x="8025" y="38419"/>
                </a:lnTo>
                <a:lnTo>
                  <a:pt x="8204" y="43473"/>
                </a:lnTo>
                <a:lnTo>
                  <a:pt x="9315" y="47834"/>
                </a:lnTo>
                <a:lnTo>
                  <a:pt x="11049" y="51733"/>
                </a:lnTo>
                <a:lnTo>
                  <a:pt x="13197" y="55325"/>
                </a:lnTo>
                <a:lnTo>
                  <a:pt x="14628" y="59703"/>
                </a:lnTo>
                <a:lnTo>
                  <a:pt x="15583" y="64607"/>
                </a:lnTo>
                <a:lnTo>
                  <a:pt x="16219" y="69860"/>
                </a:lnTo>
                <a:lnTo>
                  <a:pt x="16643" y="74355"/>
                </a:lnTo>
                <a:lnTo>
                  <a:pt x="16927" y="78344"/>
                </a:lnTo>
                <a:lnTo>
                  <a:pt x="17115" y="81995"/>
                </a:lnTo>
                <a:lnTo>
                  <a:pt x="17324" y="88698"/>
                </a:lnTo>
                <a:lnTo>
                  <a:pt x="17469" y="97964"/>
                </a:lnTo>
                <a:lnTo>
                  <a:pt x="17492"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43" name="SMARTInkAnnotation475"/>
          <p:cNvSpPr/>
          <p:nvPr/>
        </p:nvSpPr>
        <p:spPr bwMode="auto">
          <a:xfrm>
            <a:off x="5616773" y="3670101"/>
            <a:ext cx="142876" cy="17860"/>
          </a:xfrm>
          <a:custGeom>
            <a:avLst/>
            <a:gdLst/>
            <a:ahLst/>
            <a:cxnLst/>
            <a:rect l="0" t="0" r="0" b="0"/>
            <a:pathLst>
              <a:path w="142876" h="17860">
                <a:moveTo>
                  <a:pt x="142875" y="0"/>
                </a:moveTo>
                <a:lnTo>
                  <a:pt x="91372" y="0"/>
                </a:lnTo>
                <a:lnTo>
                  <a:pt x="85719" y="993"/>
                </a:lnTo>
                <a:lnTo>
                  <a:pt x="79967" y="2646"/>
                </a:lnTo>
                <a:lnTo>
                  <a:pt x="74147" y="4741"/>
                </a:lnTo>
                <a:lnTo>
                  <a:pt x="69275" y="6137"/>
                </a:lnTo>
                <a:lnTo>
                  <a:pt x="65035" y="7068"/>
                </a:lnTo>
                <a:lnTo>
                  <a:pt x="61216" y="7688"/>
                </a:lnTo>
                <a:lnTo>
                  <a:pt x="56686" y="9094"/>
                </a:lnTo>
                <a:lnTo>
                  <a:pt x="51681" y="11023"/>
                </a:lnTo>
                <a:lnTo>
                  <a:pt x="46361" y="13302"/>
                </a:lnTo>
                <a:lnTo>
                  <a:pt x="40829" y="14821"/>
                </a:lnTo>
                <a:lnTo>
                  <a:pt x="35157" y="15834"/>
                </a:lnTo>
                <a:lnTo>
                  <a:pt x="29391" y="16509"/>
                </a:lnTo>
                <a:lnTo>
                  <a:pt x="24555" y="16959"/>
                </a:lnTo>
                <a:lnTo>
                  <a:pt x="20339" y="17259"/>
                </a:lnTo>
                <a:lnTo>
                  <a:pt x="16536" y="17459"/>
                </a:lnTo>
                <a:lnTo>
                  <a:pt x="9664" y="17682"/>
                </a:lnTo>
                <a:lnTo>
                  <a:pt x="0" y="1785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44" name="SMARTInkAnnotation476"/>
          <p:cNvSpPr/>
          <p:nvPr/>
        </p:nvSpPr>
        <p:spPr bwMode="auto">
          <a:xfrm>
            <a:off x="5473898" y="3620308"/>
            <a:ext cx="26790" cy="130161"/>
          </a:xfrm>
          <a:custGeom>
            <a:avLst/>
            <a:gdLst/>
            <a:ahLst/>
            <a:cxnLst/>
            <a:rect l="0" t="0" r="0" b="0"/>
            <a:pathLst>
              <a:path w="26790" h="130161">
                <a:moveTo>
                  <a:pt x="26789" y="5145"/>
                </a:moveTo>
                <a:lnTo>
                  <a:pt x="26789" y="0"/>
                </a:lnTo>
                <a:lnTo>
                  <a:pt x="26789" y="77844"/>
                </a:lnTo>
                <a:lnTo>
                  <a:pt x="25797" y="82384"/>
                </a:lnTo>
                <a:lnTo>
                  <a:pt x="24143" y="87396"/>
                </a:lnTo>
                <a:lnTo>
                  <a:pt x="22049" y="92721"/>
                </a:lnTo>
                <a:lnTo>
                  <a:pt x="20652" y="97263"/>
                </a:lnTo>
                <a:lnTo>
                  <a:pt x="19721" y="101284"/>
                </a:lnTo>
                <a:lnTo>
                  <a:pt x="19100" y="104956"/>
                </a:lnTo>
                <a:lnTo>
                  <a:pt x="17695" y="107404"/>
                </a:lnTo>
                <a:lnTo>
                  <a:pt x="15764" y="109036"/>
                </a:lnTo>
                <a:lnTo>
                  <a:pt x="13487" y="110125"/>
                </a:lnTo>
                <a:lnTo>
                  <a:pt x="11968" y="111842"/>
                </a:lnTo>
                <a:lnTo>
                  <a:pt x="10955" y="113980"/>
                </a:lnTo>
                <a:lnTo>
                  <a:pt x="10280" y="116397"/>
                </a:lnTo>
                <a:lnTo>
                  <a:pt x="9830" y="119000"/>
                </a:lnTo>
                <a:lnTo>
                  <a:pt x="9530" y="121728"/>
                </a:lnTo>
                <a:lnTo>
                  <a:pt x="9330" y="124539"/>
                </a:lnTo>
                <a:lnTo>
                  <a:pt x="8204" y="126413"/>
                </a:lnTo>
                <a:lnTo>
                  <a:pt x="6462" y="127662"/>
                </a:lnTo>
                <a:lnTo>
                  <a:pt x="0" y="13016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45" name="SMARTInkAnnotation477"/>
          <p:cNvSpPr/>
          <p:nvPr/>
        </p:nvSpPr>
        <p:spPr bwMode="auto">
          <a:xfrm>
            <a:off x="5473898" y="3696890"/>
            <a:ext cx="89298" cy="35720"/>
          </a:xfrm>
          <a:custGeom>
            <a:avLst/>
            <a:gdLst/>
            <a:ahLst/>
            <a:cxnLst/>
            <a:rect l="0" t="0" r="0" b="0"/>
            <a:pathLst>
              <a:path w="89298" h="35720">
                <a:moveTo>
                  <a:pt x="0" y="35719"/>
                </a:moveTo>
                <a:lnTo>
                  <a:pt x="9481" y="30978"/>
                </a:lnTo>
                <a:lnTo>
                  <a:pt x="13266" y="29582"/>
                </a:lnTo>
                <a:lnTo>
                  <a:pt x="16781" y="28651"/>
                </a:lnTo>
                <a:lnTo>
                  <a:pt x="20117" y="28031"/>
                </a:lnTo>
                <a:lnTo>
                  <a:pt x="24326" y="27617"/>
                </a:lnTo>
                <a:lnTo>
                  <a:pt x="29115" y="27341"/>
                </a:lnTo>
                <a:lnTo>
                  <a:pt x="34293" y="27157"/>
                </a:lnTo>
                <a:lnTo>
                  <a:pt x="39729" y="26042"/>
                </a:lnTo>
                <a:lnTo>
                  <a:pt x="45338" y="24307"/>
                </a:lnTo>
                <a:lnTo>
                  <a:pt x="51061" y="22157"/>
                </a:lnTo>
                <a:lnTo>
                  <a:pt x="55869" y="19733"/>
                </a:lnTo>
                <a:lnTo>
                  <a:pt x="60066" y="17124"/>
                </a:lnTo>
                <a:lnTo>
                  <a:pt x="63857" y="14393"/>
                </a:lnTo>
                <a:lnTo>
                  <a:pt x="67376" y="12571"/>
                </a:lnTo>
                <a:lnTo>
                  <a:pt x="70714" y="11358"/>
                </a:lnTo>
                <a:lnTo>
                  <a:pt x="73932" y="10548"/>
                </a:lnTo>
                <a:lnTo>
                  <a:pt x="77069" y="9017"/>
                </a:lnTo>
                <a:lnTo>
                  <a:pt x="80153" y="7004"/>
                </a:lnTo>
                <a:lnTo>
                  <a:pt x="8929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46" name="SMARTInkAnnotation478"/>
          <p:cNvSpPr/>
          <p:nvPr/>
        </p:nvSpPr>
        <p:spPr bwMode="auto">
          <a:xfrm>
            <a:off x="5554268" y="3652242"/>
            <a:ext cx="8928" cy="98227"/>
          </a:xfrm>
          <a:custGeom>
            <a:avLst/>
            <a:gdLst/>
            <a:ahLst/>
            <a:cxnLst/>
            <a:rect l="0" t="0" r="0" b="0"/>
            <a:pathLst>
              <a:path w="8928" h="98227">
                <a:moveTo>
                  <a:pt x="8927" y="0"/>
                </a:moveTo>
                <a:lnTo>
                  <a:pt x="3783" y="0"/>
                </a:lnTo>
                <a:lnTo>
                  <a:pt x="8054" y="0"/>
                </a:lnTo>
                <a:lnTo>
                  <a:pt x="8345" y="992"/>
                </a:lnTo>
                <a:lnTo>
                  <a:pt x="8539" y="2645"/>
                </a:lnTo>
                <a:lnTo>
                  <a:pt x="8668" y="4740"/>
                </a:lnTo>
                <a:lnTo>
                  <a:pt x="7762" y="8121"/>
                </a:lnTo>
                <a:lnTo>
                  <a:pt x="6166" y="12359"/>
                </a:lnTo>
                <a:lnTo>
                  <a:pt x="4109" y="17169"/>
                </a:lnTo>
                <a:lnTo>
                  <a:pt x="2739" y="22360"/>
                </a:lnTo>
                <a:lnTo>
                  <a:pt x="1825" y="27805"/>
                </a:lnTo>
                <a:lnTo>
                  <a:pt x="1216" y="33419"/>
                </a:lnTo>
                <a:lnTo>
                  <a:pt x="809" y="38154"/>
                </a:lnTo>
                <a:lnTo>
                  <a:pt x="539" y="42304"/>
                </a:lnTo>
                <a:lnTo>
                  <a:pt x="359" y="46062"/>
                </a:lnTo>
                <a:lnTo>
                  <a:pt x="158" y="55529"/>
                </a:lnTo>
                <a:lnTo>
                  <a:pt x="0" y="92152"/>
                </a:lnTo>
                <a:lnTo>
                  <a:pt x="991" y="94177"/>
                </a:lnTo>
                <a:lnTo>
                  <a:pt x="2644" y="95527"/>
                </a:lnTo>
                <a:lnTo>
                  <a:pt x="8927" y="9822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47" name="SMARTInkAnnotation479"/>
          <p:cNvSpPr/>
          <p:nvPr/>
        </p:nvSpPr>
        <p:spPr bwMode="auto">
          <a:xfrm>
            <a:off x="5893593" y="3830835"/>
            <a:ext cx="8931" cy="125017"/>
          </a:xfrm>
          <a:custGeom>
            <a:avLst/>
            <a:gdLst/>
            <a:ahLst/>
            <a:cxnLst/>
            <a:rect l="0" t="0" r="0" b="0"/>
            <a:pathLst>
              <a:path w="8931" h="125017">
                <a:moveTo>
                  <a:pt x="0" y="0"/>
                </a:moveTo>
                <a:lnTo>
                  <a:pt x="0" y="8821"/>
                </a:lnTo>
                <a:lnTo>
                  <a:pt x="2646" y="11528"/>
                </a:lnTo>
                <a:lnTo>
                  <a:pt x="4741" y="13638"/>
                </a:lnTo>
                <a:lnTo>
                  <a:pt x="6137" y="16038"/>
                </a:lnTo>
                <a:lnTo>
                  <a:pt x="7068" y="18630"/>
                </a:lnTo>
                <a:lnTo>
                  <a:pt x="7689" y="21350"/>
                </a:lnTo>
                <a:lnTo>
                  <a:pt x="8103" y="25147"/>
                </a:lnTo>
                <a:lnTo>
                  <a:pt x="8379" y="29663"/>
                </a:lnTo>
                <a:lnTo>
                  <a:pt x="8685" y="38981"/>
                </a:lnTo>
                <a:lnTo>
                  <a:pt x="8857" y="50797"/>
                </a:lnTo>
                <a:lnTo>
                  <a:pt x="8930" y="113944"/>
                </a:lnTo>
                <a:lnTo>
                  <a:pt x="7938" y="115651"/>
                </a:lnTo>
                <a:lnTo>
                  <a:pt x="6284" y="117780"/>
                </a:lnTo>
                <a:lnTo>
                  <a:pt x="0" y="12501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48" name="SMARTInkAnnotation480"/>
          <p:cNvSpPr/>
          <p:nvPr/>
        </p:nvSpPr>
        <p:spPr bwMode="auto">
          <a:xfrm>
            <a:off x="5848945" y="4018359"/>
            <a:ext cx="8931" cy="116087"/>
          </a:xfrm>
          <a:custGeom>
            <a:avLst/>
            <a:gdLst/>
            <a:ahLst/>
            <a:cxnLst/>
            <a:rect l="0" t="0" r="0" b="0"/>
            <a:pathLst>
              <a:path w="8931" h="116087">
                <a:moveTo>
                  <a:pt x="8930" y="0"/>
                </a:moveTo>
                <a:lnTo>
                  <a:pt x="8930" y="110123"/>
                </a:lnTo>
                <a:lnTo>
                  <a:pt x="7938" y="112110"/>
                </a:lnTo>
                <a:lnTo>
                  <a:pt x="6284" y="113435"/>
                </a:lnTo>
                <a:lnTo>
                  <a:pt x="0"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49" name="SMARTInkAnnotation481"/>
          <p:cNvSpPr/>
          <p:nvPr/>
        </p:nvSpPr>
        <p:spPr bwMode="auto">
          <a:xfrm>
            <a:off x="5866804" y="4054078"/>
            <a:ext cx="98228" cy="35719"/>
          </a:xfrm>
          <a:custGeom>
            <a:avLst/>
            <a:gdLst/>
            <a:ahLst/>
            <a:cxnLst/>
            <a:rect l="0" t="0" r="0" b="0"/>
            <a:pathLst>
              <a:path w="98228" h="35719">
                <a:moveTo>
                  <a:pt x="0" y="35718"/>
                </a:moveTo>
                <a:lnTo>
                  <a:pt x="4741" y="35718"/>
                </a:lnTo>
                <a:lnTo>
                  <a:pt x="7129" y="34726"/>
                </a:lnTo>
                <a:lnTo>
                  <a:pt x="9714" y="33073"/>
                </a:lnTo>
                <a:lnTo>
                  <a:pt x="12429" y="30978"/>
                </a:lnTo>
                <a:lnTo>
                  <a:pt x="16224" y="29582"/>
                </a:lnTo>
                <a:lnTo>
                  <a:pt x="20738" y="28651"/>
                </a:lnTo>
                <a:lnTo>
                  <a:pt x="25732" y="28030"/>
                </a:lnTo>
                <a:lnTo>
                  <a:pt x="31045" y="26624"/>
                </a:lnTo>
                <a:lnTo>
                  <a:pt x="36572" y="24695"/>
                </a:lnTo>
                <a:lnTo>
                  <a:pt x="42241" y="22416"/>
                </a:lnTo>
                <a:lnTo>
                  <a:pt x="48005" y="20897"/>
                </a:lnTo>
                <a:lnTo>
                  <a:pt x="53831" y="19884"/>
                </a:lnTo>
                <a:lnTo>
                  <a:pt x="59700" y="19209"/>
                </a:lnTo>
                <a:lnTo>
                  <a:pt x="64604" y="17767"/>
                </a:lnTo>
                <a:lnTo>
                  <a:pt x="68867" y="15813"/>
                </a:lnTo>
                <a:lnTo>
                  <a:pt x="72700" y="13519"/>
                </a:lnTo>
                <a:lnTo>
                  <a:pt x="76248" y="11989"/>
                </a:lnTo>
                <a:lnTo>
                  <a:pt x="79606" y="10969"/>
                </a:lnTo>
                <a:lnTo>
                  <a:pt x="82837" y="10289"/>
                </a:lnTo>
                <a:lnTo>
                  <a:pt x="85982" y="8844"/>
                </a:lnTo>
                <a:lnTo>
                  <a:pt x="89071" y="6888"/>
                </a:lnTo>
                <a:lnTo>
                  <a:pt x="9822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50" name="SMARTInkAnnotation482"/>
          <p:cNvSpPr/>
          <p:nvPr/>
        </p:nvSpPr>
        <p:spPr bwMode="auto">
          <a:xfrm>
            <a:off x="5938242" y="4045148"/>
            <a:ext cx="35719" cy="111925"/>
          </a:xfrm>
          <a:custGeom>
            <a:avLst/>
            <a:gdLst/>
            <a:ahLst/>
            <a:cxnLst/>
            <a:rect l="0" t="0" r="0" b="0"/>
            <a:pathLst>
              <a:path w="35719" h="111925">
                <a:moveTo>
                  <a:pt x="0" y="0"/>
                </a:moveTo>
                <a:lnTo>
                  <a:pt x="0" y="60931"/>
                </a:lnTo>
                <a:lnTo>
                  <a:pt x="992" y="66418"/>
                </a:lnTo>
                <a:lnTo>
                  <a:pt x="2645" y="72059"/>
                </a:lnTo>
                <a:lnTo>
                  <a:pt x="4740" y="77805"/>
                </a:lnTo>
                <a:lnTo>
                  <a:pt x="6137" y="82628"/>
                </a:lnTo>
                <a:lnTo>
                  <a:pt x="7067" y="86835"/>
                </a:lnTo>
                <a:lnTo>
                  <a:pt x="7688" y="90632"/>
                </a:lnTo>
                <a:lnTo>
                  <a:pt x="9094" y="94156"/>
                </a:lnTo>
                <a:lnTo>
                  <a:pt x="11024" y="97497"/>
                </a:lnTo>
                <a:lnTo>
                  <a:pt x="16509" y="105248"/>
                </a:lnTo>
                <a:lnTo>
                  <a:pt x="17951" y="106877"/>
                </a:lnTo>
                <a:lnTo>
                  <a:pt x="22200" y="111331"/>
                </a:lnTo>
                <a:lnTo>
                  <a:pt x="24721" y="111924"/>
                </a:lnTo>
                <a:lnTo>
                  <a:pt x="27395" y="111327"/>
                </a:lnTo>
                <a:lnTo>
                  <a:pt x="35718"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51" name="SMARTInkAnnotation483"/>
          <p:cNvSpPr/>
          <p:nvPr/>
        </p:nvSpPr>
        <p:spPr bwMode="auto">
          <a:xfrm>
            <a:off x="6286500" y="3821906"/>
            <a:ext cx="25430" cy="133946"/>
          </a:xfrm>
          <a:custGeom>
            <a:avLst/>
            <a:gdLst/>
            <a:ahLst/>
            <a:cxnLst/>
            <a:rect l="0" t="0" r="0" b="0"/>
            <a:pathLst>
              <a:path w="25430" h="133946">
                <a:moveTo>
                  <a:pt x="8929" y="0"/>
                </a:moveTo>
                <a:lnTo>
                  <a:pt x="8929" y="7688"/>
                </a:lnTo>
                <a:lnTo>
                  <a:pt x="7937" y="9094"/>
                </a:lnTo>
                <a:lnTo>
                  <a:pt x="6284" y="11023"/>
                </a:lnTo>
                <a:lnTo>
                  <a:pt x="4189" y="13302"/>
                </a:lnTo>
                <a:lnTo>
                  <a:pt x="2792" y="16805"/>
                </a:lnTo>
                <a:lnTo>
                  <a:pt x="1861" y="21126"/>
                </a:lnTo>
                <a:lnTo>
                  <a:pt x="1241" y="25990"/>
                </a:lnTo>
                <a:lnTo>
                  <a:pt x="1819" y="30225"/>
                </a:lnTo>
                <a:lnTo>
                  <a:pt x="3197" y="34041"/>
                </a:lnTo>
                <a:lnTo>
                  <a:pt x="5108" y="37577"/>
                </a:lnTo>
                <a:lnTo>
                  <a:pt x="6382" y="41918"/>
                </a:lnTo>
                <a:lnTo>
                  <a:pt x="7231" y="46797"/>
                </a:lnTo>
                <a:lnTo>
                  <a:pt x="7797" y="52034"/>
                </a:lnTo>
                <a:lnTo>
                  <a:pt x="9166" y="56517"/>
                </a:lnTo>
                <a:lnTo>
                  <a:pt x="11072" y="60498"/>
                </a:lnTo>
                <a:lnTo>
                  <a:pt x="13334" y="64145"/>
                </a:lnTo>
                <a:lnTo>
                  <a:pt x="14843" y="68560"/>
                </a:lnTo>
                <a:lnTo>
                  <a:pt x="15848" y="73488"/>
                </a:lnTo>
                <a:lnTo>
                  <a:pt x="16518" y="78757"/>
                </a:lnTo>
                <a:lnTo>
                  <a:pt x="17957" y="84255"/>
                </a:lnTo>
                <a:lnTo>
                  <a:pt x="19909" y="89904"/>
                </a:lnTo>
                <a:lnTo>
                  <a:pt x="22202" y="95655"/>
                </a:lnTo>
                <a:lnTo>
                  <a:pt x="23731" y="100481"/>
                </a:lnTo>
                <a:lnTo>
                  <a:pt x="24750" y="104690"/>
                </a:lnTo>
                <a:lnTo>
                  <a:pt x="25429" y="108489"/>
                </a:lnTo>
                <a:lnTo>
                  <a:pt x="24890" y="111021"/>
                </a:lnTo>
                <a:lnTo>
                  <a:pt x="23538" y="112709"/>
                </a:lnTo>
                <a:lnTo>
                  <a:pt x="21646" y="113835"/>
                </a:lnTo>
                <a:lnTo>
                  <a:pt x="19391" y="115577"/>
                </a:lnTo>
                <a:lnTo>
                  <a:pt x="16896" y="117731"/>
                </a:lnTo>
                <a:lnTo>
                  <a:pt x="14241" y="120159"/>
                </a:lnTo>
                <a:lnTo>
                  <a:pt x="12470" y="122771"/>
                </a:lnTo>
                <a:lnTo>
                  <a:pt x="11290" y="125503"/>
                </a:lnTo>
                <a:lnTo>
                  <a:pt x="10503" y="128317"/>
                </a:lnTo>
                <a:lnTo>
                  <a:pt x="8986" y="130193"/>
                </a:lnTo>
                <a:lnTo>
                  <a:pt x="6983" y="131444"/>
                </a:lnTo>
                <a:lnTo>
                  <a:pt x="0" y="1339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52" name="SMARTInkAnnotation484"/>
          <p:cNvSpPr/>
          <p:nvPr/>
        </p:nvSpPr>
        <p:spPr bwMode="auto">
          <a:xfrm>
            <a:off x="6223992" y="4027289"/>
            <a:ext cx="8930" cy="116087"/>
          </a:xfrm>
          <a:custGeom>
            <a:avLst/>
            <a:gdLst/>
            <a:ahLst/>
            <a:cxnLst/>
            <a:rect l="0" t="0" r="0" b="0"/>
            <a:pathLst>
              <a:path w="8930" h="116087">
                <a:moveTo>
                  <a:pt x="8929" y="0"/>
                </a:moveTo>
                <a:lnTo>
                  <a:pt x="8929" y="87684"/>
                </a:lnTo>
                <a:lnTo>
                  <a:pt x="7938" y="92190"/>
                </a:lnTo>
                <a:lnTo>
                  <a:pt x="6284" y="96187"/>
                </a:lnTo>
                <a:lnTo>
                  <a:pt x="4189" y="99843"/>
                </a:lnTo>
                <a:lnTo>
                  <a:pt x="2793" y="103273"/>
                </a:lnTo>
                <a:lnTo>
                  <a:pt x="1862" y="106552"/>
                </a:lnTo>
                <a:lnTo>
                  <a:pt x="0"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53" name="SMARTInkAnnotation485"/>
          <p:cNvSpPr/>
          <p:nvPr/>
        </p:nvSpPr>
        <p:spPr bwMode="auto">
          <a:xfrm>
            <a:off x="6250781" y="4063007"/>
            <a:ext cx="107157" cy="44650"/>
          </a:xfrm>
          <a:custGeom>
            <a:avLst/>
            <a:gdLst/>
            <a:ahLst/>
            <a:cxnLst/>
            <a:rect l="0" t="0" r="0" b="0"/>
            <a:pathLst>
              <a:path w="107157" h="44650">
                <a:moveTo>
                  <a:pt x="0" y="44649"/>
                </a:moveTo>
                <a:lnTo>
                  <a:pt x="0" y="39908"/>
                </a:lnTo>
                <a:lnTo>
                  <a:pt x="992" y="38512"/>
                </a:lnTo>
                <a:lnTo>
                  <a:pt x="2645" y="37581"/>
                </a:lnTo>
                <a:lnTo>
                  <a:pt x="4740" y="36960"/>
                </a:lnTo>
                <a:lnTo>
                  <a:pt x="7129" y="36547"/>
                </a:lnTo>
                <a:lnTo>
                  <a:pt x="9713" y="36271"/>
                </a:lnTo>
                <a:lnTo>
                  <a:pt x="12428" y="36087"/>
                </a:lnTo>
                <a:lnTo>
                  <a:pt x="16223" y="34972"/>
                </a:lnTo>
                <a:lnTo>
                  <a:pt x="20738" y="33237"/>
                </a:lnTo>
                <a:lnTo>
                  <a:pt x="25731" y="31087"/>
                </a:lnTo>
                <a:lnTo>
                  <a:pt x="36571" y="26054"/>
                </a:lnTo>
                <a:lnTo>
                  <a:pt x="42240" y="23323"/>
                </a:lnTo>
                <a:lnTo>
                  <a:pt x="48996" y="21501"/>
                </a:lnTo>
                <a:lnTo>
                  <a:pt x="56477" y="20288"/>
                </a:lnTo>
                <a:lnTo>
                  <a:pt x="64440" y="19478"/>
                </a:lnTo>
                <a:lnTo>
                  <a:pt x="70742" y="17947"/>
                </a:lnTo>
                <a:lnTo>
                  <a:pt x="75934" y="15934"/>
                </a:lnTo>
                <a:lnTo>
                  <a:pt x="80388" y="13599"/>
                </a:lnTo>
                <a:lnTo>
                  <a:pt x="84350" y="12043"/>
                </a:lnTo>
                <a:lnTo>
                  <a:pt x="87983" y="11005"/>
                </a:lnTo>
                <a:lnTo>
                  <a:pt x="91398" y="10313"/>
                </a:lnTo>
                <a:lnTo>
                  <a:pt x="94666" y="8860"/>
                </a:lnTo>
                <a:lnTo>
                  <a:pt x="97837" y="6899"/>
                </a:lnTo>
                <a:lnTo>
                  <a:pt x="10715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54" name="SMARTInkAnnotation486"/>
          <p:cNvSpPr/>
          <p:nvPr/>
        </p:nvSpPr>
        <p:spPr bwMode="auto">
          <a:xfrm>
            <a:off x="6340187" y="4045148"/>
            <a:ext cx="35610" cy="102750"/>
          </a:xfrm>
          <a:custGeom>
            <a:avLst/>
            <a:gdLst/>
            <a:ahLst/>
            <a:cxnLst/>
            <a:rect l="0" t="0" r="0" b="0"/>
            <a:pathLst>
              <a:path w="35610" h="102750">
                <a:moveTo>
                  <a:pt x="8820" y="0"/>
                </a:moveTo>
                <a:lnTo>
                  <a:pt x="4080" y="4741"/>
                </a:lnTo>
                <a:lnTo>
                  <a:pt x="2683" y="8121"/>
                </a:lnTo>
                <a:lnTo>
                  <a:pt x="1752" y="12359"/>
                </a:lnTo>
                <a:lnTo>
                  <a:pt x="1132" y="17169"/>
                </a:lnTo>
                <a:lnTo>
                  <a:pt x="718" y="21368"/>
                </a:lnTo>
                <a:lnTo>
                  <a:pt x="442" y="25159"/>
                </a:lnTo>
                <a:lnTo>
                  <a:pt x="258" y="28679"/>
                </a:lnTo>
                <a:lnTo>
                  <a:pt x="54" y="37882"/>
                </a:lnTo>
                <a:lnTo>
                  <a:pt x="0" y="43114"/>
                </a:lnTo>
                <a:lnTo>
                  <a:pt x="956" y="48586"/>
                </a:lnTo>
                <a:lnTo>
                  <a:pt x="2584" y="54219"/>
                </a:lnTo>
                <a:lnTo>
                  <a:pt x="4663" y="59959"/>
                </a:lnTo>
                <a:lnTo>
                  <a:pt x="6049" y="64777"/>
                </a:lnTo>
                <a:lnTo>
                  <a:pt x="6973" y="68981"/>
                </a:lnTo>
                <a:lnTo>
                  <a:pt x="7589" y="72777"/>
                </a:lnTo>
                <a:lnTo>
                  <a:pt x="8991" y="77291"/>
                </a:lnTo>
                <a:lnTo>
                  <a:pt x="10919" y="82285"/>
                </a:lnTo>
                <a:lnTo>
                  <a:pt x="13196" y="87599"/>
                </a:lnTo>
                <a:lnTo>
                  <a:pt x="15706" y="91141"/>
                </a:lnTo>
                <a:lnTo>
                  <a:pt x="18371" y="93503"/>
                </a:lnTo>
                <a:lnTo>
                  <a:pt x="21141" y="95077"/>
                </a:lnTo>
                <a:lnTo>
                  <a:pt x="22987" y="97119"/>
                </a:lnTo>
                <a:lnTo>
                  <a:pt x="24218" y="99473"/>
                </a:lnTo>
                <a:lnTo>
                  <a:pt x="25039" y="102034"/>
                </a:lnTo>
                <a:lnTo>
                  <a:pt x="26578" y="102749"/>
                </a:lnTo>
                <a:lnTo>
                  <a:pt x="28596" y="102233"/>
                </a:lnTo>
                <a:lnTo>
                  <a:pt x="35609" y="9822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55" name="SMARTInkAnnotation487"/>
          <p:cNvSpPr/>
          <p:nvPr/>
        </p:nvSpPr>
        <p:spPr bwMode="auto">
          <a:xfrm>
            <a:off x="6697265" y="3437929"/>
            <a:ext cx="8930" cy="80368"/>
          </a:xfrm>
          <a:custGeom>
            <a:avLst/>
            <a:gdLst/>
            <a:ahLst/>
            <a:cxnLst/>
            <a:rect l="0" t="0" r="0" b="0"/>
            <a:pathLst>
              <a:path w="8930" h="80368">
                <a:moveTo>
                  <a:pt x="0" y="80367"/>
                </a:moveTo>
                <a:lnTo>
                  <a:pt x="7689" y="72679"/>
                </a:lnTo>
                <a:lnTo>
                  <a:pt x="8103" y="71273"/>
                </a:lnTo>
                <a:lnTo>
                  <a:pt x="8379" y="69344"/>
                </a:lnTo>
                <a:lnTo>
                  <a:pt x="8562" y="67065"/>
                </a:lnTo>
                <a:lnTo>
                  <a:pt x="8685" y="64554"/>
                </a:lnTo>
                <a:lnTo>
                  <a:pt x="8821" y="59118"/>
                </a:lnTo>
                <a:lnTo>
                  <a:pt x="8929" y="23809"/>
                </a:lnTo>
                <a:lnTo>
                  <a:pt x="7937" y="20834"/>
                </a:lnTo>
                <a:lnTo>
                  <a:pt x="6283" y="17858"/>
                </a:lnTo>
                <a:lnTo>
                  <a:pt x="1241" y="10694"/>
                </a:lnTo>
                <a:lnTo>
                  <a:pt x="827" y="9114"/>
                </a:lnTo>
                <a:lnTo>
                  <a:pt x="551" y="7068"/>
                </a:lnTo>
                <a:lnTo>
                  <a:pt x="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56" name="SMARTInkAnnotation488"/>
          <p:cNvSpPr/>
          <p:nvPr/>
        </p:nvSpPr>
        <p:spPr bwMode="auto">
          <a:xfrm>
            <a:off x="6688335" y="3241476"/>
            <a:ext cx="17851" cy="116087"/>
          </a:xfrm>
          <a:custGeom>
            <a:avLst/>
            <a:gdLst/>
            <a:ahLst/>
            <a:cxnLst/>
            <a:rect l="0" t="0" r="0" b="0"/>
            <a:pathLst>
              <a:path w="17851" h="116087">
                <a:moveTo>
                  <a:pt x="8930" y="0"/>
                </a:moveTo>
                <a:lnTo>
                  <a:pt x="8930" y="7688"/>
                </a:lnTo>
                <a:lnTo>
                  <a:pt x="9922" y="9094"/>
                </a:lnTo>
                <a:lnTo>
                  <a:pt x="11576" y="11024"/>
                </a:lnTo>
                <a:lnTo>
                  <a:pt x="13670" y="13303"/>
                </a:lnTo>
                <a:lnTo>
                  <a:pt x="15067" y="15813"/>
                </a:lnTo>
                <a:lnTo>
                  <a:pt x="15998" y="18480"/>
                </a:lnTo>
                <a:lnTo>
                  <a:pt x="16619" y="21250"/>
                </a:lnTo>
                <a:lnTo>
                  <a:pt x="17033" y="24088"/>
                </a:lnTo>
                <a:lnTo>
                  <a:pt x="17309" y="26973"/>
                </a:lnTo>
                <a:lnTo>
                  <a:pt x="17492" y="29888"/>
                </a:lnTo>
                <a:lnTo>
                  <a:pt x="17696" y="38419"/>
                </a:lnTo>
                <a:lnTo>
                  <a:pt x="17850" y="69860"/>
                </a:lnTo>
                <a:lnTo>
                  <a:pt x="16861" y="74355"/>
                </a:lnTo>
                <a:lnTo>
                  <a:pt x="15210" y="78343"/>
                </a:lnTo>
                <a:lnTo>
                  <a:pt x="13117" y="81995"/>
                </a:lnTo>
                <a:lnTo>
                  <a:pt x="11721" y="85421"/>
                </a:lnTo>
                <a:lnTo>
                  <a:pt x="10790" y="88697"/>
                </a:lnTo>
                <a:lnTo>
                  <a:pt x="10170" y="91874"/>
                </a:lnTo>
                <a:lnTo>
                  <a:pt x="8765" y="94983"/>
                </a:lnTo>
                <a:lnTo>
                  <a:pt x="6836" y="98049"/>
                </a:lnTo>
                <a:lnTo>
                  <a:pt x="4558" y="101085"/>
                </a:lnTo>
                <a:lnTo>
                  <a:pt x="3038" y="104101"/>
                </a:lnTo>
                <a:lnTo>
                  <a:pt x="2026" y="107104"/>
                </a:lnTo>
                <a:lnTo>
                  <a:pt x="0"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57" name="SMARTInkAnnotation489"/>
          <p:cNvSpPr/>
          <p:nvPr/>
        </p:nvSpPr>
        <p:spPr bwMode="auto">
          <a:xfrm>
            <a:off x="6688335" y="3303984"/>
            <a:ext cx="89298" cy="44649"/>
          </a:xfrm>
          <a:custGeom>
            <a:avLst/>
            <a:gdLst/>
            <a:ahLst/>
            <a:cxnLst/>
            <a:rect l="0" t="0" r="0" b="0"/>
            <a:pathLst>
              <a:path w="89298" h="44649">
                <a:moveTo>
                  <a:pt x="0" y="44648"/>
                </a:moveTo>
                <a:lnTo>
                  <a:pt x="0" y="39908"/>
                </a:lnTo>
                <a:lnTo>
                  <a:pt x="1985" y="38511"/>
                </a:lnTo>
                <a:lnTo>
                  <a:pt x="5292" y="37581"/>
                </a:lnTo>
                <a:lnTo>
                  <a:pt x="9481" y="36960"/>
                </a:lnTo>
                <a:lnTo>
                  <a:pt x="13266" y="36546"/>
                </a:lnTo>
                <a:lnTo>
                  <a:pt x="16782" y="36270"/>
                </a:lnTo>
                <a:lnTo>
                  <a:pt x="20118" y="36086"/>
                </a:lnTo>
                <a:lnTo>
                  <a:pt x="23334" y="34972"/>
                </a:lnTo>
                <a:lnTo>
                  <a:pt x="26470" y="33237"/>
                </a:lnTo>
                <a:lnTo>
                  <a:pt x="29554" y="31087"/>
                </a:lnTo>
                <a:lnTo>
                  <a:pt x="33593" y="29654"/>
                </a:lnTo>
                <a:lnTo>
                  <a:pt x="38270" y="28699"/>
                </a:lnTo>
                <a:lnTo>
                  <a:pt x="43373" y="28063"/>
                </a:lnTo>
                <a:lnTo>
                  <a:pt x="48759" y="26646"/>
                </a:lnTo>
                <a:lnTo>
                  <a:pt x="54335" y="24709"/>
                </a:lnTo>
                <a:lnTo>
                  <a:pt x="60036" y="22426"/>
                </a:lnTo>
                <a:lnTo>
                  <a:pt x="64828" y="19912"/>
                </a:lnTo>
                <a:lnTo>
                  <a:pt x="69016" y="17243"/>
                </a:lnTo>
                <a:lnTo>
                  <a:pt x="72800" y="14472"/>
                </a:lnTo>
                <a:lnTo>
                  <a:pt x="76314" y="11632"/>
                </a:lnTo>
                <a:lnTo>
                  <a:pt x="79651" y="8747"/>
                </a:lnTo>
                <a:lnTo>
                  <a:pt x="8929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58" name="SMARTInkAnnotation490"/>
          <p:cNvSpPr/>
          <p:nvPr/>
        </p:nvSpPr>
        <p:spPr bwMode="auto">
          <a:xfrm>
            <a:off x="6786562" y="3268265"/>
            <a:ext cx="8931" cy="125017"/>
          </a:xfrm>
          <a:custGeom>
            <a:avLst/>
            <a:gdLst/>
            <a:ahLst/>
            <a:cxnLst/>
            <a:rect l="0" t="0" r="0" b="0"/>
            <a:pathLst>
              <a:path w="8931" h="125017">
                <a:moveTo>
                  <a:pt x="0" y="0"/>
                </a:moveTo>
                <a:lnTo>
                  <a:pt x="0" y="9481"/>
                </a:lnTo>
                <a:lnTo>
                  <a:pt x="992" y="13266"/>
                </a:lnTo>
                <a:lnTo>
                  <a:pt x="2646" y="16782"/>
                </a:lnTo>
                <a:lnTo>
                  <a:pt x="4740" y="20118"/>
                </a:lnTo>
                <a:lnTo>
                  <a:pt x="6137" y="24326"/>
                </a:lnTo>
                <a:lnTo>
                  <a:pt x="7068" y="29116"/>
                </a:lnTo>
                <a:lnTo>
                  <a:pt x="7689" y="34293"/>
                </a:lnTo>
                <a:lnTo>
                  <a:pt x="8103" y="39729"/>
                </a:lnTo>
                <a:lnTo>
                  <a:pt x="8379" y="45338"/>
                </a:lnTo>
                <a:lnTo>
                  <a:pt x="8685" y="56861"/>
                </a:lnTo>
                <a:lnTo>
                  <a:pt x="8930" y="12501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59" name="SMARTInkAnnotation491"/>
          <p:cNvSpPr/>
          <p:nvPr/>
        </p:nvSpPr>
        <p:spPr bwMode="auto">
          <a:xfrm>
            <a:off x="6679406" y="3857625"/>
            <a:ext cx="26756" cy="116086"/>
          </a:xfrm>
          <a:custGeom>
            <a:avLst/>
            <a:gdLst/>
            <a:ahLst/>
            <a:cxnLst/>
            <a:rect l="0" t="0" r="0" b="0"/>
            <a:pathLst>
              <a:path w="26756" h="116086">
                <a:moveTo>
                  <a:pt x="8929" y="0"/>
                </a:moveTo>
                <a:lnTo>
                  <a:pt x="8929" y="12428"/>
                </a:lnTo>
                <a:lnTo>
                  <a:pt x="9922" y="15231"/>
                </a:lnTo>
                <a:lnTo>
                  <a:pt x="11575" y="18091"/>
                </a:lnTo>
                <a:lnTo>
                  <a:pt x="13669" y="20990"/>
                </a:lnTo>
                <a:lnTo>
                  <a:pt x="15066" y="23915"/>
                </a:lnTo>
                <a:lnTo>
                  <a:pt x="15997" y="26858"/>
                </a:lnTo>
                <a:lnTo>
                  <a:pt x="16618" y="29811"/>
                </a:lnTo>
                <a:lnTo>
                  <a:pt x="17032" y="32772"/>
                </a:lnTo>
                <a:lnTo>
                  <a:pt x="17307" y="35738"/>
                </a:lnTo>
                <a:lnTo>
                  <a:pt x="17492" y="38708"/>
                </a:lnTo>
                <a:lnTo>
                  <a:pt x="18606" y="41681"/>
                </a:lnTo>
                <a:lnTo>
                  <a:pt x="20342" y="44654"/>
                </a:lnTo>
                <a:lnTo>
                  <a:pt x="22491" y="47628"/>
                </a:lnTo>
                <a:lnTo>
                  <a:pt x="23924" y="51596"/>
                </a:lnTo>
                <a:lnTo>
                  <a:pt x="24879" y="56226"/>
                </a:lnTo>
                <a:lnTo>
                  <a:pt x="25515" y="61296"/>
                </a:lnTo>
                <a:lnTo>
                  <a:pt x="25939" y="65668"/>
                </a:lnTo>
                <a:lnTo>
                  <a:pt x="26223" y="69576"/>
                </a:lnTo>
                <a:lnTo>
                  <a:pt x="26677" y="78235"/>
                </a:lnTo>
                <a:lnTo>
                  <a:pt x="26738" y="82065"/>
                </a:lnTo>
                <a:lnTo>
                  <a:pt x="26755" y="84475"/>
                </a:lnTo>
                <a:lnTo>
                  <a:pt x="25774" y="87075"/>
                </a:lnTo>
                <a:lnTo>
                  <a:pt x="24128" y="89799"/>
                </a:lnTo>
                <a:lnTo>
                  <a:pt x="22038" y="92609"/>
                </a:lnTo>
                <a:lnTo>
                  <a:pt x="20645" y="95474"/>
                </a:lnTo>
                <a:lnTo>
                  <a:pt x="19716" y="98376"/>
                </a:lnTo>
                <a:lnTo>
                  <a:pt x="19097" y="101302"/>
                </a:lnTo>
                <a:lnTo>
                  <a:pt x="17692" y="104245"/>
                </a:lnTo>
                <a:lnTo>
                  <a:pt x="15764" y="107200"/>
                </a:lnTo>
                <a:lnTo>
                  <a:pt x="13486" y="110162"/>
                </a:lnTo>
                <a:lnTo>
                  <a:pt x="10975" y="112136"/>
                </a:lnTo>
                <a:lnTo>
                  <a:pt x="8309" y="113453"/>
                </a:lnTo>
                <a:lnTo>
                  <a:pt x="0" y="11608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60" name="SMARTInkAnnotation492"/>
          <p:cNvSpPr/>
          <p:nvPr/>
        </p:nvSpPr>
        <p:spPr bwMode="auto">
          <a:xfrm>
            <a:off x="6661546" y="4027289"/>
            <a:ext cx="14076" cy="116041"/>
          </a:xfrm>
          <a:custGeom>
            <a:avLst/>
            <a:gdLst/>
            <a:ahLst/>
            <a:cxnLst/>
            <a:rect l="0" t="0" r="0" b="0"/>
            <a:pathLst>
              <a:path w="14076" h="116041">
                <a:moveTo>
                  <a:pt x="8930" y="0"/>
                </a:moveTo>
                <a:lnTo>
                  <a:pt x="8930" y="25731"/>
                </a:lnTo>
                <a:lnTo>
                  <a:pt x="9922" y="31044"/>
                </a:lnTo>
                <a:lnTo>
                  <a:pt x="11576" y="36571"/>
                </a:lnTo>
                <a:lnTo>
                  <a:pt x="13670" y="42240"/>
                </a:lnTo>
                <a:lnTo>
                  <a:pt x="14075" y="47011"/>
                </a:lnTo>
                <a:lnTo>
                  <a:pt x="13351" y="51185"/>
                </a:lnTo>
                <a:lnTo>
                  <a:pt x="11878" y="54959"/>
                </a:lnTo>
                <a:lnTo>
                  <a:pt x="10896" y="59459"/>
                </a:lnTo>
                <a:lnTo>
                  <a:pt x="10240" y="64444"/>
                </a:lnTo>
                <a:lnTo>
                  <a:pt x="9804" y="69752"/>
                </a:lnTo>
                <a:lnTo>
                  <a:pt x="9512" y="74283"/>
                </a:lnTo>
                <a:lnTo>
                  <a:pt x="9189" y="81962"/>
                </a:lnTo>
                <a:lnTo>
                  <a:pt x="9007" y="91864"/>
                </a:lnTo>
                <a:lnTo>
                  <a:pt x="8931" y="115930"/>
                </a:lnTo>
                <a:lnTo>
                  <a:pt x="7938" y="115982"/>
                </a:lnTo>
                <a:lnTo>
                  <a:pt x="4190" y="116040"/>
                </a:lnTo>
                <a:lnTo>
                  <a:pt x="2793" y="115062"/>
                </a:lnTo>
                <a:lnTo>
                  <a:pt x="1862" y="113419"/>
                </a:lnTo>
                <a:lnTo>
                  <a:pt x="0"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61" name="SMARTInkAnnotation493"/>
          <p:cNvSpPr/>
          <p:nvPr/>
        </p:nvSpPr>
        <p:spPr bwMode="auto">
          <a:xfrm>
            <a:off x="6697265" y="4071937"/>
            <a:ext cx="71439" cy="8931"/>
          </a:xfrm>
          <a:custGeom>
            <a:avLst/>
            <a:gdLst/>
            <a:ahLst/>
            <a:cxnLst/>
            <a:rect l="0" t="0" r="0" b="0"/>
            <a:pathLst>
              <a:path w="71439" h="8931">
                <a:moveTo>
                  <a:pt x="0" y="8930"/>
                </a:moveTo>
                <a:lnTo>
                  <a:pt x="34552" y="8930"/>
                </a:lnTo>
                <a:lnTo>
                  <a:pt x="38909" y="7937"/>
                </a:lnTo>
                <a:lnTo>
                  <a:pt x="42807" y="6284"/>
                </a:lnTo>
                <a:lnTo>
                  <a:pt x="46397" y="4189"/>
                </a:lnTo>
                <a:lnTo>
                  <a:pt x="49783" y="2793"/>
                </a:lnTo>
                <a:lnTo>
                  <a:pt x="53033" y="1862"/>
                </a:lnTo>
                <a:lnTo>
                  <a:pt x="56191" y="1241"/>
                </a:lnTo>
                <a:lnTo>
                  <a:pt x="59289" y="827"/>
                </a:lnTo>
                <a:lnTo>
                  <a:pt x="62346" y="552"/>
                </a:lnTo>
                <a:lnTo>
                  <a:pt x="7143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62" name="SMARTInkAnnotation494"/>
          <p:cNvSpPr/>
          <p:nvPr/>
        </p:nvSpPr>
        <p:spPr bwMode="auto">
          <a:xfrm>
            <a:off x="6759773" y="4036218"/>
            <a:ext cx="8931" cy="116087"/>
          </a:xfrm>
          <a:custGeom>
            <a:avLst/>
            <a:gdLst/>
            <a:ahLst/>
            <a:cxnLst/>
            <a:rect l="0" t="0" r="0" b="0"/>
            <a:pathLst>
              <a:path w="8931" h="116087">
                <a:moveTo>
                  <a:pt x="0" y="0"/>
                </a:moveTo>
                <a:lnTo>
                  <a:pt x="0" y="77524"/>
                </a:lnTo>
                <a:lnTo>
                  <a:pt x="992" y="82441"/>
                </a:lnTo>
                <a:lnTo>
                  <a:pt x="2646" y="86710"/>
                </a:lnTo>
                <a:lnTo>
                  <a:pt x="4740" y="90549"/>
                </a:lnTo>
                <a:lnTo>
                  <a:pt x="6137" y="94101"/>
                </a:lnTo>
                <a:lnTo>
                  <a:pt x="7068" y="97460"/>
                </a:lnTo>
                <a:lnTo>
                  <a:pt x="7689" y="100693"/>
                </a:lnTo>
                <a:lnTo>
                  <a:pt x="8103" y="103839"/>
                </a:lnTo>
                <a:lnTo>
                  <a:pt x="8378" y="106929"/>
                </a:lnTo>
                <a:lnTo>
                  <a:pt x="8930"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63" name="SMARTInkAnnotation495"/>
          <p:cNvSpPr/>
          <p:nvPr/>
        </p:nvSpPr>
        <p:spPr bwMode="auto">
          <a:xfrm>
            <a:off x="7161609" y="3429000"/>
            <a:ext cx="17860" cy="89297"/>
          </a:xfrm>
          <a:custGeom>
            <a:avLst/>
            <a:gdLst/>
            <a:ahLst/>
            <a:cxnLst/>
            <a:rect l="0" t="0" r="0" b="0"/>
            <a:pathLst>
              <a:path w="17860" h="89297">
                <a:moveTo>
                  <a:pt x="0" y="89296"/>
                </a:moveTo>
                <a:lnTo>
                  <a:pt x="0" y="63306"/>
                </a:lnTo>
                <a:lnTo>
                  <a:pt x="992" y="59071"/>
                </a:lnTo>
                <a:lnTo>
                  <a:pt x="2645" y="55255"/>
                </a:lnTo>
                <a:lnTo>
                  <a:pt x="4740" y="51720"/>
                </a:lnTo>
                <a:lnTo>
                  <a:pt x="6137" y="48370"/>
                </a:lnTo>
                <a:lnTo>
                  <a:pt x="7068" y="45145"/>
                </a:lnTo>
                <a:lnTo>
                  <a:pt x="7689" y="42003"/>
                </a:lnTo>
                <a:lnTo>
                  <a:pt x="9095" y="38916"/>
                </a:lnTo>
                <a:lnTo>
                  <a:pt x="11024" y="35866"/>
                </a:lnTo>
                <a:lnTo>
                  <a:pt x="13302" y="32840"/>
                </a:lnTo>
                <a:lnTo>
                  <a:pt x="14821" y="29831"/>
                </a:lnTo>
                <a:lnTo>
                  <a:pt x="15834" y="26832"/>
                </a:lnTo>
                <a:lnTo>
                  <a:pt x="16510" y="23841"/>
                </a:lnTo>
                <a:lnTo>
                  <a:pt x="16959" y="20855"/>
                </a:lnTo>
                <a:lnTo>
                  <a:pt x="17259" y="17872"/>
                </a:lnTo>
                <a:lnTo>
                  <a:pt x="17459" y="14891"/>
                </a:lnTo>
                <a:lnTo>
                  <a:pt x="17593" y="11912"/>
                </a:lnTo>
                <a:lnTo>
                  <a:pt x="17859"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64" name="SMARTInkAnnotation496"/>
          <p:cNvSpPr/>
          <p:nvPr/>
        </p:nvSpPr>
        <p:spPr bwMode="auto">
          <a:xfrm>
            <a:off x="7116960" y="3259335"/>
            <a:ext cx="17861" cy="133947"/>
          </a:xfrm>
          <a:custGeom>
            <a:avLst/>
            <a:gdLst/>
            <a:ahLst/>
            <a:cxnLst/>
            <a:rect l="0" t="0" r="0" b="0"/>
            <a:pathLst>
              <a:path w="17861" h="133947">
                <a:moveTo>
                  <a:pt x="17860" y="0"/>
                </a:moveTo>
                <a:lnTo>
                  <a:pt x="17860" y="34553"/>
                </a:lnTo>
                <a:lnTo>
                  <a:pt x="16868" y="39902"/>
                </a:lnTo>
                <a:lnTo>
                  <a:pt x="15214" y="45453"/>
                </a:lnTo>
                <a:lnTo>
                  <a:pt x="13120" y="51138"/>
                </a:lnTo>
                <a:lnTo>
                  <a:pt x="11723" y="55921"/>
                </a:lnTo>
                <a:lnTo>
                  <a:pt x="10792" y="60101"/>
                </a:lnTo>
                <a:lnTo>
                  <a:pt x="10171" y="63880"/>
                </a:lnTo>
                <a:lnTo>
                  <a:pt x="9757" y="68384"/>
                </a:lnTo>
                <a:lnTo>
                  <a:pt x="9481" y="73371"/>
                </a:lnTo>
                <a:lnTo>
                  <a:pt x="9176" y="84203"/>
                </a:lnTo>
                <a:lnTo>
                  <a:pt x="9039" y="95632"/>
                </a:lnTo>
                <a:lnTo>
                  <a:pt x="8011" y="100466"/>
                </a:lnTo>
                <a:lnTo>
                  <a:pt x="6333" y="104681"/>
                </a:lnTo>
                <a:lnTo>
                  <a:pt x="4223" y="108483"/>
                </a:lnTo>
                <a:lnTo>
                  <a:pt x="2815" y="113002"/>
                </a:lnTo>
                <a:lnTo>
                  <a:pt x="1877" y="117999"/>
                </a:lnTo>
                <a:lnTo>
                  <a:pt x="0" y="13394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65" name="SMARTInkAnnotation497"/>
          <p:cNvSpPr/>
          <p:nvPr/>
        </p:nvSpPr>
        <p:spPr bwMode="auto">
          <a:xfrm>
            <a:off x="7143750" y="3339703"/>
            <a:ext cx="89297" cy="8821"/>
          </a:xfrm>
          <a:custGeom>
            <a:avLst/>
            <a:gdLst/>
            <a:ahLst/>
            <a:cxnLst/>
            <a:rect l="0" t="0" r="0" b="0"/>
            <a:pathLst>
              <a:path w="89297" h="8821">
                <a:moveTo>
                  <a:pt x="0" y="0"/>
                </a:moveTo>
                <a:lnTo>
                  <a:pt x="4740" y="0"/>
                </a:lnTo>
                <a:lnTo>
                  <a:pt x="7129" y="992"/>
                </a:lnTo>
                <a:lnTo>
                  <a:pt x="9713" y="2646"/>
                </a:lnTo>
                <a:lnTo>
                  <a:pt x="12428" y="4740"/>
                </a:lnTo>
                <a:lnTo>
                  <a:pt x="16223" y="6136"/>
                </a:lnTo>
                <a:lnTo>
                  <a:pt x="20737" y="7067"/>
                </a:lnTo>
                <a:lnTo>
                  <a:pt x="25731" y="7688"/>
                </a:lnTo>
                <a:lnTo>
                  <a:pt x="30052" y="8102"/>
                </a:lnTo>
                <a:lnTo>
                  <a:pt x="33925" y="8378"/>
                </a:lnTo>
                <a:lnTo>
                  <a:pt x="37500" y="8562"/>
                </a:lnTo>
                <a:lnTo>
                  <a:pt x="46763" y="8766"/>
                </a:lnTo>
                <a:lnTo>
                  <a:pt x="52011" y="8820"/>
                </a:lnTo>
                <a:lnTo>
                  <a:pt x="56502" y="7864"/>
                </a:lnTo>
                <a:lnTo>
                  <a:pt x="60488" y="6235"/>
                </a:lnTo>
                <a:lnTo>
                  <a:pt x="64137" y="4157"/>
                </a:lnTo>
                <a:lnTo>
                  <a:pt x="68555" y="2771"/>
                </a:lnTo>
                <a:lnTo>
                  <a:pt x="73484" y="1847"/>
                </a:lnTo>
                <a:lnTo>
                  <a:pt x="8929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66" name="SMARTInkAnnotation498"/>
          <p:cNvSpPr/>
          <p:nvPr/>
        </p:nvSpPr>
        <p:spPr bwMode="auto">
          <a:xfrm>
            <a:off x="7215187" y="3286233"/>
            <a:ext cx="17860" cy="98119"/>
          </a:xfrm>
          <a:custGeom>
            <a:avLst/>
            <a:gdLst/>
            <a:ahLst/>
            <a:cxnLst/>
            <a:rect l="0" t="0" r="0" b="0"/>
            <a:pathLst>
              <a:path w="17860" h="98119">
                <a:moveTo>
                  <a:pt x="0" y="8821"/>
                </a:moveTo>
                <a:lnTo>
                  <a:pt x="0" y="0"/>
                </a:lnTo>
                <a:lnTo>
                  <a:pt x="0" y="4664"/>
                </a:lnTo>
                <a:lnTo>
                  <a:pt x="992" y="7042"/>
                </a:lnTo>
                <a:lnTo>
                  <a:pt x="2646" y="9620"/>
                </a:lnTo>
                <a:lnTo>
                  <a:pt x="4740" y="12330"/>
                </a:lnTo>
                <a:lnTo>
                  <a:pt x="6137" y="15129"/>
                </a:lnTo>
                <a:lnTo>
                  <a:pt x="7068" y="17987"/>
                </a:lnTo>
                <a:lnTo>
                  <a:pt x="7689" y="20885"/>
                </a:lnTo>
                <a:lnTo>
                  <a:pt x="8103" y="24801"/>
                </a:lnTo>
                <a:lnTo>
                  <a:pt x="8379" y="29396"/>
                </a:lnTo>
                <a:lnTo>
                  <a:pt x="8685" y="38802"/>
                </a:lnTo>
                <a:lnTo>
                  <a:pt x="8821" y="46289"/>
                </a:lnTo>
                <a:lnTo>
                  <a:pt x="9849" y="49675"/>
                </a:lnTo>
                <a:lnTo>
                  <a:pt x="11526" y="52924"/>
                </a:lnTo>
                <a:lnTo>
                  <a:pt x="13638" y="56082"/>
                </a:lnTo>
                <a:lnTo>
                  <a:pt x="15045" y="59181"/>
                </a:lnTo>
                <a:lnTo>
                  <a:pt x="15983" y="62238"/>
                </a:lnTo>
                <a:lnTo>
                  <a:pt x="16608" y="65268"/>
                </a:lnTo>
                <a:lnTo>
                  <a:pt x="17025" y="68281"/>
                </a:lnTo>
                <a:lnTo>
                  <a:pt x="17304" y="71281"/>
                </a:lnTo>
                <a:lnTo>
                  <a:pt x="17489" y="74273"/>
                </a:lnTo>
                <a:lnTo>
                  <a:pt x="17695" y="80244"/>
                </a:lnTo>
                <a:lnTo>
                  <a:pt x="17849" y="88665"/>
                </a:lnTo>
                <a:lnTo>
                  <a:pt x="17859" y="9811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67" name="SMARTInkAnnotation499"/>
          <p:cNvSpPr/>
          <p:nvPr/>
        </p:nvSpPr>
        <p:spPr bwMode="auto">
          <a:xfrm>
            <a:off x="7340203" y="3661171"/>
            <a:ext cx="80368" cy="17861"/>
          </a:xfrm>
          <a:custGeom>
            <a:avLst/>
            <a:gdLst/>
            <a:ahLst/>
            <a:cxnLst/>
            <a:rect l="0" t="0" r="0" b="0"/>
            <a:pathLst>
              <a:path w="80368" h="17861">
                <a:moveTo>
                  <a:pt x="0" y="17860"/>
                </a:moveTo>
                <a:lnTo>
                  <a:pt x="12428" y="17860"/>
                </a:lnTo>
                <a:lnTo>
                  <a:pt x="16223" y="16867"/>
                </a:lnTo>
                <a:lnTo>
                  <a:pt x="20737" y="15214"/>
                </a:lnTo>
                <a:lnTo>
                  <a:pt x="25731" y="13119"/>
                </a:lnTo>
                <a:lnTo>
                  <a:pt x="31045" y="11723"/>
                </a:lnTo>
                <a:lnTo>
                  <a:pt x="36571" y="10792"/>
                </a:lnTo>
                <a:lnTo>
                  <a:pt x="42240" y="10171"/>
                </a:lnTo>
                <a:lnTo>
                  <a:pt x="47011" y="9758"/>
                </a:lnTo>
                <a:lnTo>
                  <a:pt x="51184" y="9482"/>
                </a:lnTo>
                <a:lnTo>
                  <a:pt x="58467" y="9175"/>
                </a:lnTo>
                <a:lnTo>
                  <a:pt x="65012" y="9039"/>
                </a:lnTo>
                <a:lnTo>
                  <a:pt x="68145" y="8011"/>
                </a:lnTo>
                <a:lnTo>
                  <a:pt x="71226" y="6333"/>
                </a:lnTo>
                <a:lnTo>
                  <a:pt x="8036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68" name="SMARTInkAnnotation500"/>
          <p:cNvSpPr/>
          <p:nvPr/>
        </p:nvSpPr>
        <p:spPr bwMode="auto">
          <a:xfrm>
            <a:off x="7474148" y="3598664"/>
            <a:ext cx="35310" cy="151805"/>
          </a:xfrm>
          <a:custGeom>
            <a:avLst/>
            <a:gdLst/>
            <a:ahLst/>
            <a:cxnLst/>
            <a:rect l="0" t="0" r="0" b="0"/>
            <a:pathLst>
              <a:path w="35310" h="151805">
                <a:moveTo>
                  <a:pt x="0" y="0"/>
                </a:moveTo>
                <a:lnTo>
                  <a:pt x="0" y="4740"/>
                </a:lnTo>
                <a:lnTo>
                  <a:pt x="992" y="6136"/>
                </a:lnTo>
                <a:lnTo>
                  <a:pt x="2646" y="7067"/>
                </a:lnTo>
                <a:lnTo>
                  <a:pt x="4740" y="7688"/>
                </a:lnTo>
                <a:lnTo>
                  <a:pt x="6138" y="9094"/>
                </a:lnTo>
                <a:lnTo>
                  <a:pt x="7068" y="11023"/>
                </a:lnTo>
                <a:lnTo>
                  <a:pt x="7689" y="13302"/>
                </a:lnTo>
                <a:lnTo>
                  <a:pt x="8103" y="15813"/>
                </a:lnTo>
                <a:lnTo>
                  <a:pt x="8378" y="18479"/>
                </a:lnTo>
                <a:lnTo>
                  <a:pt x="8561" y="21249"/>
                </a:lnTo>
                <a:lnTo>
                  <a:pt x="9677" y="24088"/>
                </a:lnTo>
                <a:lnTo>
                  <a:pt x="11412" y="26973"/>
                </a:lnTo>
                <a:lnTo>
                  <a:pt x="13561" y="29888"/>
                </a:lnTo>
                <a:lnTo>
                  <a:pt x="15986" y="32824"/>
                </a:lnTo>
                <a:lnTo>
                  <a:pt x="18595" y="35773"/>
                </a:lnTo>
                <a:lnTo>
                  <a:pt x="21327" y="38731"/>
                </a:lnTo>
                <a:lnTo>
                  <a:pt x="23147" y="42688"/>
                </a:lnTo>
                <a:lnTo>
                  <a:pt x="24361" y="47310"/>
                </a:lnTo>
                <a:lnTo>
                  <a:pt x="25170" y="52375"/>
                </a:lnTo>
                <a:lnTo>
                  <a:pt x="26701" y="56745"/>
                </a:lnTo>
                <a:lnTo>
                  <a:pt x="28715" y="60651"/>
                </a:lnTo>
                <a:lnTo>
                  <a:pt x="31049" y="64246"/>
                </a:lnTo>
                <a:lnTo>
                  <a:pt x="32606" y="68627"/>
                </a:lnTo>
                <a:lnTo>
                  <a:pt x="33644" y="73533"/>
                </a:lnTo>
                <a:lnTo>
                  <a:pt x="34336" y="78787"/>
                </a:lnTo>
                <a:lnTo>
                  <a:pt x="34797" y="83282"/>
                </a:lnTo>
                <a:lnTo>
                  <a:pt x="35104" y="87271"/>
                </a:lnTo>
                <a:lnTo>
                  <a:pt x="35309" y="90923"/>
                </a:lnTo>
                <a:lnTo>
                  <a:pt x="34453" y="95342"/>
                </a:lnTo>
                <a:lnTo>
                  <a:pt x="32891" y="100272"/>
                </a:lnTo>
                <a:lnTo>
                  <a:pt x="30857" y="105543"/>
                </a:lnTo>
                <a:lnTo>
                  <a:pt x="29501" y="110049"/>
                </a:lnTo>
                <a:lnTo>
                  <a:pt x="28597" y="114046"/>
                </a:lnTo>
                <a:lnTo>
                  <a:pt x="27995" y="117702"/>
                </a:lnTo>
                <a:lnTo>
                  <a:pt x="27593" y="121132"/>
                </a:lnTo>
                <a:lnTo>
                  <a:pt x="27325" y="124411"/>
                </a:lnTo>
                <a:lnTo>
                  <a:pt x="27146" y="127589"/>
                </a:lnTo>
                <a:lnTo>
                  <a:pt x="26035" y="130700"/>
                </a:lnTo>
                <a:lnTo>
                  <a:pt x="24302" y="133766"/>
                </a:lnTo>
                <a:lnTo>
                  <a:pt x="22154" y="136802"/>
                </a:lnTo>
                <a:lnTo>
                  <a:pt x="19731" y="139819"/>
                </a:lnTo>
                <a:lnTo>
                  <a:pt x="17123" y="142821"/>
                </a:lnTo>
                <a:lnTo>
                  <a:pt x="8930" y="15180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69" name="SMARTInkAnnotation501"/>
          <p:cNvSpPr/>
          <p:nvPr/>
        </p:nvSpPr>
        <p:spPr bwMode="auto">
          <a:xfrm>
            <a:off x="7500937" y="3670101"/>
            <a:ext cx="71439" cy="26790"/>
          </a:xfrm>
          <a:custGeom>
            <a:avLst/>
            <a:gdLst/>
            <a:ahLst/>
            <a:cxnLst/>
            <a:rect l="0" t="0" r="0" b="0"/>
            <a:pathLst>
              <a:path w="71439" h="26790">
                <a:moveTo>
                  <a:pt x="0" y="26789"/>
                </a:moveTo>
                <a:lnTo>
                  <a:pt x="9482" y="22048"/>
                </a:lnTo>
                <a:lnTo>
                  <a:pt x="14259" y="20652"/>
                </a:lnTo>
                <a:lnTo>
                  <a:pt x="19427" y="19721"/>
                </a:lnTo>
                <a:lnTo>
                  <a:pt x="24857" y="19101"/>
                </a:lnTo>
                <a:lnTo>
                  <a:pt x="29470" y="17695"/>
                </a:lnTo>
                <a:lnTo>
                  <a:pt x="33537" y="15766"/>
                </a:lnTo>
                <a:lnTo>
                  <a:pt x="37241" y="13487"/>
                </a:lnTo>
                <a:lnTo>
                  <a:pt x="41694" y="11968"/>
                </a:lnTo>
                <a:lnTo>
                  <a:pt x="46648" y="10955"/>
                </a:lnTo>
                <a:lnTo>
                  <a:pt x="51935" y="10280"/>
                </a:lnTo>
                <a:lnTo>
                  <a:pt x="56451" y="8838"/>
                </a:lnTo>
                <a:lnTo>
                  <a:pt x="60454" y="6884"/>
                </a:lnTo>
                <a:lnTo>
                  <a:pt x="7143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70" name="SMARTInkAnnotation502"/>
          <p:cNvSpPr/>
          <p:nvPr/>
        </p:nvSpPr>
        <p:spPr bwMode="auto">
          <a:xfrm>
            <a:off x="7581308" y="3616523"/>
            <a:ext cx="17857" cy="142876"/>
          </a:xfrm>
          <a:custGeom>
            <a:avLst/>
            <a:gdLst/>
            <a:ahLst/>
            <a:cxnLst/>
            <a:rect l="0" t="0" r="0" b="0"/>
            <a:pathLst>
              <a:path w="17857" h="142876">
                <a:moveTo>
                  <a:pt x="17856" y="0"/>
                </a:moveTo>
                <a:lnTo>
                  <a:pt x="13116" y="4741"/>
                </a:lnTo>
                <a:lnTo>
                  <a:pt x="10727" y="6137"/>
                </a:lnTo>
                <a:lnTo>
                  <a:pt x="8142" y="7068"/>
                </a:lnTo>
                <a:lnTo>
                  <a:pt x="5427" y="7688"/>
                </a:lnTo>
                <a:lnTo>
                  <a:pt x="3617" y="9094"/>
                </a:lnTo>
                <a:lnTo>
                  <a:pt x="2409" y="11023"/>
                </a:lnTo>
                <a:lnTo>
                  <a:pt x="1605" y="13302"/>
                </a:lnTo>
                <a:lnTo>
                  <a:pt x="1068" y="16806"/>
                </a:lnTo>
                <a:lnTo>
                  <a:pt x="711" y="21126"/>
                </a:lnTo>
                <a:lnTo>
                  <a:pt x="314" y="30225"/>
                </a:lnTo>
                <a:lnTo>
                  <a:pt x="137" y="37577"/>
                </a:lnTo>
                <a:lnTo>
                  <a:pt x="0" y="86446"/>
                </a:lnTo>
                <a:lnTo>
                  <a:pt x="991" y="92357"/>
                </a:lnTo>
                <a:lnTo>
                  <a:pt x="2643" y="98282"/>
                </a:lnTo>
                <a:lnTo>
                  <a:pt x="4738" y="104217"/>
                </a:lnTo>
                <a:lnTo>
                  <a:pt x="6134" y="109165"/>
                </a:lnTo>
                <a:lnTo>
                  <a:pt x="7065" y="113457"/>
                </a:lnTo>
                <a:lnTo>
                  <a:pt x="7685" y="117310"/>
                </a:lnTo>
                <a:lnTo>
                  <a:pt x="8099" y="120870"/>
                </a:lnTo>
                <a:lnTo>
                  <a:pt x="8374" y="124237"/>
                </a:lnTo>
                <a:lnTo>
                  <a:pt x="8558" y="127473"/>
                </a:lnTo>
                <a:lnTo>
                  <a:pt x="8762" y="133714"/>
                </a:lnTo>
                <a:lnTo>
                  <a:pt x="8926"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71" name="SMARTInkAnnotation503"/>
          <p:cNvSpPr/>
          <p:nvPr/>
        </p:nvSpPr>
        <p:spPr bwMode="auto">
          <a:xfrm>
            <a:off x="7161609" y="3911203"/>
            <a:ext cx="8931" cy="115563"/>
          </a:xfrm>
          <a:custGeom>
            <a:avLst/>
            <a:gdLst/>
            <a:ahLst/>
            <a:cxnLst/>
            <a:rect l="0" t="0" r="0" b="0"/>
            <a:pathLst>
              <a:path w="8931" h="115563">
                <a:moveTo>
                  <a:pt x="8930" y="0"/>
                </a:moveTo>
                <a:lnTo>
                  <a:pt x="4190" y="0"/>
                </a:lnTo>
                <a:lnTo>
                  <a:pt x="2793" y="992"/>
                </a:lnTo>
                <a:lnTo>
                  <a:pt x="1862" y="2645"/>
                </a:lnTo>
                <a:lnTo>
                  <a:pt x="1241" y="4740"/>
                </a:lnTo>
                <a:lnTo>
                  <a:pt x="827" y="7129"/>
                </a:lnTo>
                <a:lnTo>
                  <a:pt x="551" y="9713"/>
                </a:lnTo>
                <a:lnTo>
                  <a:pt x="367" y="12428"/>
                </a:lnTo>
                <a:lnTo>
                  <a:pt x="1237" y="15231"/>
                </a:lnTo>
                <a:lnTo>
                  <a:pt x="2809" y="18091"/>
                </a:lnTo>
                <a:lnTo>
                  <a:pt x="4850" y="20990"/>
                </a:lnTo>
                <a:lnTo>
                  <a:pt x="6210" y="24907"/>
                </a:lnTo>
                <a:lnTo>
                  <a:pt x="7116" y="29504"/>
                </a:lnTo>
                <a:lnTo>
                  <a:pt x="7720" y="34552"/>
                </a:lnTo>
                <a:lnTo>
                  <a:pt x="8123" y="38909"/>
                </a:lnTo>
                <a:lnTo>
                  <a:pt x="8392" y="42807"/>
                </a:lnTo>
                <a:lnTo>
                  <a:pt x="8571" y="46397"/>
                </a:lnTo>
                <a:lnTo>
                  <a:pt x="7698" y="50775"/>
                </a:lnTo>
                <a:lnTo>
                  <a:pt x="6124" y="55678"/>
                </a:lnTo>
                <a:lnTo>
                  <a:pt x="4083" y="60931"/>
                </a:lnTo>
                <a:lnTo>
                  <a:pt x="2721" y="65425"/>
                </a:lnTo>
                <a:lnTo>
                  <a:pt x="1814" y="69414"/>
                </a:lnTo>
                <a:lnTo>
                  <a:pt x="1210" y="73065"/>
                </a:lnTo>
                <a:lnTo>
                  <a:pt x="807" y="76491"/>
                </a:lnTo>
                <a:lnTo>
                  <a:pt x="538" y="79767"/>
                </a:lnTo>
                <a:lnTo>
                  <a:pt x="359" y="82943"/>
                </a:lnTo>
                <a:lnTo>
                  <a:pt x="160" y="89119"/>
                </a:lnTo>
                <a:lnTo>
                  <a:pt x="106" y="92154"/>
                </a:lnTo>
                <a:lnTo>
                  <a:pt x="1063" y="95171"/>
                </a:lnTo>
                <a:lnTo>
                  <a:pt x="2693" y="98173"/>
                </a:lnTo>
                <a:lnTo>
                  <a:pt x="4772" y="101168"/>
                </a:lnTo>
                <a:lnTo>
                  <a:pt x="6158" y="104156"/>
                </a:lnTo>
                <a:lnTo>
                  <a:pt x="7082" y="107141"/>
                </a:lnTo>
                <a:lnTo>
                  <a:pt x="7698" y="110122"/>
                </a:lnTo>
                <a:lnTo>
                  <a:pt x="7116" y="112110"/>
                </a:lnTo>
                <a:lnTo>
                  <a:pt x="5736" y="113435"/>
                </a:lnTo>
                <a:lnTo>
                  <a:pt x="1133" y="115562"/>
                </a:lnTo>
                <a:lnTo>
                  <a:pt x="755" y="114744"/>
                </a:lnTo>
                <a:lnTo>
                  <a:pt x="504" y="113207"/>
                </a:lnTo>
                <a:lnTo>
                  <a:pt x="0"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72" name="SMARTInkAnnotation504"/>
          <p:cNvSpPr/>
          <p:nvPr/>
        </p:nvSpPr>
        <p:spPr bwMode="auto">
          <a:xfrm>
            <a:off x="7143750" y="4071937"/>
            <a:ext cx="8930" cy="125017"/>
          </a:xfrm>
          <a:custGeom>
            <a:avLst/>
            <a:gdLst/>
            <a:ahLst/>
            <a:cxnLst/>
            <a:rect l="0" t="0" r="0" b="0"/>
            <a:pathLst>
              <a:path w="8930" h="125017">
                <a:moveTo>
                  <a:pt x="8929" y="0"/>
                </a:moveTo>
                <a:lnTo>
                  <a:pt x="8929" y="17169"/>
                </a:lnTo>
                <a:lnTo>
                  <a:pt x="7937" y="21368"/>
                </a:lnTo>
                <a:lnTo>
                  <a:pt x="6284" y="25159"/>
                </a:lnTo>
                <a:lnTo>
                  <a:pt x="4189" y="28680"/>
                </a:lnTo>
                <a:lnTo>
                  <a:pt x="2792" y="33010"/>
                </a:lnTo>
                <a:lnTo>
                  <a:pt x="1861" y="37882"/>
                </a:lnTo>
                <a:lnTo>
                  <a:pt x="1241" y="43114"/>
                </a:lnTo>
                <a:lnTo>
                  <a:pt x="1820" y="47594"/>
                </a:lnTo>
                <a:lnTo>
                  <a:pt x="3198" y="51574"/>
                </a:lnTo>
                <a:lnTo>
                  <a:pt x="5108" y="55218"/>
                </a:lnTo>
                <a:lnTo>
                  <a:pt x="6382" y="59633"/>
                </a:lnTo>
                <a:lnTo>
                  <a:pt x="7231" y="64560"/>
                </a:lnTo>
                <a:lnTo>
                  <a:pt x="7797" y="69829"/>
                </a:lnTo>
                <a:lnTo>
                  <a:pt x="8174" y="74334"/>
                </a:lnTo>
                <a:lnTo>
                  <a:pt x="8425" y="78329"/>
                </a:lnTo>
                <a:lnTo>
                  <a:pt x="8706" y="85415"/>
                </a:lnTo>
                <a:lnTo>
                  <a:pt x="8829" y="91871"/>
                </a:lnTo>
                <a:lnTo>
                  <a:pt x="7870" y="94981"/>
                </a:lnTo>
                <a:lnTo>
                  <a:pt x="6239" y="98048"/>
                </a:lnTo>
                <a:lnTo>
                  <a:pt x="4159" y="101084"/>
                </a:lnTo>
                <a:lnTo>
                  <a:pt x="2772" y="104100"/>
                </a:lnTo>
                <a:lnTo>
                  <a:pt x="1848" y="107104"/>
                </a:lnTo>
                <a:lnTo>
                  <a:pt x="365" y="114312"/>
                </a:lnTo>
                <a:lnTo>
                  <a:pt x="162" y="117943"/>
                </a:lnTo>
                <a:lnTo>
                  <a:pt x="0" y="12501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73" name="SMARTInkAnnotation505"/>
          <p:cNvSpPr/>
          <p:nvPr/>
        </p:nvSpPr>
        <p:spPr bwMode="auto">
          <a:xfrm>
            <a:off x="7143750" y="4125515"/>
            <a:ext cx="107157" cy="44650"/>
          </a:xfrm>
          <a:custGeom>
            <a:avLst/>
            <a:gdLst/>
            <a:ahLst/>
            <a:cxnLst/>
            <a:rect l="0" t="0" r="0" b="0"/>
            <a:pathLst>
              <a:path w="107157" h="44650">
                <a:moveTo>
                  <a:pt x="0" y="44649"/>
                </a:moveTo>
                <a:lnTo>
                  <a:pt x="4740" y="44649"/>
                </a:lnTo>
                <a:lnTo>
                  <a:pt x="7129" y="43656"/>
                </a:lnTo>
                <a:lnTo>
                  <a:pt x="9713" y="42003"/>
                </a:lnTo>
                <a:lnTo>
                  <a:pt x="12428" y="39908"/>
                </a:lnTo>
                <a:lnTo>
                  <a:pt x="15231" y="38512"/>
                </a:lnTo>
                <a:lnTo>
                  <a:pt x="18091" y="37581"/>
                </a:lnTo>
                <a:lnTo>
                  <a:pt x="20990" y="36960"/>
                </a:lnTo>
                <a:lnTo>
                  <a:pt x="24907" y="35554"/>
                </a:lnTo>
                <a:lnTo>
                  <a:pt x="29502" y="33625"/>
                </a:lnTo>
                <a:lnTo>
                  <a:pt x="34551" y="31346"/>
                </a:lnTo>
                <a:lnTo>
                  <a:pt x="45453" y="26169"/>
                </a:lnTo>
                <a:lnTo>
                  <a:pt x="51137" y="23399"/>
                </a:lnTo>
                <a:lnTo>
                  <a:pt x="56912" y="21552"/>
                </a:lnTo>
                <a:lnTo>
                  <a:pt x="62745" y="20321"/>
                </a:lnTo>
                <a:lnTo>
                  <a:pt x="68619" y="19501"/>
                </a:lnTo>
                <a:lnTo>
                  <a:pt x="74520" y="17962"/>
                </a:lnTo>
                <a:lnTo>
                  <a:pt x="80437" y="15943"/>
                </a:lnTo>
                <a:lnTo>
                  <a:pt x="86367" y="13605"/>
                </a:lnTo>
                <a:lnTo>
                  <a:pt x="90320" y="11055"/>
                </a:lnTo>
                <a:lnTo>
                  <a:pt x="92956" y="8362"/>
                </a:lnTo>
                <a:lnTo>
                  <a:pt x="94712" y="5575"/>
                </a:lnTo>
                <a:lnTo>
                  <a:pt x="96876" y="3717"/>
                </a:lnTo>
                <a:lnTo>
                  <a:pt x="99310" y="2478"/>
                </a:lnTo>
                <a:lnTo>
                  <a:pt x="10715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74" name="SMARTInkAnnotation506"/>
          <p:cNvSpPr/>
          <p:nvPr/>
        </p:nvSpPr>
        <p:spPr bwMode="auto">
          <a:xfrm>
            <a:off x="7233424" y="4107656"/>
            <a:ext cx="17483" cy="160735"/>
          </a:xfrm>
          <a:custGeom>
            <a:avLst/>
            <a:gdLst/>
            <a:ahLst/>
            <a:cxnLst/>
            <a:rect l="0" t="0" r="0" b="0"/>
            <a:pathLst>
              <a:path w="17483" h="160735">
                <a:moveTo>
                  <a:pt x="17482" y="0"/>
                </a:moveTo>
                <a:lnTo>
                  <a:pt x="12742" y="0"/>
                </a:lnTo>
                <a:lnTo>
                  <a:pt x="11345" y="992"/>
                </a:lnTo>
                <a:lnTo>
                  <a:pt x="10414" y="2645"/>
                </a:lnTo>
                <a:lnTo>
                  <a:pt x="9793" y="4740"/>
                </a:lnTo>
                <a:lnTo>
                  <a:pt x="9379" y="8121"/>
                </a:lnTo>
                <a:lnTo>
                  <a:pt x="9103" y="12359"/>
                </a:lnTo>
                <a:lnTo>
                  <a:pt x="8919" y="17169"/>
                </a:lnTo>
                <a:lnTo>
                  <a:pt x="7806" y="22360"/>
                </a:lnTo>
                <a:lnTo>
                  <a:pt x="6069" y="27805"/>
                </a:lnTo>
                <a:lnTo>
                  <a:pt x="3921" y="33419"/>
                </a:lnTo>
                <a:lnTo>
                  <a:pt x="2487" y="40139"/>
                </a:lnTo>
                <a:lnTo>
                  <a:pt x="1532" y="47595"/>
                </a:lnTo>
                <a:lnTo>
                  <a:pt x="896" y="55542"/>
                </a:lnTo>
                <a:lnTo>
                  <a:pt x="472" y="62825"/>
                </a:lnTo>
                <a:lnTo>
                  <a:pt x="0" y="76209"/>
                </a:lnTo>
                <a:lnTo>
                  <a:pt x="866" y="82556"/>
                </a:lnTo>
                <a:lnTo>
                  <a:pt x="2436" y="88771"/>
                </a:lnTo>
                <a:lnTo>
                  <a:pt x="4475" y="94900"/>
                </a:lnTo>
                <a:lnTo>
                  <a:pt x="5834" y="100970"/>
                </a:lnTo>
                <a:lnTo>
                  <a:pt x="6740" y="107000"/>
                </a:lnTo>
                <a:lnTo>
                  <a:pt x="7344" y="113005"/>
                </a:lnTo>
                <a:lnTo>
                  <a:pt x="7747" y="118993"/>
                </a:lnTo>
                <a:lnTo>
                  <a:pt x="8015" y="124970"/>
                </a:lnTo>
                <a:lnTo>
                  <a:pt x="8194" y="130938"/>
                </a:lnTo>
                <a:lnTo>
                  <a:pt x="9306" y="135909"/>
                </a:lnTo>
                <a:lnTo>
                  <a:pt x="11040" y="140216"/>
                </a:lnTo>
                <a:lnTo>
                  <a:pt x="13187" y="144078"/>
                </a:lnTo>
                <a:lnTo>
                  <a:pt x="14618" y="147646"/>
                </a:lnTo>
                <a:lnTo>
                  <a:pt x="15573" y="151017"/>
                </a:lnTo>
                <a:lnTo>
                  <a:pt x="17482" y="16073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75" name="SMARTInkAnnotation507"/>
          <p:cNvSpPr/>
          <p:nvPr/>
        </p:nvSpPr>
        <p:spPr bwMode="auto">
          <a:xfrm>
            <a:off x="1610418" y="5706192"/>
            <a:ext cx="192797" cy="203342"/>
          </a:xfrm>
          <a:custGeom>
            <a:avLst/>
            <a:gdLst/>
            <a:ahLst/>
            <a:cxnLst/>
            <a:rect l="0" t="0" r="0" b="0"/>
            <a:pathLst>
              <a:path w="192797" h="203342">
                <a:moveTo>
                  <a:pt x="95152" y="26667"/>
                </a:moveTo>
                <a:lnTo>
                  <a:pt x="99892" y="26667"/>
                </a:lnTo>
                <a:lnTo>
                  <a:pt x="101288" y="25675"/>
                </a:lnTo>
                <a:lnTo>
                  <a:pt x="102220" y="24021"/>
                </a:lnTo>
                <a:lnTo>
                  <a:pt x="103254" y="19538"/>
                </a:lnTo>
                <a:lnTo>
                  <a:pt x="103713" y="14238"/>
                </a:lnTo>
                <a:lnTo>
                  <a:pt x="104828" y="12428"/>
                </a:lnTo>
                <a:lnTo>
                  <a:pt x="106564" y="11221"/>
                </a:lnTo>
                <a:lnTo>
                  <a:pt x="108713" y="10417"/>
                </a:lnTo>
                <a:lnTo>
                  <a:pt x="109153" y="8888"/>
                </a:lnTo>
                <a:lnTo>
                  <a:pt x="108455" y="6877"/>
                </a:lnTo>
                <a:lnTo>
                  <a:pt x="104945" y="1261"/>
                </a:lnTo>
                <a:lnTo>
                  <a:pt x="103665" y="799"/>
                </a:lnTo>
                <a:lnTo>
                  <a:pt x="99597" y="287"/>
                </a:lnTo>
                <a:lnTo>
                  <a:pt x="94482" y="60"/>
                </a:lnTo>
                <a:lnTo>
                  <a:pt x="91729" y="0"/>
                </a:lnTo>
                <a:lnTo>
                  <a:pt x="88901" y="951"/>
                </a:lnTo>
                <a:lnTo>
                  <a:pt x="83113" y="4655"/>
                </a:lnTo>
                <a:lnTo>
                  <a:pt x="77234" y="9608"/>
                </a:lnTo>
                <a:lnTo>
                  <a:pt x="74277" y="12317"/>
                </a:lnTo>
                <a:lnTo>
                  <a:pt x="70321" y="15116"/>
                </a:lnTo>
                <a:lnTo>
                  <a:pt x="65699" y="17974"/>
                </a:lnTo>
                <a:lnTo>
                  <a:pt x="60634" y="20871"/>
                </a:lnTo>
                <a:lnTo>
                  <a:pt x="56265" y="24788"/>
                </a:lnTo>
                <a:lnTo>
                  <a:pt x="52360" y="29383"/>
                </a:lnTo>
                <a:lnTo>
                  <a:pt x="48765" y="34431"/>
                </a:lnTo>
                <a:lnTo>
                  <a:pt x="34223" y="55756"/>
                </a:lnTo>
                <a:lnTo>
                  <a:pt x="29728" y="62927"/>
                </a:lnTo>
                <a:lnTo>
                  <a:pt x="25739" y="69692"/>
                </a:lnTo>
                <a:lnTo>
                  <a:pt x="22088" y="76186"/>
                </a:lnTo>
                <a:lnTo>
                  <a:pt x="17669" y="83492"/>
                </a:lnTo>
                <a:lnTo>
                  <a:pt x="7468" y="99547"/>
                </a:lnTo>
                <a:lnTo>
                  <a:pt x="3953" y="107004"/>
                </a:lnTo>
                <a:lnTo>
                  <a:pt x="1611" y="113960"/>
                </a:lnTo>
                <a:lnTo>
                  <a:pt x="49" y="120581"/>
                </a:lnTo>
                <a:lnTo>
                  <a:pt x="0" y="126979"/>
                </a:lnTo>
                <a:lnTo>
                  <a:pt x="959" y="133229"/>
                </a:lnTo>
                <a:lnTo>
                  <a:pt x="2591" y="139381"/>
                </a:lnTo>
                <a:lnTo>
                  <a:pt x="4671" y="145465"/>
                </a:lnTo>
                <a:lnTo>
                  <a:pt x="7050" y="151507"/>
                </a:lnTo>
                <a:lnTo>
                  <a:pt x="9628" y="157519"/>
                </a:lnTo>
                <a:lnTo>
                  <a:pt x="15139" y="169490"/>
                </a:lnTo>
                <a:lnTo>
                  <a:pt x="17997" y="175461"/>
                </a:lnTo>
                <a:lnTo>
                  <a:pt x="22879" y="180433"/>
                </a:lnTo>
                <a:lnTo>
                  <a:pt x="29111" y="184740"/>
                </a:lnTo>
                <a:lnTo>
                  <a:pt x="36241" y="188604"/>
                </a:lnTo>
                <a:lnTo>
                  <a:pt x="43972" y="192172"/>
                </a:lnTo>
                <a:lnTo>
                  <a:pt x="52102" y="195543"/>
                </a:lnTo>
                <a:lnTo>
                  <a:pt x="60499" y="198782"/>
                </a:lnTo>
                <a:lnTo>
                  <a:pt x="69073" y="200941"/>
                </a:lnTo>
                <a:lnTo>
                  <a:pt x="77766" y="202381"/>
                </a:lnTo>
                <a:lnTo>
                  <a:pt x="86538" y="203341"/>
                </a:lnTo>
                <a:lnTo>
                  <a:pt x="95362" y="202989"/>
                </a:lnTo>
                <a:lnTo>
                  <a:pt x="104222" y="201762"/>
                </a:lnTo>
                <a:lnTo>
                  <a:pt x="113105" y="199951"/>
                </a:lnTo>
                <a:lnTo>
                  <a:pt x="122003" y="198744"/>
                </a:lnTo>
                <a:lnTo>
                  <a:pt x="130912" y="197940"/>
                </a:lnTo>
                <a:lnTo>
                  <a:pt x="139828" y="197403"/>
                </a:lnTo>
                <a:lnTo>
                  <a:pt x="155026" y="196808"/>
                </a:lnTo>
                <a:lnTo>
                  <a:pt x="161857" y="196649"/>
                </a:lnTo>
                <a:lnTo>
                  <a:pt x="167403" y="195550"/>
                </a:lnTo>
                <a:lnTo>
                  <a:pt x="172093" y="193826"/>
                </a:lnTo>
                <a:lnTo>
                  <a:pt x="176211" y="191685"/>
                </a:lnTo>
                <a:lnTo>
                  <a:pt x="179949" y="190257"/>
                </a:lnTo>
                <a:lnTo>
                  <a:pt x="183433" y="189305"/>
                </a:lnTo>
                <a:lnTo>
                  <a:pt x="192796" y="187512"/>
                </a:lnTo>
                <a:lnTo>
                  <a:pt x="187126" y="181287"/>
                </a:lnTo>
                <a:lnTo>
                  <a:pt x="184449" y="17847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76" name="SMARTInkAnnotation508"/>
          <p:cNvSpPr/>
          <p:nvPr/>
        </p:nvSpPr>
        <p:spPr bwMode="auto">
          <a:xfrm>
            <a:off x="1875234" y="5813226"/>
            <a:ext cx="142876" cy="17826"/>
          </a:xfrm>
          <a:custGeom>
            <a:avLst/>
            <a:gdLst/>
            <a:ahLst/>
            <a:cxnLst/>
            <a:rect l="0" t="0" r="0" b="0"/>
            <a:pathLst>
              <a:path w="142876" h="17826">
                <a:moveTo>
                  <a:pt x="0" y="0"/>
                </a:moveTo>
                <a:lnTo>
                  <a:pt x="0" y="4740"/>
                </a:lnTo>
                <a:lnTo>
                  <a:pt x="992" y="6137"/>
                </a:lnTo>
                <a:lnTo>
                  <a:pt x="2646" y="7068"/>
                </a:lnTo>
                <a:lnTo>
                  <a:pt x="4740" y="7689"/>
                </a:lnTo>
                <a:lnTo>
                  <a:pt x="7129" y="9094"/>
                </a:lnTo>
                <a:lnTo>
                  <a:pt x="9714" y="11025"/>
                </a:lnTo>
                <a:lnTo>
                  <a:pt x="12429" y="13303"/>
                </a:lnTo>
                <a:lnTo>
                  <a:pt x="15231" y="14822"/>
                </a:lnTo>
                <a:lnTo>
                  <a:pt x="18092" y="15834"/>
                </a:lnTo>
                <a:lnTo>
                  <a:pt x="20991" y="16510"/>
                </a:lnTo>
                <a:lnTo>
                  <a:pt x="24908" y="16960"/>
                </a:lnTo>
                <a:lnTo>
                  <a:pt x="29504" y="17259"/>
                </a:lnTo>
                <a:lnTo>
                  <a:pt x="34552" y="17460"/>
                </a:lnTo>
                <a:lnTo>
                  <a:pt x="55878" y="17742"/>
                </a:lnTo>
                <a:lnTo>
                  <a:pt x="81049" y="17825"/>
                </a:lnTo>
                <a:lnTo>
                  <a:pt x="88759" y="16844"/>
                </a:lnTo>
                <a:lnTo>
                  <a:pt x="95884" y="15198"/>
                </a:lnTo>
                <a:lnTo>
                  <a:pt x="102618" y="13109"/>
                </a:lnTo>
                <a:lnTo>
                  <a:pt x="109091" y="11716"/>
                </a:lnTo>
                <a:lnTo>
                  <a:pt x="115391" y="10787"/>
                </a:lnTo>
                <a:lnTo>
                  <a:pt x="121576" y="10168"/>
                </a:lnTo>
                <a:lnTo>
                  <a:pt x="126691" y="9755"/>
                </a:lnTo>
                <a:lnTo>
                  <a:pt x="131094" y="9480"/>
                </a:lnTo>
                <a:lnTo>
                  <a:pt x="142875" y="893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77" name="SMARTInkAnnotation509"/>
          <p:cNvSpPr/>
          <p:nvPr/>
        </p:nvSpPr>
        <p:spPr bwMode="auto">
          <a:xfrm>
            <a:off x="2125932" y="5742157"/>
            <a:ext cx="186858" cy="151381"/>
          </a:xfrm>
          <a:custGeom>
            <a:avLst/>
            <a:gdLst/>
            <a:ahLst/>
            <a:cxnLst/>
            <a:rect l="0" t="0" r="0" b="0"/>
            <a:pathLst>
              <a:path w="186858" h="151381">
                <a:moveTo>
                  <a:pt x="97560" y="8562"/>
                </a:moveTo>
                <a:lnTo>
                  <a:pt x="92819" y="8562"/>
                </a:lnTo>
                <a:lnTo>
                  <a:pt x="91423" y="7570"/>
                </a:lnTo>
                <a:lnTo>
                  <a:pt x="90492" y="5916"/>
                </a:lnTo>
                <a:lnTo>
                  <a:pt x="88998" y="873"/>
                </a:lnTo>
                <a:lnTo>
                  <a:pt x="87883" y="459"/>
                </a:lnTo>
                <a:lnTo>
                  <a:pt x="83999" y="0"/>
                </a:lnTo>
                <a:lnTo>
                  <a:pt x="81574" y="869"/>
                </a:lnTo>
                <a:lnTo>
                  <a:pt x="72428" y="6834"/>
                </a:lnTo>
                <a:lnTo>
                  <a:pt x="67907" y="9394"/>
                </a:lnTo>
                <a:lnTo>
                  <a:pt x="62908" y="12093"/>
                </a:lnTo>
                <a:lnTo>
                  <a:pt x="58584" y="15877"/>
                </a:lnTo>
                <a:lnTo>
                  <a:pt x="54709" y="20384"/>
                </a:lnTo>
                <a:lnTo>
                  <a:pt x="51133" y="25372"/>
                </a:lnTo>
                <a:lnTo>
                  <a:pt x="46765" y="29691"/>
                </a:lnTo>
                <a:lnTo>
                  <a:pt x="41869" y="33562"/>
                </a:lnTo>
                <a:lnTo>
                  <a:pt x="36620" y="37134"/>
                </a:lnTo>
                <a:lnTo>
                  <a:pt x="31136" y="42493"/>
                </a:lnTo>
                <a:lnTo>
                  <a:pt x="25496" y="49042"/>
                </a:lnTo>
                <a:lnTo>
                  <a:pt x="19752" y="56385"/>
                </a:lnTo>
                <a:lnTo>
                  <a:pt x="14930" y="63264"/>
                </a:lnTo>
                <a:lnTo>
                  <a:pt x="10723" y="69834"/>
                </a:lnTo>
                <a:lnTo>
                  <a:pt x="6926" y="76199"/>
                </a:lnTo>
                <a:lnTo>
                  <a:pt x="4395" y="81435"/>
                </a:lnTo>
                <a:lnTo>
                  <a:pt x="2708" y="85917"/>
                </a:lnTo>
                <a:lnTo>
                  <a:pt x="1583" y="89897"/>
                </a:lnTo>
                <a:lnTo>
                  <a:pt x="833" y="94535"/>
                </a:lnTo>
                <a:lnTo>
                  <a:pt x="333" y="99612"/>
                </a:lnTo>
                <a:lnTo>
                  <a:pt x="0" y="104980"/>
                </a:lnTo>
                <a:lnTo>
                  <a:pt x="1762" y="109552"/>
                </a:lnTo>
                <a:lnTo>
                  <a:pt x="4921" y="113591"/>
                </a:lnTo>
                <a:lnTo>
                  <a:pt x="9012" y="117276"/>
                </a:lnTo>
                <a:lnTo>
                  <a:pt x="18848" y="126663"/>
                </a:lnTo>
                <a:lnTo>
                  <a:pt x="24249" y="131944"/>
                </a:lnTo>
                <a:lnTo>
                  <a:pt x="29835" y="136457"/>
                </a:lnTo>
                <a:lnTo>
                  <a:pt x="35543" y="140458"/>
                </a:lnTo>
                <a:lnTo>
                  <a:pt x="41332" y="144118"/>
                </a:lnTo>
                <a:lnTo>
                  <a:pt x="48168" y="146557"/>
                </a:lnTo>
                <a:lnTo>
                  <a:pt x="55703" y="148183"/>
                </a:lnTo>
                <a:lnTo>
                  <a:pt x="63702" y="149268"/>
                </a:lnTo>
                <a:lnTo>
                  <a:pt x="72011" y="149991"/>
                </a:lnTo>
                <a:lnTo>
                  <a:pt x="80527" y="150473"/>
                </a:lnTo>
                <a:lnTo>
                  <a:pt x="97927" y="151008"/>
                </a:lnTo>
                <a:lnTo>
                  <a:pt x="137516" y="151380"/>
                </a:lnTo>
                <a:lnTo>
                  <a:pt x="144041" y="150406"/>
                </a:lnTo>
                <a:lnTo>
                  <a:pt x="150375" y="148765"/>
                </a:lnTo>
                <a:lnTo>
                  <a:pt x="156583" y="146679"/>
                </a:lnTo>
                <a:lnTo>
                  <a:pt x="161713" y="145289"/>
                </a:lnTo>
                <a:lnTo>
                  <a:pt x="166125" y="144361"/>
                </a:lnTo>
                <a:lnTo>
                  <a:pt x="170059" y="143743"/>
                </a:lnTo>
                <a:lnTo>
                  <a:pt x="173674" y="143331"/>
                </a:lnTo>
                <a:lnTo>
                  <a:pt x="177076" y="143056"/>
                </a:lnTo>
                <a:lnTo>
                  <a:pt x="186857" y="14250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78" name="SMARTInkAnnotation510"/>
          <p:cNvSpPr/>
          <p:nvPr/>
        </p:nvSpPr>
        <p:spPr bwMode="auto">
          <a:xfrm>
            <a:off x="2330648" y="5826014"/>
            <a:ext cx="116087" cy="14002"/>
          </a:xfrm>
          <a:custGeom>
            <a:avLst/>
            <a:gdLst/>
            <a:ahLst/>
            <a:cxnLst/>
            <a:rect l="0" t="0" r="0" b="0"/>
            <a:pathLst>
              <a:path w="116087" h="14002">
                <a:moveTo>
                  <a:pt x="0" y="14001"/>
                </a:moveTo>
                <a:lnTo>
                  <a:pt x="52011" y="14001"/>
                </a:lnTo>
                <a:lnTo>
                  <a:pt x="58486" y="13009"/>
                </a:lnTo>
                <a:lnTo>
                  <a:pt x="65780" y="11356"/>
                </a:lnTo>
                <a:lnTo>
                  <a:pt x="73619" y="9261"/>
                </a:lnTo>
                <a:lnTo>
                  <a:pt x="79837" y="7864"/>
                </a:lnTo>
                <a:lnTo>
                  <a:pt x="84975" y="6933"/>
                </a:lnTo>
                <a:lnTo>
                  <a:pt x="89392" y="6312"/>
                </a:lnTo>
                <a:lnTo>
                  <a:pt x="93329" y="5899"/>
                </a:lnTo>
                <a:lnTo>
                  <a:pt x="96946" y="5623"/>
                </a:lnTo>
                <a:lnTo>
                  <a:pt x="100349" y="5439"/>
                </a:lnTo>
                <a:lnTo>
                  <a:pt x="103610" y="4325"/>
                </a:lnTo>
                <a:lnTo>
                  <a:pt x="106777" y="2589"/>
                </a:lnTo>
                <a:lnTo>
                  <a:pt x="109880" y="440"/>
                </a:lnTo>
                <a:lnTo>
                  <a:pt x="111948" y="0"/>
                </a:lnTo>
                <a:lnTo>
                  <a:pt x="113328" y="698"/>
                </a:lnTo>
                <a:lnTo>
                  <a:pt x="116086" y="5071"/>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79" name="SMARTInkAnnotation511"/>
          <p:cNvSpPr/>
          <p:nvPr/>
        </p:nvSpPr>
        <p:spPr bwMode="auto">
          <a:xfrm>
            <a:off x="2571871" y="5759648"/>
            <a:ext cx="160614" cy="133932"/>
          </a:xfrm>
          <a:custGeom>
            <a:avLst/>
            <a:gdLst/>
            <a:ahLst/>
            <a:cxnLst/>
            <a:rect l="0" t="0" r="0" b="0"/>
            <a:pathLst>
              <a:path w="160614" h="133932">
                <a:moveTo>
                  <a:pt x="35597" y="0"/>
                </a:moveTo>
                <a:lnTo>
                  <a:pt x="30856" y="0"/>
                </a:lnTo>
                <a:lnTo>
                  <a:pt x="29460" y="992"/>
                </a:lnTo>
                <a:lnTo>
                  <a:pt x="28529" y="2646"/>
                </a:lnTo>
                <a:lnTo>
                  <a:pt x="27909" y="4740"/>
                </a:lnTo>
                <a:lnTo>
                  <a:pt x="26503" y="7129"/>
                </a:lnTo>
                <a:lnTo>
                  <a:pt x="24574" y="9713"/>
                </a:lnTo>
                <a:lnTo>
                  <a:pt x="22295" y="12429"/>
                </a:lnTo>
                <a:lnTo>
                  <a:pt x="19783" y="16223"/>
                </a:lnTo>
                <a:lnTo>
                  <a:pt x="17118" y="20738"/>
                </a:lnTo>
                <a:lnTo>
                  <a:pt x="14348" y="25731"/>
                </a:lnTo>
                <a:lnTo>
                  <a:pt x="12501" y="30053"/>
                </a:lnTo>
                <a:lnTo>
                  <a:pt x="11270" y="33926"/>
                </a:lnTo>
                <a:lnTo>
                  <a:pt x="10449" y="37500"/>
                </a:lnTo>
                <a:lnTo>
                  <a:pt x="8910" y="41868"/>
                </a:lnTo>
                <a:lnTo>
                  <a:pt x="6892" y="46763"/>
                </a:lnTo>
                <a:lnTo>
                  <a:pt x="4554" y="52011"/>
                </a:lnTo>
                <a:lnTo>
                  <a:pt x="2996" y="57495"/>
                </a:lnTo>
                <a:lnTo>
                  <a:pt x="1957" y="63134"/>
                </a:lnTo>
                <a:lnTo>
                  <a:pt x="1264" y="68879"/>
                </a:lnTo>
                <a:lnTo>
                  <a:pt x="802" y="74693"/>
                </a:lnTo>
                <a:lnTo>
                  <a:pt x="495" y="80553"/>
                </a:lnTo>
                <a:lnTo>
                  <a:pt x="152" y="92356"/>
                </a:lnTo>
                <a:lnTo>
                  <a:pt x="0" y="104217"/>
                </a:lnTo>
                <a:lnTo>
                  <a:pt x="1944" y="109165"/>
                </a:lnTo>
                <a:lnTo>
                  <a:pt x="5224" y="113457"/>
                </a:lnTo>
                <a:lnTo>
                  <a:pt x="9395" y="117310"/>
                </a:lnTo>
                <a:lnTo>
                  <a:pt x="14161" y="120870"/>
                </a:lnTo>
                <a:lnTo>
                  <a:pt x="19322" y="124237"/>
                </a:lnTo>
                <a:lnTo>
                  <a:pt x="24747" y="127473"/>
                </a:lnTo>
                <a:lnTo>
                  <a:pt x="30348" y="129631"/>
                </a:lnTo>
                <a:lnTo>
                  <a:pt x="36066" y="131069"/>
                </a:lnTo>
                <a:lnTo>
                  <a:pt x="41863" y="132028"/>
                </a:lnTo>
                <a:lnTo>
                  <a:pt x="47712" y="132667"/>
                </a:lnTo>
                <a:lnTo>
                  <a:pt x="53596" y="133093"/>
                </a:lnTo>
                <a:lnTo>
                  <a:pt x="59502" y="133378"/>
                </a:lnTo>
                <a:lnTo>
                  <a:pt x="74003" y="133693"/>
                </a:lnTo>
                <a:lnTo>
                  <a:pt x="121552" y="133931"/>
                </a:lnTo>
                <a:lnTo>
                  <a:pt x="126635" y="132943"/>
                </a:lnTo>
                <a:lnTo>
                  <a:pt x="131015" y="131293"/>
                </a:lnTo>
                <a:lnTo>
                  <a:pt x="134928" y="129201"/>
                </a:lnTo>
                <a:lnTo>
                  <a:pt x="138529" y="127806"/>
                </a:lnTo>
                <a:lnTo>
                  <a:pt x="141922" y="126876"/>
                </a:lnTo>
                <a:lnTo>
                  <a:pt x="145175" y="126256"/>
                </a:lnTo>
                <a:lnTo>
                  <a:pt x="148337" y="124850"/>
                </a:lnTo>
                <a:lnTo>
                  <a:pt x="151436" y="122921"/>
                </a:lnTo>
                <a:lnTo>
                  <a:pt x="160613"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80" name="SMARTInkAnnotation512"/>
          <p:cNvSpPr/>
          <p:nvPr/>
        </p:nvSpPr>
        <p:spPr bwMode="auto">
          <a:xfrm>
            <a:off x="2786062" y="5822156"/>
            <a:ext cx="146475" cy="8899"/>
          </a:xfrm>
          <a:custGeom>
            <a:avLst/>
            <a:gdLst/>
            <a:ahLst/>
            <a:cxnLst/>
            <a:rect l="0" t="0" r="0" b="0"/>
            <a:pathLst>
              <a:path w="146475" h="8899">
                <a:moveTo>
                  <a:pt x="0" y="0"/>
                </a:moveTo>
                <a:lnTo>
                  <a:pt x="4741" y="0"/>
                </a:lnTo>
                <a:lnTo>
                  <a:pt x="7129" y="992"/>
                </a:lnTo>
                <a:lnTo>
                  <a:pt x="9714" y="2645"/>
                </a:lnTo>
                <a:lnTo>
                  <a:pt x="12429" y="4740"/>
                </a:lnTo>
                <a:lnTo>
                  <a:pt x="16224" y="6137"/>
                </a:lnTo>
                <a:lnTo>
                  <a:pt x="20737" y="7068"/>
                </a:lnTo>
                <a:lnTo>
                  <a:pt x="25731" y="7688"/>
                </a:lnTo>
                <a:lnTo>
                  <a:pt x="31045" y="8102"/>
                </a:lnTo>
                <a:lnTo>
                  <a:pt x="36571" y="8378"/>
                </a:lnTo>
                <a:lnTo>
                  <a:pt x="48004" y="8684"/>
                </a:lnTo>
                <a:lnTo>
                  <a:pt x="82181" y="8898"/>
                </a:lnTo>
                <a:lnTo>
                  <a:pt x="89514" y="7916"/>
                </a:lnTo>
                <a:lnTo>
                  <a:pt x="96387" y="6269"/>
                </a:lnTo>
                <a:lnTo>
                  <a:pt x="102953" y="4180"/>
                </a:lnTo>
                <a:lnTo>
                  <a:pt x="109315" y="2786"/>
                </a:lnTo>
                <a:lnTo>
                  <a:pt x="115541" y="1857"/>
                </a:lnTo>
                <a:lnTo>
                  <a:pt x="121676" y="1238"/>
                </a:lnTo>
                <a:lnTo>
                  <a:pt x="126758" y="826"/>
                </a:lnTo>
                <a:lnTo>
                  <a:pt x="131138" y="550"/>
                </a:lnTo>
                <a:lnTo>
                  <a:pt x="138651" y="245"/>
                </a:lnTo>
                <a:lnTo>
                  <a:pt x="146474" y="72"/>
                </a:lnTo>
                <a:lnTo>
                  <a:pt x="142875"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81" name="SMARTInkAnnotation513"/>
          <p:cNvSpPr/>
          <p:nvPr/>
        </p:nvSpPr>
        <p:spPr bwMode="auto">
          <a:xfrm>
            <a:off x="3005508" y="5759757"/>
            <a:ext cx="161153" cy="132437"/>
          </a:xfrm>
          <a:custGeom>
            <a:avLst/>
            <a:gdLst/>
            <a:ahLst/>
            <a:cxnLst/>
            <a:rect l="0" t="0" r="0" b="0"/>
            <a:pathLst>
              <a:path w="161153" h="132437">
                <a:moveTo>
                  <a:pt x="93093" y="8821"/>
                </a:moveTo>
                <a:lnTo>
                  <a:pt x="93093" y="259"/>
                </a:lnTo>
                <a:lnTo>
                  <a:pt x="88352" y="0"/>
                </a:lnTo>
                <a:lnTo>
                  <a:pt x="84972" y="956"/>
                </a:lnTo>
                <a:lnTo>
                  <a:pt x="80734" y="2585"/>
                </a:lnTo>
                <a:lnTo>
                  <a:pt x="75924" y="4664"/>
                </a:lnTo>
                <a:lnTo>
                  <a:pt x="70733" y="8033"/>
                </a:lnTo>
                <a:lnTo>
                  <a:pt x="65288" y="12265"/>
                </a:lnTo>
                <a:lnTo>
                  <a:pt x="59673" y="17069"/>
                </a:lnTo>
                <a:lnTo>
                  <a:pt x="52954" y="22257"/>
                </a:lnTo>
                <a:lnTo>
                  <a:pt x="45498" y="27700"/>
                </a:lnTo>
                <a:lnTo>
                  <a:pt x="37550" y="33313"/>
                </a:lnTo>
                <a:lnTo>
                  <a:pt x="31260" y="39039"/>
                </a:lnTo>
                <a:lnTo>
                  <a:pt x="26074" y="44842"/>
                </a:lnTo>
                <a:lnTo>
                  <a:pt x="21625" y="50694"/>
                </a:lnTo>
                <a:lnTo>
                  <a:pt x="17666" y="56580"/>
                </a:lnTo>
                <a:lnTo>
                  <a:pt x="14035" y="62488"/>
                </a:lnTo>
                <a:lnTo>
                  <a:pt x="10622" y="68412"/>
                </a:lnTo>
                <a:lnTo>
                  <a:pt x="4184" y="80285"/>
                </a:lnTo>
                <a:lnTo>
                  <a:pt x="1078" y="86229"/>
                </a:lnTo>
                <a:lnTo>
                  <a:pt x="0" y="91185"/>
                </a:lnTo>
                <a:lnTo>
                  <a:pt x="273" y="95480"/>
                </a:lnTo>
                <a:lnTo>
                  <a:pt x="1447" y="99336"/>
                </a:lnTo>
                <a:lnTo>
                  <a:pt x="5207" y="102898"/>
                </a:lnTo>
                <a:lnTo>
                  <a:pt x="10690" y="106265"/>
                </a:lnTo>
                <a:lnTo>
                  <a:pt x="36136" y="118799"/>
                </a:lnTo>
                <a:lnTo>
                  <a:pt x="44208" y="120835"/>
                </a:lnTo>
                <a:lnTo>
                  <a:pt x="53558" y="122192"/>
                </a:lnTo>
                <a:lnTo>
                  <a:pt x="63759" y="123097"/>
                </a:lnTo>
                <a:lnTo>
                  <a:pt x="73537" y="124692"/>
                </a:lnTo>
                <a:lnTo>
                  <a:pt x="83033" y="126748"/>
                </a:lnTo>
                <a:lnTo>
                  <a:pt x="92339" y="129111"/>
                </a:lnTo>
                <a:lnTo>
                  <a:pt x="100528" y="130686"/>
                </a:lnTo>
                <a:lnTo>
                  <a:pt x="107971" y="131736"/>
                </a:lnTo>
                <a:lnTo>
                  <a:pt x="114918" y="132436"/>
                </a:lnTo>
                <a:lnTo>
                  <a:pt x="121534" y="131911"/>
                </a:lnTo>
                <a:lnTo>
                  <a:pt x="127929" y="130568"/>
                </a:lnTo>
                <a:lnTo>
                  <a:pt x="134176" y="128681"/>
                </a:lnTo>
                <a:lnTo>
                  <a:pt x="140325" y="127423"/>
                </a:lnTo>
                <a:lnTo>
                  <a:pt x="146410" y="126584"/>
                </a:lnTo>
                <a:lnTo>
                  <a:pt x="160951" y="125238"/>
                </a:lnTo>
                <a:lnTo>
                  <a:pt x="161152" y="124135"/>
                </a:lnTo>
                <a:lnTo>
                  <a:pt x="160294" y="122408"/>
                </a:lnTo>
                <a:lnTo>
                  <a:pt x="158730" y="120265"/>
                </a:lnTo>
                <a:lnTo>
                  <a:pt x="156695" y="118835"/>
                </a:lnTo>
                <a:lnTo>
                  <a:pt x="151788" y="117247"/>
                </a:lnTo>
                <a:lnTo>
                  <a:pt x="148098" y="115832"/>
                </a:lnTo>
                <a:lnTo>
                  <a:pt x="143653" y="113895"/>
                </a:lnTo>
                <a:lnTo>
                  <a:pt x="128812" y="10704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82" name="SMARTInkAnnotation514"/>
          <p:cNvSpPr/>
          <p:nvPr/>
        </p:nvSpPr>
        <p:spPr bwMode="auto">
          <a:xfrm>
            <a:off x="2160984" y="5527476"/>
            <a:ext cx="17860" cy="115978"/>
          </a:xfrm>
          <a:custGeom>
            <a:avLst/>
            <a:gdLst/>
            <a:ahLst/>
            <a:cxnLst/>
            <a:rect l="0" t="0" r="0" b="0"/>
            <a:pathLst>
              <a:path w="17860" h="115978">
                <a:moveTo>
                  <a:pt x="0" y="107156"/>
                </a:moveTo>
                <a:lnTo>
                  <a:pt x="0" y="115977"/>
                </a:lnTo>
                <a:lnTo>
                  <a:pt x="0" y="103648"/>
                </a:lnTo>
                <a:lnTo>
                  <a:pt x="992" y="99856"/>
                </a:lnTo>
                <a:lnTo>
                  <a:pt x="2646" y="95344"/>
                </a:lnTo>
                <a:lnTo>
                  <a:pt x="4740" y="90352"/>
                </a:lnTo>
                <a:lnTo>
                  <a:pt x="7129" y="85039"/>
                </a:lnTo>
                <a:lnTo>
                  <a:pt x="12429" y="73845"/>
                </a:lnTo>
                <a:lnTo>
                  <a:pt x="14239" y="68081"/>
                </a:lnTo>
                <a:lnTo>
                  <a:pt x="15446" y="62255"/>
                </a:lnTo>
                <a:lnTo>
                  <a:pt x="16250" y="56386"/>
                </a:lnTo>
                <a:lnTo>
                  <a:pt x="16786" y="51482"/>
                </a:lnTo>
                <a:lnTo>
                  <a:pt x="17144" y="47219"/>
                </a:lnTo>
                <a:lnTo>
                  <a:pt x="17382" y="43386"/>
                </a:lnTo>
                <a:lnTo>
                  <a:pt x="17647" y="33835"/>
                </a:lnTo>
                <a:lnTo>
                  <a:pt x="17859"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83" name="SMARTInkAnnotation515"/>
          <p:cNvSpPr/>
          <p:nvPr/>
        </p:nvSpPr>
        <p:spPr bwMode="auto">
          <a:xfrm>
            <a:off x="2080653" y="5313174"/>
            <a:ext cx="98191" cy="111921"/>
          </a:xfrm>
          <a:custGeom>
            <a:avLst/>
            <a:gdLst/>
            <a:ahLst/>
            <a:cxnLst/>
            <a:rect l="0" t="0" r="0" b="0"/>
            <a:pathLst>
              <a:path w="98191" h="111921">
                <a:moveTo>
                  <a:pt x="71401" y="26779"/>
                </a:moveTo>
                <a:lnTo>
                  <a:pt x="66661" y="22038"/>
                </a:lnTo>
                <a:lnTo>
                  <a:pt x="65264" y="19650"/>
                </a:lnTo>
                <a:lnTo>
                  <a:pt x="64333" y="17065"/>
                </a:lnTo>
                <a:lnTo>
                  <a:pt x="62839" y="10528"/>
                </a:lnTo>
                <a:lnTo>
                  <a:pt x="62717" y="9000"/>
                </a:lnTo>
                <a:lnTo>
                  <a:pt x="62635" y="6989"/>
                </a:lnTo>
                <a:lnTo>
                  <a:pt x="62504" y="1372"/>
                </a:lnTo>
                <a:lnTo>
                  <a:pt x="61501" y="911"/>
                </a:lnTo>
                <a:lnTo>
                  <a:pt x="59840" y="604"/>
                </a:lnTo>
                <a:lnTo>
                  <a:pt x="54786" y="111"/>
                </a:lnTo>
                <a:lnTo>
                  <a:pt x="53379" y="71"/>
                </a:lnTo>
                <a:lnTo>
                  <a:pt x="41222" y="0"/>
                </a:lnTo>
                <a:lnTo>
                  <a:pt x="38383" y="988"/>
                </a:lnTo>
                <a:lnTo>
                  <a:pt x="35499" y="2640"/>
                </a:lnTo>
                <a:lnTo>
                  <a:pt x="32583" y="4733"/>
                </a:lnTo>
                <a:lnTo>
                  <a:pt x="29648" y="7121"/>
                </a:lnTo>
                <a:lnTo>
                  <a:pt x="26698" y="9705"/>
                </a:lnTo>
                <a:lnTo>
                  <a:pt x="23740" y="12419"/>
                </a:lnTo>
                <a:lnTo>
                  <a:pt x="17807" y="18081"/>
                </a:lnTo>
                <a:lnTo>
                  <a:pt x="14836" y="20981"/>
                </a:lnTo>
                <a:lnTo>
                  <a:pt x="12855" y="23905"/>
                </a:lnTo>
                <a:lnTo>
                  <a:pt x="11534" y="26847"/>
                </a:lnTo>
                <a:lnTo>
                  <a:pt x="10654" y="29801"/>
                </a:lnTo>
                <a:lnTo>
                  <a:pt x="9075" y="33755"/>
                </a:lnTo>
                <a:lnTo>
                  <a:pt x="7030" y="38375"/>
                </a:lnTo>
                <a:lnTo>
                  <a:pt x="4675" y="43439"/>
                </a:lnTo>
                <a:lnTo>
                  <a:pt x="3104" y="47808"/>
                </a:lnTo>
                <a:lnTo>
                  <a:pt x="2058" y="51712"/>
                </a:lnTo>
                <a:lnTo>
                  <a:pt x="1360" y="55307"/>
                </a:lnTo>
                <a:lnTo>
                  <a:pt x="894" y="58696"/>
                </a:lnTo>
                <a:lnTo>
                  <a:pt x="584" y="61947"/>
                </a:lnTo>
                <a:lnTo>
                  <a:pt x="377" y="65107"/>
                </a:lnTo>
                <a:lnTo>
                  <a:pt x="240" y="69199"/>
                </a:lnTo>
                <a:lnTo>
                  <a:pt x="18" y="87376"/>
                </a:lnTo>
                <a:lnTo>
                  <a:pt x="0" y="90989"/>
                </a:lnTo>
                <a:lnTo>
                  <a:pt x="980" y="94391"/>
                </a:lnTo>
                <a:lnTo>
                  <a:pt x="2626" y="97650"/>
                </a:lnTo>
                <a:lnTo>
                  <a:pt x="4715" y="100816"/>
                </a:lnTo>
                <a:lnTo>
                  <a:pt x="8092" y="102926"/>
                </a:lnTo>
                <a:lnTo>
                  <a:pt x="12328" y="104332"/>
                </a:lnTo>
                <a:lnTo>
                  <a:pt x="17136" y="105270"/>
                </a:lnTo>
                <a:lnTo>
                  <a:pt x="21334" y="106888"/>
                </a:lnTo>
                <a:lnTo>
                  <a:pt x="25125" y="108958"/>
                </a:lnTo>
                <a:lnTo>
                  <a:pt x="28644" y="111331"/>
                </a:lnTo>
                <a:lnTo>
                  <a:pt x="32974" y="111920"/>
                </a:lnTo>
                <a:lnTo>
                  <a:pt x="37846" y="111321"/>
                </a:lnTo>
                <a:lnTo>
                  <a:pt x="43078" y="109929"/>
                </a:lnTo>
                <a:lnTo>
                  <a:pt x="47558" y="109002"/>
                </a:lnTo>
                <a:lnTo>
                  <a:pt x="51537" y="108383"/>
                </a:lnTo>
                <a:lnTo>
                  <a:pt x="55182" y="107971"/>
                </a:lnTo>
                <a:lnTo>
                  <a:pt x="58604" y="107696"/>
                </a:lnTo>
                <a:lnTo>
                  <a:pt x="61878" y="107512"/>
                </a:lnTo>
                <a:lnTo>
                  <a:pt x="68161" y="107309"/>
                </a:lnTo>
                <a:lnTo>
                  <a:pt x="80279" y="107178"/>
                </a:lnTo>
                <a:lnTo>
                  <a:pt x="93845" y="107146"/>
                </a:lnTo>
                <a:lnTo>
                  <a:pt x="95294" y="106154"/>
                </a:lnTo>
                <a:lnTo>
                  <a:pt x="96259" y="104500"/>
                </a:lnTo>
                <a:lnTo>
                  <a:pt x="98190" y="9821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84" name="SMARTInkAnnotation516"/>
          <p:cNvSpPr/>
          <p:nvPr/>
        </p:nvSpPr>
        <p:spPr bwMode="auto">
          <a:xfrm>
            <a:off x="2241351" y="5295304"/>
            <a:ext cx="17860" cy="124883"/>
          </a:xfrm>
          <a:custGeom>
            <a:avLst/>
            <a:gdLst/>
            <a:ahLst/>
            <a:cxnLst/>
            <a:rect l="0" t="0" r="0" b="0"/>
            <a:pathLst>
              <a:path w="17860" h="124883">
                <a:moveTo>
                  <a:pt x="0" y="0"/>
                </a:moveTo>
                <a:lnTo>
                  <a:pt x="0" y="4741"/>
                </a:lnTo>
                <a:lnTo>
                  <a:pt x="992" y="6137"/>
                </a:lnTo>
                <a:lnTo>
                  <a:pt x="2646" y="7068"/>
                </a:lnTo>
                <a:lnTo>
                  <a:pt x="4741" y="7689"/>
                </a:lnTo>
                <a:lnTo>
                  <a:pt x="5145" y="10087"/>
                </a:lnTo>
                <a:lnTo>
                  <a:pt x="4422" y="13670"/>
                </a:lnTo>
                <a:lnTo>
                  <a:pt x="2948" y="18043"/>
                </a:lnTo>
                <a:lnTo>
                  <a:pt x="2958" y="21950"/>
                </a:lnTo>
                <a:lnTo>
                  <a:pt x="3956" y="25548"/>
                </a:lnTo>
                <a:lnTo>
                  <a:pt x="5614" y="28938"/>
                </a:lnTo>
                <a:lnTo>
                  <a:pt x="6719" y="33183"/>
                </a:lnTo>
                <a:lnTo>
                  <a:pt x="7456" y="37997"/>
                </a:lnTo>
                <a:lnTo>
                  <a:pt x="7947" y="43191"/>
                </a:lnTo>
                <a:lnTo>
                  <a:pt x="8275" y="48638"/>
                </a:lnTo>
                <a:lnTo>
                  <a:pt x="8638" y="59981"/>
                </a:lnTo>
                <a:lnTo>
                  <a:pt x="8904" y="90549"/>
                </a:lnTo>
                <a:lnTo>
                  <a:pt x="9905" y="95093"/>
                </a:lnTo>
                <a:lnTo>
                  <a:pt x="11564" y="100106"/>
                </a:lnTo>
                <a:lnTo>
                  <a:pt x="16616" y="112930"/>
                </a:lnTo>
                <a:lnTo>
                  <a:pt x="16038" y="114975"/>
                </a:lnTo>
                <a:lnTo>
                  <a:pt x="14661" y="117330"/>
                </a:lnTo>
                <a:lnTo>
                  <a:pt x="12750" y="119892"/>
                </a:lnTo>
                <a:lnTo>
                  <a:pt x="12469" y="121600"/>
                </a:lnTo>
                <a:lnTo>
                  <a:pt x="13274" y="122738"/>
                </a:lnTo>
                <a:lnTo>
                  <a:pt x="17591" y="124882"/>
                </a:lnTo>
                <a:lnTo>
                  <a:pt x="17740" y="122311"/>
                </a:lnTo>
                <a:lnTo>
                  <a:pt x="17859" y="11608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85" name="SMARTInkAnnotation517"/>
          <p:cNvSpPr/>
          <p:nvPr/>
        </p:nvSpPr>
        <p:spPr bwMode="auto">
          <a:xfrm>
            <a:off x="2589609" y="5563195"/>
            <a:ext cx="8928" cy="98227"/>
          </a:xfrm>
          <a:custGeom>
            <a:avLst/>
            <a:gdLst/>
            <a:ahLst/>
            <a:cxnLst/>
            <a:rect l="0" t="0" r="0" b="0"/>
            <a:pathLst>
              <a:path w="8928" h="98227">
                <a:moveTo>
                  <a:pt x="0" y="98226"/>
                </a:moveTo>
                <a:lnTo>
                  <a:pt x="4740" y="98226"/>
                </a:lnTo>
                <a:lnTo>
                  <a:pt x="6137" y="97235"/>
                </a:lnTo>
                <a:lnTo>
                  <a:pt x="7068" y="95581"/>
                </a:lnTo>
                <a:lnTo>
                  <a:pt x="7688" y="93486"/>
                </a:lnTo>
                <a:lnTo>
                  <a:pt x="8102" y="90105"/>
                </a:lnTo>
                <a:lnTo>
                  <a:pt x="8378" y="85867"/>
                </a:lnTo>
                <a:lnTo>
                  <a:pt x="8684" y="76858"/>
                </a:lnTo>
                <a:lnTo>
                  <a:pt x="8881" y="62991"/>
                </a:lnTo>
                <a:lnTo>
                  <a:pt x="8927" y="34011"/>
                </a:lnTo>
                <a:lnTo>
                  <a:pt x="7935" y="30612"/>
                </a:lnTo>
                <a:lnTo>
                  <a:pt x="6282" y="27354"/>
                </a:lnTo>
                <a:lnTo>
                  <a:pt x="4188" y="24189"/>
                </a:lnTo>
                <a:lnTo>
                  <a:pt x="2792" y="21087"/>
                </a:lnTo>
                <a:lnTo>
                  <a:pt x="1861" y="18027"/>
                </a:lnTo>
                <a:lnTo>
                  <a:pt x="1241" y="14994"/>
                </a:lnTo>
                <a:lnTo>
                  <a:pt x="827" y="11980"/>
                </a:lnTo>
                <a:lnTo>
                  <a:pt x="551" y="8979"/>
                </a:lnTo>
                <a:lnTo>
                  <a:pt x="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86" name="SMARTInkAnnotation518"/>
          <p:cNvSpPr/>
          <p:nvPr/>
        </p:nvSpPr>
        <p:spPr bwMode="auto">
          <a:xfrm>
            <a:off x="2536444" y="5348892"/>
            <a:ext cx="97814" cy="98181"/>
          </a:xfrm>
          <a:custGeom>
            <a:avLst/>
            <a:gdLst/>
            <a:ahLst/>
            <a:cxnLst/>
            <a:rect l="0" t="0" r="0" b="0"/>
            <a:pathLst>
              <a:path w="97814" h="98181">
                <a:moveTo>
                  <a:pt x="71024" y="8920"/>
                </a:moveTo>
                <a:lnTo>
                  <a:pt x="71024" y="99"/>
                </a:lnTo>
                <a:lnTo>
                  <a:pt x="68378" y="39"/>
                </a:lnTo>
                <a:lnTo>
                  <a:pt x="58595" y="0"/>
                </a:lnTo>
                <a:lnTo>
                  <a:pt x="55793" y="989"/>
                </a:lnTo>
                <a:lnTo>
                  <a:pt x="52933" y="2641"/>
                </a:lnTo>
                <a:lnTo>
                  <a:pt x="50033" y="4734"/>
                </a:lnTo>
                <a:lnTo>
                  <a:pt x="47108" y="6129"/>
                </a:lnTo>
                <a:lnTo>
                  <a:pt x="44167" y="7059"/>
                </a:lnTo>
                <a:lnTo>
                  <a:pt x="41213" y="7680"/>
                </a:lnTo>
                <a:lnTo>
                  <a:pt x="38251" y="9085"/>
                </a:lnTo>
                <a:lnTo>
                  <a:pt x="35285" y="11015"/>
                </a:lnTo>
                <a:lnTo>
                  <a:pt x="32315" y="13293"/>
                </a:lnTo>
                <a:lnTo>
                  <a:pt x="29343" y="15804"/>
                </a:lnTo>
                <a:lnTo>
                  <a:pt x="26370" y="18471"/>
                </a:lnTo>
                <a:lnTo>
                  <a:pt x="20420" y="24079"/>
                </a:lnTo>
                <a:lnTo>
                  <a:pt x="14468" y="29879"/>
                </a:lnTo>
                <a:lnTo>
                  <a:pt x="12484" y="33806"/>
                </a:lnTo>
                <a:lnTo>
                  <a:pt x="11162" y="38410"/>
                </a:lnTo>
                <a:lnTo>
                  <a:pt x="10280" y="43463"/>
                </a:lnTo>
                <a:lnTo>
                  <a:pt x="8700" y="47823"/>
                </a:lnTo>
                <a:lnTo>
                  <a:pt x="6654" y="51723"/>
                </a:lnTo>
                <a:lnTo>
                  <a:pt x="4298" y="55315"/>
                </a:lnTo>
                <a:lnTo>
                  <a:pt x="2728" y="58701"/>
                </a:lnTo>
                <a:lnTo>
                  <a:pt x="1681" y="61951"/>
                </a:lnTo>
                <a:lnTo>
                  <a:pt x="983" y="65110"/>
                </a:lnTo>
                <a:lnTo>
                  <a:pt x="517" y="68208"/>
                </a:lnTo>
                <a:lnTo>
                  <a:pt x="207" y="71265"/>
                </a:lnTo>
                <a:lnTo>
                  <a:pt x="0" y="74296"/>
                </a:lnTo>
                <a:lnTo>
                  <a:pt x="855" y="77309"/>
                </a:lnTo>
                <a:lnTo>
                  <a:pt x="2416" y="80310"/>
                </a:lnTo>
                <a:lnTo>
                  <a:pt x="4450" y="83302"/>
                </a:lnTo>
                <a:lnTo>
                  <a:pt x="6797" y="85297"/>
                </a:lnTo>
                <a:lnTo>
                  <a:pt x="9355" y="86627"/>
                </a:lnTo>
                <a:lnTo>
                  <a:pt x="12052" y="87514"/>
                </a:lnTo>
                <a:lnTo>
                  <a:pt x="14842" y="89097"/>
                </a:lnTo>
                <a:lnTo>
                  <a:pt x="17694" y="91145"/>
                </a:lnTo>
                <a:lnTo>
                  <a:pt x="20588" y="93502"/>
                </a:lnTo>
                <a:lnTo>
                  <a:pt x="23510" y="95074"/>
                </a:lnTo>
                <a:lnTo>
                  <a:pt x="26449" y="96122"/>
                </a:lnTo>
                <a:lnTo>
                  <a:pt x="29402" y="96820"/>
                </a:lnTo>
                <a:lnTo>
                  <a:pt x="33354" y="97286"/>
                </a:lnTo>
                <a:lnTo>
                  <a:pt x="37973" y="97596"/>
                </a:lnTo>
                <a:lnTo>
                  <a:pt x="47405" y="97941"/>
                </a:lnTo>
                <a:lnTo>
                  <a:pt x="58293" y="98135"/>
                </a:lnTo>
                <a:lnTo>
                  <a:pt x="64704" y="98180"/>
                </a:lnTo>
                <a:lnTo>
                  <a:pt x="67804" y="97201"/>
                </a:lnTo>
                <a:lnTo>
                  <a:pt x="70861" y="95555"/>
                </a:lnTo>
                <a:lnTo>
                  <a:pt x="73892" y="93465"/>
                </a:lnTo>
                <a:lnTo>
                  <a:pt x="76905" y="92073"/>
                </a:lnTo>
                <a:lnTo>
                  <a:pt x="79906" y="91144"/>
                </a:lnTo>
                <a:lnTo>
                  <a:pt x="82898" y="90525"/>
                </a:lnTo>
                <a:lnTo>
                  <a:pt x="85886" y="90113"/>
                </a:lnTo>
                <a:lnTo>
                  <a:pt x="88869" y="89838"/>
                </a:lnTo>
                <a:lnTo>
                  <a:pt x="91851" y="89654"/>
                </a:lnTo>
                <a:lnTo>
                  <a:pt x="93838" y="88540"/>
                </a:lnTo>
                <a:lnTo>
                  <a:pt x="95163" y="86804"/>
                </a:lnTo>
                <a:lnTo>
                  <a:pt x="97813" y="8035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87" name="SMARTInkAnnotation519"/>
          <p:cNvSpPr/>
          <p:nvPr/>
        </p:nvSpPr>
        <p:spPr bwMode="auto">
          <a:xfrm>
            <a:off x="2687835" y="5322093"/>
            <a:ext cx="8931" cy="133947"/>
          </a:xfrm>
          <a:custGeom>
            <a:avLst/>
            <a:gdLst/>
            <a:ahLst/>
            <a:cxnLst/>
            <a:rect l="0" t="0" r="0" b="0"/>
            <a:pathLst>
              <a:path w="8931" h="133947">
                <a:moveTo>
                  <a:pt x="8930" y="0"/>
                </a:moveTo>
                <a:lnTo>
                  <a:pt x="8930" y="12429"/>
                </a:lnTo>
                <a:lnTo>
                  <a:pt x="7938" y="16224"/>
                </a:lnTo>
                <a:lnTo>
                  <a:pt x="6284" y="20738"/>
                </a:lnTo>
                <a:lnTo>
                  <a:pt x="4190" y="25732"/>
                </a:lnTo>
                <a:lnTo>
                  <a:pt x="2793" y="31045"/>
                </a:lnTo>
                <a:lnTo>
                  <a:pt x="1862" y="36572"/>
                </a:lnTo>
                <a:lnTo>
                  <a:pt x="1242" y="42241"/>
                </a:lnTo>
                <a:lnTo>
                  <a:pt x="828" y="48005"/>
                </a:lnTo>
                <a:lnTo>
                  <a:pt x="552" y="53831"/>
                </a:lnTo>
                <a:lnTo>
                  <a:pt x="246" y="65597"/>
                </a:lnTo>
                <a:lnTo>
                  <a:pt x="0" y="13394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88" name="SMARTInkAnnotation520"/>
          <p:cNvSpPr/>
          <p:nvPr/>
        </p:nvSpPr>
        <p:spPr bwMode="auto">
          <a:xfrm>
            <a:off x="3037335" y="5527476"/>
            <a:ext cx="16585" cy="133946"/>
          </a:xfrm>
          <a:custGeom>
            <a:avLst/>
            <a:gdLst/>
            <a:ahLst/>
            <a:cxnLst/>
            <a:rect l="0" t="0" r="0" b="0"/>
            <a:pathLst>
              <a:path w="16585" h="133946">
                <a:moveTo>
                  <a:pt x="7688" y="133945"/>
                </a:moveTo>
                <a:lnTo>
                  <a:pt x="0" y="126257"/>
                </a:lnTo>
                <a:lnTo>
                  <a:pt x="578" y="125843"/>
                </a:lnTo>
                <a:lnTo>
                  <a:pt x="1956" y="125567"/>
                </a:lnTo>
                <a:lnTo>
                  <a:pt x="6556" y="125125"/>
                </a:lnTo>
                <a:lnTo>
                  <a:pt x="6933" y="124096"/>
                </a:lnTo>
                <a:lnTo>
                  <a:pt x="7352" y="120308"/>
                </a:lnTo>
                <a:lnTo>
                  <a:pt x="8456" y="116916"/>
                </a:lnTo>
                <a:lnTo>
                  <a:pt x="10185" y="112670"/>
                </a:lnTo>
                <a:lnTo>
                  <a:pt x="12329" y="107856"/>
                </a:lnTo>
                <a:lnTo>
                  <a:pt x="13758" y="103654"/>
                </a:lnTo>
                <a:lnTo>
                  <a:pt x="14712" y="99860"/>
                </a:lnTo>
                <a:lnTo>
                  <a:pt x="15347" y="96340"/>
                </a:lnTo>
                <a:lnTo>
                  <a:pt x="15770" y="92007"/>
                </a:lnTo>
                <a:lnTo>
                  <a:pt x="16053" y="87135"/>
                </a:lnTo>
                <a:lnTo>
                  <a:pt x="16367" y="76430"/>
                </a:lnTo>
                <a:lnTo>
                  <a:pt x="16584" y="52239"/>
                </a:lnTo>
                <a:lnTo>
                  <a:pt x="15603" y="47725"/>
                </a:lnTo>
                <a:lnTo>
                  <a:pt x="13957" y="42731"/>
                </a:lnTo>
                <a:lnTo>
                  <a:pt x="11868" y="37416"/>
                </a:lnTo>
                <a:lnTo>
                  <a:pt x="10474" y="32882"/>
                </a:lnTo>
                <a:lnTo>
                  <a:pt x="9545" y="28867"/>
                </a:lnTo>
                <a:lnTo>
                  <a:pt x="8926" y="25198"/>
                </a:lnTo>
                <a:lnTo>
                  <a:pt x="8513" y="21759"/>
                </a:lnTo>
                <a:lnTo>
                  <a:pt x="8238" y="18475"/>
                </a:lnTo>
                <a:lnTo>
                  <a:pt x="8055" y="15294"/>
                </a:lnTo>
                <a:lnTo>
                  <a:pt x="7851" y="9113"/>
                </a:lnTo>
                <a:lnTo>
                  <a:pt x="768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89" name="SMARTInkAnnotation521"/>
          <p:cNvSpPr/>
          <p:nvPr/>
        </p:nvSpPr>
        <p:spPr bwMode="auto">
          <a:xfrm>
            <a:off x="3009304" y="5357812"/>
            <a:ext cx="8931" cy="114431"/>
          </a:xfrm>
          <a:custGeom>
            <a:avLst/>
            <a:gdLst/>
            <a:ahLst/>
            <a:cxnLst/>
            <a:rect l="0" t="0" r="0" b="0"/>
            <a:pathLst>
              <a:path w="8931" h="114431">
                <a:moveTo>
                  <a:pt x="0" y="0"/>
                </a:moveTo>
                <a:lnTo>
                  <a:pt x="4741" y="4740"/>
                </a:lnTo>
                <a:lnTo>
                  <a:pt x="6137" y="7129"/>
                </a:lnTo>
                <a:lnTo>
                  <a:pt x="7068" y="9713"/>
                </a:lnTo>
                <a:lnTo>
                  <a:pt x="7688" y="12429"/>
                </a:lnTo>
                <a:lnTo>
                  <a:pt x="8103" y="15231"/>
                </a:lnTo>
                <a:lnTo>
                  <a:pt x="8378" y="18092"/>
                </a:lnTo>
                <a:lnTo>
                  <a:pt x="8562" y="20991"/>
                </a:lnTo>
                <a:lnTo>
                  <a:pt x="8766" y="26858"/>
                </a:lnTo>
                <a:lnTo>
                  <a:pt x="8898" y="38709"/>
                </a:lnTo>
                <a:lnTo>
                  <a:pt x="8930" y="82976"/>
                </a:lnTo>
                <a:lnTo>
                  <a:pt x="7938" y="86075"/>
                </a:lnTo>
                <a:lnTo>
                  <a:pt x="6284" y="89134"/>
                </a:lnTo>
                <a:lnTo>
                  <a:pt x="1242" y="96431"/>
                </a:lnTo>
                <a:lnTo>
                  <a:pt x="827" y="98022"/>
                </a:lnTo>
                <a:lnTo>
                  <a:pt x="552" y="100074"/>
                </a:lnTo>
                <a:lnTo>
                  <a:pt x="368" y="102435"/>
                </a:lnTo>
                <a:lnTo>
                  <a:pt x="246" y="105001"/>
                </a:lnTo>
                <a:lnTo>
                  <a:pt x="33" y="114430"/>
                </a:lnTo>
                <a:lnTo>
                  <a:pt x="10" y="110854"/>
                </a:lnTo>
                <a:lnTo>
                  <a:pt x="0"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90" name="SMARTInkAnnotation522"/>
          <p:cNvSpPr/>
          <p:nvPr/>
        </p:nvSpPr>
        <p:spPr bwMode="auto">
          <a:xfrm>
            <a:off x="3018234" y="5402460"/>
            <a:ext cx="80368" cy="53580"/>
          </a:xfrm>
          <a:custGeom>
            <a:avLst/>
            <a:gdLst/>
            <a:ahLst/>
            <a:cxnLst/>
            <a:rect l="0" t="0" r="0" b="0"/>
            <a:pathLst>
              <a:path w="80368" h="53580">
                <a:moveTo>
                  <a:pt x="0" y="53579"/>
                </a:moveTo>
                <a:lnTo>
                  <a:pt x="4740" y="48838"/>
                </a:lnTo>
                <a:lnTo>
                  <a:pt x="7129" y="47442"/>
                </a:lnTo>
                <a:lnTo>
                  <a:pt x="9713" y="46511"/>
                </a:lnTo>
                <a:lnTo>
                  <a:pt x="12429" y="45890"/>
                </a:lnTo>
                <a:lnTo>
                  <a:pt x="16223" y="44484"/>
                </a:lnTo>
                <a:lnTo>
                  <a:pt x="20737" y="42554"/>
                </a:lnTo>
                <a:lnTo>
                  <a:pt x="25731" y="40276"/>
                </a:lnTo>
                <a:lnTo>
                  <a:pt x="30052" y="38757"/>
                </a:lnTo>
                <a:lnTo>
                  <a:pt x="33926" y="37745"/>
                </a:lnTo>
                <a:lnTo>
                  <a:pt x="37500" y="37069"/>
                </a:lnTo>
                <a:lnTo>
                  <a:pt x="40875" y="35627"/>
                </a:lnTo>
                <a:lnTo>
                  <a:pt x="44117" y="33673"/>
                </a:lnTo>
                <a:lnTo>
                  <a:pt x="47271" y="31379"/>
                </a:lnTo>
                <a:lnTo>
                  <a:pt x="50365" y="28857"/>
                </a:lnTo>
                <a:lnTo>
                  <a:pt x="53420" y="26183"/>
                </a:lnTo>
                <a:lnTo>
                  <a:pt x="56450" y="23409"/>
                </a:lnTo>
                <a:lnTo>
                  <a:pt x="62461" y="17680"/>
                </a:lnTo>
                <a:lnTo>
                  <a:pt x="8036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91" name="SMARTInkAnnotation523"/>
          <p:cNvSpPr/>
          <p:nvPr/>
        </p:nvSpPr>
        <p:spPr bwMode="auto">
          <a:xfrm>
            <a:off x="3098601" y="5361597"/>
            <a:ext cx="8931" cy="112302"/>
          </a:xfrm>
          <a:custGeom>
            <a:avLst/>
            <a:gdLst/>
            <a:ahLst/>
            <a:cxnLst/>
            <a:rect l="0" t="0" r="0" b="0"/>
            <a:pathLst>
              <a:path w="8931" h="112302">
                <a:moveTo>
                  <a:pt x="0" y="5145"/>
                </a:moveTo>
                <a:lnTo>
                  <a:pt x="0" y="0"/>
                </a:lnTo>
                <a:lnTo>
                  <a:pt x="0" y="2197"/>
                </a:lnTo>
                <a:lnTo>
                  <a:pt x="992" y="3179"/>
                </a:lnTo>
                <a:lnTo>
                  <a:pt x="2646" y="3835"/>
                </a:lnTo>
                <a:lnTo>
                  <a:pt x="4741" y="4271"/>
                </a:lnTo>
                <a:lnTo>
                  <a:pt x="6137" y="5555"/>
                </a:lnTo>
                <a:lnTo>
                  <a:pt x="7068" y="7402"/>
                </a:lnTo>
                <a:lnTo>
                  <a:pt x="7688" y="9627"/>
                </a:lnTo>
                <a:lnTo>
                  <a:pt x="8102" y="12101"/>
                </a:lnTo>
                <a:lnTo>
                  <a:pt x="8378" y="14744"/>
                </a:lnTo>
                <a:lnTo>
                  <a:pt x="8562" y="17497"/>
                </a:lnTo>
                <a:lnTo>
                  <a:pt x="8684" y="20325"/>
                </a:lnTo>
                <a:lnTo>
                  <a:pt x="8821" y="26113"/>
                </a:lnTo>
                <a:lnTo>
                  <a:pt x="7865" y="30038"/>
                </a:lnTo>
                <a:lnTo>
                  <a:pt x="6235" y="34639"/>
                </a:lnTo>
                <a:lnTo>
                  <a:pt x="4157" y="39690"/>
                </a:lnTo>
                <a:lnTo>
                  <a:pt x="2771" y="44050"/>
                </a:lnTo>
                <a:lnTo>
                  <a:pt x="1848" y="47949"/>
                </a:lnTo>
                <a:lnTo>
                  <a:pt x="1232" y="51540"/>
                </a:lnTo>
                <a:lnTo>
                  <a:pt x="821" y="55919"/>
                </a:lnTo>
                <a:lnTo>
                  <a:pt x="548" y="60823"/>
                </a:lnTo>
                <a:lnTo>
                  <a:pt x="243" y="70570"/>
                </a:lnTo>
                <a:lnTo>
                  <a:pt x="48" y="84912"/>
                </a:lnTo>
                <a:lnTo>
                  <a:pt x="10" y="97300"/>
                </a:lnTo>
                <a:lnTo>
                  <a:pt x="999" y="100316"/>
                </a:lnTo>
                <a:lnTo>
                  <a:pt x="2650" y="103319"/>
                </a:lnTo>
                <a:lnTo>
                  <a:pt x="8930" y="112301"/>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92" name="SMARTInkAnnotation524"/>
          <p:cNvSpPr/>
          <p:nvPr/>
        </p:nvSpPr>
        <p:spPr bwMode="auto">
          <a:xfrm>
            <a:off x="3205757" y="5822156"/>
            <a:ext cx="89298" cy="1"/>
          </a:xfrm>
          <a:custGeom>
            <a:avLst/>
            <a:gdLst/>
            <a:ahLst/>
            <a:cxnLst/>
            <a:rect l="0" t="0" r="0" b="0"/>
            <a:pathLst>
              <a:path w="89298" h="1">
                <a:moveTo>
                  <a:pt x="0" y="0"/>
                </a:moveTo>
                <a:lnTo>
                  <a:pt x="89297" y="0"/>
                </a:lnTo>
              </a:path>
            </a:pathLst>
          </a:custGeom>
          <a:solidFill>
            <a:schemeClr val="accent1"/>
          </a:solid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93" name="SMARTInkAnnotation525"/>
          <p:cNvSpPr/>
          <p:nvPr/>
        </p:nvSpPr>
        <p:spPr bwMode="auto">
          <a:xfrm>
            <a:off x="3349000" y="5741789"/>
            <a:ext cx="25063" cy="151805"/>
          </a:xfrm>
          <a:custGeom>
            <a:avLst/>
            <a:gdLst/>
            <a:ahLst/>
            <a:cxnLst/>
            <a:rect l="0" t="0" r="0" b="0"/>
            <a:pathLst>
              <a:path w="25063" h="151805">
                <a:moveTo>
                  <a:pt x="8562" y="0"/>
                </a:moveTo>
                <a:lnTo>
                  <a:pt x="874" y="7688"/>
                </a:lnTo>
                <a:lnTo>
                  <a:pt x="460" y="10087"/>
                </a:lnTo>
                <a:lnTo>
                  <a:pt x="184" y="13670"/>
                </a:lnTo>
                <a:lnTo>
                  <a:pt x="0" y="18043"/>
                </a:lnTo>
                <a:lnTo>
                  <a:pt x="869" y="21950"/>
                </a:lnTo>
                <a:lnTo>
                  <a:pt x="2441" y="25548"/>
                </a:lnTo>
                <a:lnTo>
                  <a:pt x="4482" y="28938"/>
                </a:lnTo>
                <a:lnTo>
                  <a:pt x="5842" y="33182"/>
                </a:lnTo>
                <a:lnTo>
                  <a:pt x="6749" y="37997"/>
                </a:lnTo>
                <a:lnTo>
                  <a:pt x="7353" y="43190"/>
                </a:lnTo>
                <a:lnTo>
                  <a:pt x="8748" y="48637"/>
                </a:lnTo>
                <a:lnTo>
                  <a:pt x="10670" y="54252"/>
                </a:lnTo>
                <a:lnTo>
                  <a:pt x="12944" y="59981"/>
                </a:lnTo>
                <a:lnTo>
                  <a:pt x="14460" y="65784"/>
                </a:lnTo>
                <a:lnTo>
                  <a:pt x="15470" y="71637"/>
                </a:lnTo>
                <a:lnTo>
                  <a:pt x="16144" y="77524"/>
                </a:lnTo>
                <a:lnTo>
                  <a:pt x="17585" y="82440"/>
                </a:lnTo>
                <a:lnTo>
                  <a:pt x="19538" y="86710"/>
                </a:lnTo>
                <a:lnTo>
                  <a:pt x="21833" y="90549"/>
                </a:lnTo>
                <a:lnTo>
                  <a:pt x="23362" y="95092"/>
                </a:lnTo>
                <a:lnTo>
                  <a:pt x="24382" y="100105"/>
                </a:lnTo>
                <a:lnTo>
                  <a:pt x="25062" y="105432"/>
                </a:lnTo>
                <a:lnTo>
                  <a:pt x="24523" y="110968"/>
                </a:lnTo>
                <a:lnTo>
                  <a:pt x="23171" y="116642"/>
                </a:lnTo>
                <a:lnTo>
                  <a:pt x="21278" y="122410"/>
                </a:lnTo>
                <a:lnTo>
                  <a:pt x="20016" y="127247"/>
                </a:lnTo>
                <a:lnTo>
                  <a:pt x="19175" y="131464"/>
                </a:lnTo>
                <a:lnTo>
                  <a:pt x="17824" y="140620"/>
                </a:lnTo>
                <a:lnTo>
                  <a:pt x="17639" y="144518"/>
                </a:lnTo>
                <a:lnTo>
                  <a:pt x="17590" y="146947"/>
                </a:lnTo>
                <a:lnTo>
                  <a:pt x="16565" y="148566"/>
                </a:lnTo>
                <a:lnTo>
                  <a:pt x="14890" y="149645"/>
                </a:lnTo>
                <a:lnTo>
                  <a:pt x="8562" y="15180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94" name="SMARTInkAnnotation526"/>
          <p:cNvSpPr/>
          <p:nvPr/>
        </p:nvSpPr>
        <p:spPr bwMode="auto">
          <a:xfrm>
            <a:off x="3393281" y="5795367"/>
            <a:ext cx="53579" cy="44649"/>
          </a:xfrm>
          <a:custGeom>
            <a:avLst/>
            <a:gdLst/>
            <a:ahLst/>
            <a:cxnLst/>
            <a:rect l="0" t="0" r="0" b="0"/>
            <a:pathLst>
              <a:path w="53579" h="44649">
                <a:moveTo>
                  <a:pt x="0" y="44648"/>
                </a:moveTo>
                <a:lnTo>
                  <a:pt x="12428" y="32219"/>
                </a:lnTo>
                <a:lnTo>
                  <a:pt x="16223" y="29417"/>
                </a:lnTo>
                <a:lnTo>
                  <a:pt x="20737" y="26557"/>
                </a:lnTo>
                <a:lnTo>
                  <a:pt x="25731" y="23658"/>
                </a:lnTo>
                <a:lnTo>
                  <a:pt x="30053" y="20733"/>
                </a:lnTo>
                <a:lnTo>
                  <a:pt x="33925" y="17790"/>
                </a:lnTo>
                <a:lnTo>
                  <a:pt x="37500" y="14837"/>
                </a:lnTo>
                <a:lnTo>
                  <a:pt x="40875" y="11875"/>
                </a:lnTo>
                <a:lnTo>
                  <a:pt x="44117" y="8909"/>
                </a:lnTo>
                <a:lnTo>
                  <a:pt x="5357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95" name="SMARTInkAnnotation527"/>
          <p:cNvSpPr/>
          <p:nvPr/>
        </p:nvSpPr>
        <p:spPr bwMode="auto">
          <a:xfrm>
            <a:off x="3455821" y="5777507"/>
            <a:ext cx="8898" cy="115521"/>
          </a:xfrm>
          <a:custGeom>
            <a:avLst/>
            <a:gdLst/>
            <a:ahLst/>
            <a:cxnLst/>
            <a:rect l="0" t="0" r="0" b="0"/>
            <a:pathLst>
              <a:path w="8898" h="115521">
                <a:moveTo>
                  <a:pt x="8897" y="0"/>
                </a:moveTo>
                <a:lnTo>
                  <a:pt x="4156" y="4741"/>
                </a:lnTo>
                <a:lnTo>
                  <a:pt x="2760" y="7129"/>
                </a:lnTo>
                <a:lnTo>
                  <a:pt x="1829" y="9714"/>
                </a:lnTo>
                <a:lnTo>
                  <a:pt x="1209" y="12429"/>
                </a:lnTo>
                <a:lnTo>
                  <a:pt x="795" y="16224"/>
                </a:lnTo>
                <a:lnTo>
                  <a:pt x="519" y="20738"/>
                </a:lnTo>
                <a:lnTo>
                  <a:pt x="213" y="31045"/>
                </a:lnTo>
                <a:lnTo>
                  <a:pt x="0" y="54959"/>
                </a:lnTo>
                <a:lnTo>
                  <a:pt x="981" y="59460"/>
                </a:lnTo>
                <a:lnTo>
                  <a:pt x="2628" y="64445"/>
                </a:lnTo>
                <a:lnTo>
                  <a:pt x="4718" y="69753"/>
                </a:lnTo>
                <a:lnTo>
                  <a:pt x="6111" y="75275"/>
                </a:lnTo>
                <a:lnTo>
                  <a:pt x="7040" y="80941"/>
                </a:lnTo>
                <a:lnTo>
                  <a:pt x="7659" y="86704"/>
                </a:lnTo>
                <a:lnTo>
                  <a:pt x="8072" y="91537"/>
                </a:lnTo>
                <a:lnTo>
                  <a:pt x="8347" y="95751"/>
                </a:lnTo>
                <a:lnTo>
                  <a:pt x="8653" y="103080"/>
                </a:lnTo>
                <a:lnTo>
                  <a:pt x="8888" y="115520"/>
                </a:lnTo>
                <a:lnTo>
                  <a:pt x="8897" y="10715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96" name="SMARTInkAnnotation528"/>
          <p:cNvSpPr/>
          <p:nvPr/>
        </p:nvSpPr>
        <p:spPr bwMode="auto">
          <a:xfrm>
            <a:off x="3080742" y="6036468"/>
            <a:ext cx="8930" cy="107158"/>
          </a:xfrm>
          <a:custGeom>
            <a:avLst/>
            <a:gdLst/>
            <a:ahLst/>
            <a:cxnLst/>
            <a:rect l="0" t="0" r="0" b="0"/>
            <a:pathLst>
              <a:path w="8930" h="107158">
                <a:moveTo>
                  <a:pt x="0" y="0"/>
                </a:moveTo>
                <a:lnTo>
                  <a:pt x="0" y="37500"/>
                </a:lnTo>
                <a:lnTo>
                  <a:pt x="992" y="41868"/>
                </a:lnTo>
                <a:lnTo>
                  <a:pt x="2645" y="46763"/>
                </a:lnTo>
                <a:lnTo>
                  <a:pt x="4740" y="52012"/>
                </a:lnTo>
                <a:lnTo>
                  <a:pt x="6137" y="56503"/>
                </a:lnTo>
                <a:lnTo>
                  <a:pt x="7068" y="60488"/>
                </a:lnTo>
                <a:lnTo>
                  <a:pt x="7688" y="64138"/>
                </a:lnTo>
                <a:lnTo>
                  <a:pt x="8102" y="68556"/>
                </a:lnTo>
                <a:lnTo>
                  <a:pt x="8378" y="73485"/>
                </a:lnTo>
                <a:lnTo>
                  <a:pt x="8684" y="83261"/>
                </a:lnTo>
                <a:lnTo>
                  <a:pt x="8908" y="97775"/>
                </a:lnTo>
                <a:lnTo>
                  <a:pt x="8929" y="10715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97" name="SMARTInkAnnotation529"/>
          <p:cNvSpPr/>
          <p:nvPr/>
        </p:nvSpPr>
        <p:spPr bwMode="auto">
          <a:xfrm>
            <a:off x="3062883" y="6197203"/>
            <a:ext cx="8930" cy="160166"/>
          </a:xfrm>
          <a:custGeom>
            <a:avLst/>
            <a:gdLst/>
            <a:ahLst/>
            <a:cxnLst/>
            <a:rect l="0" t="0" r="0" b="0"/>
            <a:pathLst>
              <a:path w="8930" h="160166">
                <a:moveTo>
                  <a:pt x="8929" y="0"/>
                </a:moveTo>
                <a:lnTo>
                  <a:pt x="8929" y="77440"/>
                </a:lnTo>
                <a:lnTo>
                  <a:pt x="7937" y="83377"/>
                </a:lnTo>
                <a:lnTo>
                  <a:pt x="6283" y="89319"/>
                </a:lnTo>
                <a:lnTo>
                  <a:pt x="4189" y="95265"/>
                </a:lnTo>
                <a:lnTo>
                  <a:pt x="2792" y="101213"/>
                </a:lnTo>
                <a:lnTo>
                  <a:pt x="1861" y="107163"/>
                </a:lnTo>
                <a:lnTo>
                  <a:pt x="1241" y="113114"/>
                </a:lnTo>
                <a:lnTo>
                  <a:pt x="827" y="119065"/>
                </a:lnTo>
                <a:lnTo>
                  <a:pt x="551" y="125018"/>
                </a:lnTo>
                <a:lnTo>
                  <a:pt x="163" y="140229"/>
                </a:lnTo>
                <a:lnTo>
                  <a:pt x="2" y="160165"/>
                </a:lnTo>
                <a:lnTo>
                  <a:pt x="0" y="155825"/>
                </a:lnTo>
                <a:lnTo>
                  <a:pt x="992" y="154485"/>
                </a:lnTo>
                <a:lnTo>
                  <a:pt x="2646" y="153592"/>
                </a:lnTo>
                <a:lnTo>
                  <a:pt x="8929" y="15180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98" name="SMARTInkAnnotation530"/>
          <p:cNvSpPr/>
          <p:nvPr/>
        </p:nvSpPr>
        <p:spPr bwMode="auto">
          <a:xfrm>
            <a:off x="3071812" y="6268640"/>
            <a:ext cx="80368" cy="25549"/>
          </a:xfrm>
          <a:custGeom>
            <a:avLst/>
            <a:gdLst/>
            <a:ahLst/>
            <a:cxnLst/>
            <a:rect l="0" t="0" r="0" b="0"/>
            <a:pathLst>
              <a:path w="80368" h="25549">
                <a:moveTo>
                  <a:pt x="0" y="17860"/>
                </a:moveTo>
                <a:lnTo>
                  <a:pt x="12429" y="17860"/>
                </a:lnTo>
                <a:lnTo>
                  <a:pt x="15231" y="18852"/>
                </a:lnTo>
                <a:lnTo>
                  <a:pt x="18092" y="20505"/>
                </a:lnTo>
                <a:lnTo>
                  <a:pt x="20991" y="22600"/>
                </a:lnTo>
                <a:lnTo>
                  <a:pt x="24908" y="23996"/>
                </a:lnTo>
                <a:lnTo>
                  <a:pt x="29504" y="24927"/>
                </a:lnTo>
                <a:lnTo>
                  <a:pt x="34552" y="25548"/>
                </a:lnTo>
                <a:lnTo>
                  <a:pt x="38910" y="24970"/>
                </a:lnTo>
                <a:lnTo>
                  <a:pt x="42807" y="23591"/>
                </a:lnTo>
                <a:lnTo>
                  <a:pt x="46398" y="21681"/>
                </a:lnTo>
                <a:lnTo>
                  <a:pt x="49783" y="19415"/>
                </a:lnTo>
                <a:lnTo>
                  <a:pt x="53033" y="16911"/>
                </a:lnTo>
                <a:lnTo>
                  <a:pt x="56191" y="14252"/>
                </a:lnTo>
                <a:lnTo>
                  <a:pt x="59289" y="12477"/>
                </a:lnTo>
                <a:lnTo>
                  <a:pt x="62346" y="11295"/>
                </a:lnTo>
                <a:lnTo>
                  <a:pt x="65377" y="10506"/>
                </a:lnTo>
                <a:lnTo>
                  <a:pt x="68389" y="8989"/>
                </a:lnTo>
                <a:lnTo>
                  <a:pt x="71390" y="6985"/>
                </a:lnTo>
                <a:lnTo>
                  <a:pt x="8036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99" name="SMARTInkAnnotation531"/>
          <p:cNvSpPr/>
          <p:nvPr/>
        </p:nvSpPr>
        <p:spPr bwMode="auto">
          <a:xfrm>
            <a:off x="3138105" y="6241851"/>
            <a:ext cx="23005" cy="123096"/>
          </a:xfrm>
          <a:custGeom>
            <a:avLst/>
            <a:gdLst/>
            <a:ahLst/>
            <a:cxnLst/>
            <a:rect l="0" t="0" r="0" b="0"/>
            <a:pathLst>
              <a:path w="23005" h="123096">
                <a:moveTo>
                  <a:pt x="5144" y="0"/>
                </a:moveTo>
                <a:lnTo>
                  <a:pt x="404" y="9481"/>
                </a:lnTo>
                <a:lnTo>
                  <a:pt x="0" y="13266"/>
                </a:lnTo>
                <a:lnTo>
                  <a:pt x="722" y="16782"/>
                </a:lnTo>
                <a:lnTo>
                  <a:pt x="2196" y="20117"/>
                </a:lnTo>
                <a:lnTo>
                  <a:pt x="3179" y="25318"/>
                </a:lnTo>
                <a:lnTo>
                  <a:pt x="3834" y="31761"/>
                </a:lnTo>
                <a:lnTo>
                  <a:pt x="4271" y="39034"/>
                </a:lnTo>
                <a:lnTo>
                  <a:pt x="4756" y="52406"/>
                </a:lnTo>
                <a:lnTo>
                  <a:pt x="5068" y="77159"/>
                </a:lnTo>
                <a:lnTo>
                  <a:pt x="5122" y="95181"/>
                </a:lnTo>
                <a:lnTo>
                  <a:pt x="6121" y="100165"/>
                </a:lnTo>
                <a:lnTo>
                  <a:pt x="7780" y="104480"/>
                </a:lnTo>
                <a:lnTo>
                  <a:pt x="9878" y="108348"/>
                </a:lnTo>
                <a:lnTo>
                  <a:pt x="11277" y="111920"/>
                </a:lnTo>
                <a:lnTo>
                  <a:pt x="12209" y="115293"/>
                </a:lnTo>
                <a:lnTo>
                  <a:pt x="12831" y="118534"/>
                </a:lnTo>
                <a:lnTo>
                  <a:pt x="14237" y="120695"/>
                </a:lnTo>
                <a:lnTo>
                  <a:pt x="16167" y="122135"/>
                </a:lnTo>
                <a:lnTo>
                  <a:pt x="18446" y="123095"/>
                </a:lnTo>
                <a:lnTo>
                  <a:pt x="19965" y="122743"/>
                </a:lnTo>
                <a:lnTo>
                  <a:pt x="20978" y="121516"/>
                </a:lnTo>
                <a:lnTo>
                  <a:pt x="23004"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00" name="SMARTInkAnnotation532"/>
          <p:cNvSpPr/>
          <p:nvPr/>
        </p:nvSpPr>
        <p:spPr bwMode="auto">
          <a:xfrm>
            <a:off x="2598539" y="6018609"/>
            <a:ext cx="5196" cy="133946"/>
          </a:xfrm>
          <a:custGeom>
            <a:avLst/>
            <a:gdLst/>
            <a:ahLst/>
            <a:cxnLst/>
            <a:rect l="0" t="0" r="0" b="0"/>
            <a:pathLst>
              <a:path w="5196" h="133946">
                <a:moveTo>
                  <a:pt x="0" y="0"/>
                </a:moveTo>
                <a:lnTo>
                  <a:pt x="0" y="29889"/>
                </a:lnTo>
                <a:lnTo>
                  <a:pt x="992" y="33816"/>
                </a:lnTo>
                <a:lnTo>
                  <a:pt x="2645" y="38419"/>
                </a:lnTo>
                <a:lnTo>
                  <a:pt x="4740" y="43472"/>
                </a:lnTo>
                <a:lnTo>
                  <a:pt x="5144" y="48825"/>
                </a:lnTo>
                <a:lnTo>
                  <a:pt x="4422" y="54378"/>
                </a:lnTo>
                <a:lnTo>
                  <a:pt x="2948" y="60065"/>
                </a:lnTo>
                <a:lnTo>
                  <a:pt x="1965" y="64848"/>
                </a:lnTo>
                <a:lnTo>
                  <a:pt x="1310" y="69029"/>
                </a:lnTo>
                <a:lnTo>
                  <a:pt x="873" y="72808"/>
                </a:lnTo>
                <a:lnTo>
                  <a:pt x="582" y="77312"/>
                </a:lnTo>
                <a:lnTo>
                  <a:pt x="388" y="82300"/>
                </a:lnTo>
                <a:lnTo>
                  <a:pt x="258" y="87608"/>
                </a:lnTo>
                <a:lnTo>
                  <a:pt x="1164" y="92140"/>
                </a:lnTo>
                <a:lnTo>
                  <a:pt x="2761" y="96153"/>
                </a:lnTo>
                <a:lnTo>
                  <a:pt x="4817" y="99821"/>
                </a:lnTo>
                <a:lnTo>
                  <a:pt x="5195" y="103258"/>
                </a:lnTo>
                <a:lnTo>
                  <a:pt x="4456" y="106542"/>
                </a:lnTo>
                <a:lnTo>
                  <a:pt x="2970" y="109723"/>
                </a:lnTo>
                <a:lnTo>
                  <a:pt x="1980" y="112836"/>
                </a:lnTo>
                <a:lnTo>
                  <a:pt x="1320" y="115904"/>
                </a:lnTo>
                <a:lnTo>
                  <a:pt x="880" y="118941"/>
                </a:lnTo>
                <a:lnTo>
                  <a:pt x="586" y="121958"/>
                </a:lnTo>
                <a:lnTo>
                  <a:pt x="391" y="124962"/>
                </a:lnTo>
                <a:lnTo>
                  <a:pt x="0" y="1339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01" name="SMARTInkAnnotation533"/>
          <p:cNvSpPr/>
          <p:nvPr/>
        </p:nvSpPr>
        <p:spPr bwMode="auto">
          <a:xfrm>
            <a:off x="2580679" y="6188273"/>
            <a:ext cx="8931" cy="116087"/>
          </a:xfrm>
          <a:custGeom>
            <a:avLst/>
            <a:gdLst/>
            <a:ahLst/>
            <a:cxnLst/>
            <a:rect l="0" t="0" r="0" b="0"/>
            <a:pathLst>
              <a:path w="8931" h="116087">
                <a:moveTo>
                  <a:pt x="8930" y="0"/>
                </a:moveTo>
                <a:lnTo>
                  <a:pt x="8930" y="109720"/>
                </a:lnTo>
                <a:lnTo>
                  <a:pt x="7938" y="111842"/>
                </a:lnTo>
                <a:lnTo>
                  <a:pt x="6284" y="113257"/>
                </a:lnTo>
                <a:lnTo>
                  <a:pt x="0"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02" name="SMARTInkAnnotation534"/>
          <p:cNvSpPr/>
          <p:nvPr/>
        </p:nvSpPr>
        <p:spPr bwMode="auto">
          <a:xfrm>
            <a:off x="2589609" y="6241851"/>
            <a:ext cx="80368" cy="44650"/>
          </a:xfrm>
          <a:custGeom>
            <a:avLst/>
            <a:gdLst/>
            <a:ahLst/>
            <a:cxnLst/>
            <a:rect l="0" t="0" r="0" b="0"/>
            <a:pathLst>
              <a:path w="80368" h="44650">
                <a:moveTo>
                  <a:pt x="0" y="44649"/>
                </a:moveTo>
                <a:lnTo>
                  <a:pt x="4740" y="44649"/>
                </a:lnTo>
                <a:lnTo>
                  <a:pt x="7129" y="43657"/>
                </a:lnTo>
                <a:lnTo>
                  <a:pt x="9713" y="42003"/>
                </a:lnTo>
                <a:lnTo>
                  <a:pt x="12429" y="39908"/>
                </a:lnTo>
                <a:lnTo>
                  <a:pt x="15231" y="37519"/>
                </a:lnTo>
                <a:lnTo>
                  <a:pt x="18092" y="34935"/>
                </a:lnTo>
                <a:lnTo>
                  <a:pt x="20991" y="32220"/>
                </a:lnTo>
                <a:lnTo>
                  <a:pt x="24908" y="30410"/>
                </a:lnTo>
                <a:lnTo>
                  <a:pt x="29504" y="29203"/>
                </a:lnTo>
                <a:lnTo>
                  <a:pt x="34552" y="28398"/>
                </a:lnTo>
                <a:lnTo>
                  <a:pt x="38910" y="26870"/>
                </a:lnTo>
                <a:lnTo>
                  <a:pt x="42807" y="24859"/>
                </a:lnTo>
                <a:lnTo>
                  <a:pt x="46397" y="22525"/>
                </a:lnTo>
                <a:lnTo>
                  <a:pt x="50775" y="19978"/>
                </a:lnTo>
                <a:lnTo>
                  <a:pt x="55678" y="17287"/>
                </a:lnTo>
                <a:lnTo>
                  <a:pt x="60931" y="14502"/>
                </a:lnTo>
                <a:lnTo>
                  <a:pt x="64433" y="11652"/>
                </a:lnTo>
                <a:lnTo>
                  <a:pt x="66768" y="8760"/>
                </a:lnTo>
                <a:lnTo>
                  <a:pt x="68324" y="5840"/>
                </a:lnTo>
                <a:lnTo>
                  <a:pt x="70354" y="3894"/>
                </a:lnTo>
                <a:lnTo>
                  <a:pt x="72700" y="2596"/>
                </a:lnTo>
                <a:lnTo>
                  <a:pt x="8036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03" name="SMARTInkAnnotation535"/>
          <p:cNvSpPr/>
          <p:nvPr/>
        </p:nvSpPr>
        <p:spPr bwMode="auto">
          <a:xfrm>
            <a:off x="2661046" y="6206132"/>
            <a:ext cx="17861" cy="142876"/>
          </a:xfrm>
          <a:custGeom>
            <a:avLst/>
            <a:gdLst/>
            <a:ahLst/>
            <a:cxnLst/>
            <a:rect l="0" t="0" r="0" b="0"/>
            <a:pathLst>
              <a:path w="17861" h="142876">
                <a:moveTo>
                  <a:pt x="0" y="0"/>
                </a:moveTo>
                <a:lnTo>
                  <a:pt x="0" y="49929"/>
                </a:lnTo>
                <a:lnTo>
                  <a:pt x="993" y="57099"/>
                </a:lnTo>
                <a:lnTo>
                  <a:pt x="2646" y="64855"/>
                </a:lnTo>
                <a:lnTo>
                  <a:pt x="4741" y="73003"/>
                </a:lnTo>
                <a:lnTo>
                  <a:pt x="5145" y="80418"/>
                </a:lnTo>
                <a:lnTo>
                  <a:pt x="4422" y="87347"/>
                </a:lnTo>
                <a:lnTo>
                  <a:pt x="2948" y="93950"/>
                </a:lnTo>
                <a:lnTo>
                  <a:pt x="2958" y="100337"/>
                </a:lnTo>
                <a:lnTo>
                  <a:pt x="3956" y="106579"/>
                </a:lnTo>
                <a:lnTo>
                  <a:pt x="5615" y="112724"/>
                </a:lnTo>
                <a:lnTo>
                  <a:pt x="6720" y="118806"/>
                </a:lnTo>
                <a:lnTo>
                  <a:pt x="7456" y="124845"/>
                </a:lnTo>
                <a:lnTo>
                  <a:pt x="8844" y="141820"/>
                </a:lnTo>
                <a:lnTo>
                  <a:pt x="9865" y="142172"/>
                </a:lnTo>
                <a:lnTo>
                  <a:pt x="11537" y="142407"/>
                </a:lnTo>
                <a:lnTo>
                  <a:pt x="17860"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04" name="SMARTInkAnnotation536"/>
          <p:cNvSpPr/>
          <p:nvPr/>
        </p:nvSpPr>
        <p:spPr bwMode="auto">
          <a:xfrm>
            <a:off x="2189014" y="6018609"/>
            <a:ext cx="7690" cy="107157"/>
          </a:xfrm>
          <a:custGeom>
            <a:avLst/>
            <a:gdLst/>
            <a:ahLst/>
            <a:cxnLst/>
            <a:rect l="0" t="0" r="0" b="0"/>
            <a:pathLst>
              <a:path w="7690" h="107157">
                <a:moveTo>
                  <a:pt x="7689" y="0"/>
                </a:moveTo>
                <a:lnTo>
                  <a:pt x="7689" y="34552"/>
                </a:lnTo>
                <a:lnTo>
                  <a:pt x="6696" y="38910"/>
                </a:lnTo>
                <a:lnTo>
                  <a:pt x="5043" y="42807"/>
                </a:lnTo>
                <a:lnTo>
                  <a:pt x="2948" y="46397"/>
                </a:lnTo>
                <a:lnTo>
                  <a:pt x="1552" y="50775"/>
                </a:lnTo>
                <a:lnTo>
                  <a:pt x="621" y="55678"/>
                </a:lnTo>
                <a:lnTo>
                  <a:pt x="0" y="60931"/>
                </a:lnTo>
                <a:lnTo>
                  <a:pt x="579" y="65425"/>
                </a:lnTo>
                <a:lnTo>
                  <a:pt x="1956" y="69414"/>
                </a:lnTo>
                <a:lnTo>
                  <a:pt x="3867" y="73065"/>
                </a:lnTo>
                <a:lnTo>
                  <a:pt x="5141" y="76491"/>
                </a:lnTo>
                <a:lnTo>
                  <a:pt x="5990" y="79767"/>
                </a:lnTo>
                <a:lnTo>
                  <a:pt x="6556" y="82944"/>
                </a:lnTo>
                <a:lnTo>
                  <a:pt x="6934" y="86054"/>
                </a:lnTo>
                <a:lnTo>
                  <a:pt x="7185" y="89119"/>
                </a:lnTo>
                <a:lnTo>
                  <a:pt x="7353" y="92155"/>
                </a:lnTo>
                <a:lnTo>
                  <a:pt x="7539" y="98174"/>
                </a:lnTo>
                <a:lnTo>
                  <a:pt x="7689"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05" name="SMARTInkAnnotation537"/>
          <p:cNvSpPr/>
          <p:nvPr/>
        </p:nvSpPr>
        <p:spPr bwMode="auto">
          <a:xfrm>
            <a:off x="2143125" y="6188273"/>
            <a:ext cx="26790" cy="124848"/>
          </a:xfrm>
          <a:custGeom>
            <a:avLst/>
            <a:gdLst/>
            <a:ahLst/>
            <a:cxnLst/>
            <a:rect l="0" t="0" r="0" b="0"/>
            <a:pathLst>
              <a:path w="26790" h="124848">
                <a:moveTo>
                  <a:pt x="26789" y="0"/>
                </a:moveTo>
                <a:lnTo>
                  <a:pt x="26789" y="12429"/>
                </a:lnTo>
                <a:lnTo>
                  <a:pt x="25796" y="15231"/>
                </a:lnTo>
                <a:lnTo>
                  <a:pt x="24143" y="18091"/>
                </a:lnTo>
                <a:lnTo>
                  <a:pt x="22048" y="20991"/>
                </a:lnTo>
                <a:lnTo>
                  <a:pt x="20652" y="24908"/>
                </a:lnTo>
                <a:lnTo>
                  <a:pt x="19721" y="29504"/>
                </a:lnTo>
                <a:lnTo>
                  <a:pt x="19100" y="34552"/>
                </a:lnTo>
                <a:lnTo>
                  <a:pt x="18686" y="38910"/>
                </a:lnTo>
                <a:lnTo>
                  <a:pt x="18410" y="42807"/>
                </a:lnTo>
                <a:lnTo>
                  <a:pt x="18227" y="46397"/>
                </a:lnTo>
                <a:lnTo>
                  <a:pt x="18022" y="55678"/>
                </a:lnTo>
                <a:lnTo>
                  <a:pt x="17968" y="60931"/>
                </a:lnTo>
                <a:lnTo>
                  <a:pt x="16939" y="66418"/>
                </a:lnTo>
                <a:lnTo>
                  <a:pt x="15261" y="72059"/>
                </a:lnTo>
                <a:lnTo>
                  <a:pt x="13151" y="77806"/>
                </a:lnTo>
                <a:lnTo>
                  <a:pt x="11744" y="83620"/>
                </a:lnTo>
                <a:lnTo>
                  <a:pt x="10805" y="89481"/>
                </a:lnTo>
                <a:lnTo>
                  <a:pt x="10180" y="95373"/>
                </a:lnTo>
                <a:lnTo>
                  <a:pt x="8771" y="100293"/>
                </a:lnTo>
                <a:lnTo>
                  <a:pt x="6839" y="104564"/>
                </a:lnTo>
                <a:lnTo>
                  <a:pt x="4559" y="108406"/>
                </a:lnTo>
                <a:lnTo>
                  <a:pt x="3039" y="111957"/>
                </a:lnTo>
                <a:lnTo>
                  <a:pt x="2026" y="115318"/>
                </a:lnTo>
                <a:lnTo>
                  <a:pt x="35" y="124847"/>
                </a:lnTo>
                <a:lnTo>
                  <a:pt x="0" y="9822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06" name="SMARTInkAnnotation538"/>
          <p:cNvSpPr/>
          <p:nvPr/>
        </p:nvSpPr>
        <p:spPr bwMode="auto">
          <a:xfrm>
            <a:off x="2160984" y="6223992"/>
            <a:ext cx="98227" cy="43408"/>
          </a:xfrm>
          <a:custGeom>
            <a:avLst/>
            <a:gdLst/>
            <a:ahLst/>
            <a:cxnLst/>
            <a:rect l="0" t="0" r="0" b="0"/>
            <a:pathLst>
              <a:path w="98227" h="43408">
                <a:moveTo>
                  <a:pt x="0" y="35718"/>
                </a:moveTo>
                <a:lnTo>
                  <a:pt x="4740" y="35718"/>
                </a:lnTo>
                <a:lnTo>
                  <a:pt x="7129" y="36711"/>
                </a:lnTo>
                <a:lnTo>
                  <a:pt x="9713" y="38364"/>
                </a:lnTo>
                <a:lnTo>
                  <a:pt x="12429" y="40459"/>
                </a:lnTo>
                <a:lnTo>
                  <a:pt x="15231" y="41855"/>
                </a:lnTo>
                <a:lnTo>
                  <a:pt x="18092" y="42786"/>
                </a:lnTo>
                <a:lnTo>
                  <a:pt x="20991" y="43407"/>
                </a:lnTo>
                <a:lnTo>
                  <a:pt x="24908" y="42828"/>
                </a:lnTo>
                <a:lnTo>
                  <a:pt x="29504" y="41450"/>
                </a:lnTo>
                <a:lnTo>
                  <a:pt x="34552" y="39540"/>
                </a:lnTo>
                <a:lnTo>
                  <a:pt x="38910" y="38266"/>
                </a:lnTo>
                <a:lnTo>
                  <a:pt x="42807" y="37417"/>
                </a:lnTo>
                <a:lnTo>
                  <a:pt x="46397" y="36851"/>
                </a:lnTo>
                <a:lnTo>
                  <a:pt x="49783" y="35481"/>
                </a:lnTo>
                <a:lnTo>
                  <a:pt x="53032" y="33576"/>
                </a:lnTo>
                <a:lnTo>
                  <a:pt x="56191" y="31314"/>
                </a:lnTo>
                <a:lnTo>
                  <a:pt x="60281" y="28813"/>
                </a:lnTo>
                <a:lnTo>
                  <a:pt x="64992" y="26154"/>
                </a:lnTo>
                <a:lnTo>
                  <a:pt x="70117" y="23389"/>
                </a:lnTo>
                <a:lnTo>
                  <a:pt x="74526" y="20553"/>
                </a:lnTo>
                <a:lnTo>
                  <a:pt x="78457" y="17671"/>
                </a:lnTo>
                <a:lnTo>
                  <a:pt x="87156" y="10656"/>
                </a:lnTo>
                <a:lnTo>
                  <a:pt x="88862" y="9089"/>
                </a:lnTo>
                <a:lnTo>
                  <a:pt x="9822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07" name="SMARTInkAnnotation539"/>
          <p:cNvSpPr/>
          <p:nvPr/>
        </p:nvSpPr>
        <p:spPr bwMode="auto">
          <a:xfrm>
            <a:off x="2241351" y="6206132"/>
            <a:ext cx="7690" cy="142876"/>
          </a:xfrm>
          <a:custGeom>
            <a:avLst/>
            <a:gdLst/>
            <a:ahLst/>
            <a:cxnLst/>
            <a:rect l="0" t="0" r="0" b="0"/>
            <a:pathLst>
              <a:path w="7690" h="142876">
                <a:moveTo>
                  <a:pt x="0" y="0"/>
                </a:moveTo>
                <a:lnTo>
                  <a:pt x="0" y="77547"/>
                </a:lnTo>
                <a:lnTo>
                  <a:pt x="992" y="83448"/>
                </a:lnTo>
                <a:lnTo>
                  <a:pt x="2646" y="89367"/>
                </a:lnTo>
                <a:lnTo>
                  <a:pt x="4741" y="95296"/>
                </a:lnTo>
                <a:lnTo>
                  <a:pt x="6137" y="101234"/>
                </a:lnTo>
                <a:lnTo>
                  <a:pt x="7068" y="107177"/>
                </a:lnTo>
                <a:lnTo>
                  <a:pt x="7689" y="113123"/>
                </a:lnTo>
                <a:lnTo>
                  <a:pt x="7110" y="118079"/>
                </a:lnTo>
                <a:lnTo>
                  <a:pt x="5732" y="122376"/>
                </a:lnTo>
                <a:lnTo>
                  <a:pt x="3822" y="126233"/>
                </a:lnTo>
                <a:lnTo>
                  <a:pt x="2548" y="129796"/>
                </a:lnTo>
                <a:lnTo>
                  <a:pt x="1699" y="133163"/>
                </a:lnTo>
                <a:lnTo>
                  <a:pt x="0"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08" name="SMARTInkAnnotation540"/>
          <p:cNvSpPr/>
          <p:nvPr/>
        </p:nvSpPr>
        <p:spPr bwMode="auto">
          <a:xfrm>
            <a:off x="1669851" y="5473898"/>
            <a:ext cx="8921" cy="178595"/>
          </a:xfrm>
          <a:custGeom>
            <a:avLst/>
            <a:gdLst/>
            <a:ahLst/>
            <a:cxnLst/>
            <a:rect l="0" t="0" r="0" b="0"/>
            <a:pathLst>
              <a:path w="8921" h="178595">
                <a:moveTo>
                  <a:pt x="0" y="178594"/>
                </a:moveTo>
                <a:lnTo>
                  <a:pt x="0" y="143965"/>
                </a:lnTo>
                <a:lnTo>
                  <a:pt x="992" y="138641"/>
                </a:lnTo>
                <a:lnTo>
                  <a:pt x="2646" y="133106"/>
                </a:lnTo>
                <a:lnTo>
                  <a:pt x="4741" y="127434"/>
                </a:lnTo>
                <a:lnTo>
                  <a:pt x="6137" y="121667"/>
                </a:lnTo>
                <a:lnTo>
                  <a:pt x="7068" y="115837"/>
                </a:lnTo>
                <a:lnTo>
                  <a:pt x="7688" y="109967"/>
                </a:lnTo>
                <a:lnTo>
                  <a:pt x="8102" y="103077"/>
                </a:lnTo>
                <a:lnTo>
                  <a:pt x="8562" y="87484"/>
                </a:lnTo>
                <a:lnTo>
                  <a:pt x="8920" y="21311"/>
                </a:lnTo>
                <a:lnTo>
                  <a:pt x="7931" y="16192"/>
                </a:lnTo>
                <a:lnTo>
                  <a:pt x="6280" y="11787"/>
                </a:lnTo>
                <a:lnTo>
                  <a:pt x="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09" name="SMARTInkAnnotation541"/>
          <p:cNvSpPr/>
          <p:nvPr/>
        </p:nvSpPr>
        <p:spPr bwMode="auto">
          <a:xfrm>
            <a:off x="1634132" y="5331023"/>
            <a:ext cx="8931" cy="116087"/>
          </a:xfrm>
          <a:custGeom>
            <a:avLst/>
            <a:gdLst/>
            <a:ahLst/>
            <a:cxnLst/>
            <a:rect l="0" t="0" r="0" b="0"/>
            <a:pathLst>
              <a:path w="8931" h="116087">
                <a:moveTo>
                  <a:pt x="8930" y="0"/>
                </a:moveTo>
                <a:lnTo>
                  <a:pt x="8930" y="17169"/>
                </a:lnTo>
                <a:lnTo>
                  <a:pt x="7938" y="23352"/>
                </a:lnTo>
                <a:lnTo>
                  <a:pt x="6284" y="30451"/>
                </a:lnTo>
                <a:lnTo>
                  <a:pt x="4189" y="38160"/>
                </a:lnTo>
                <a:lnTo>
                  <a:pt x="2793" y="44291"/>
                </a:lnTo>
                <a:lnTo>
                  <a:pt x="1862" y="49372"/>
                </a:lnTo>
                <a:lnTo>
                  <a:pt x="1242" y="53751"/>
                </a:lnTo>
                <a:lnTo>
                  <a:pt x="828" y="58654"/>
                </a:lnTo>
                <a:lnTo>
                  <a:pt x="552" y="63908"/>
                </a:lnTo>
                <a:lnTo>
                  <a:pt x="164" y="78137"/>
                </a:lnTo>
                <a:lnTo>
                  <a:pt x="0"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10" name="SMARTInkAnnotation542"/>
          <p:cNvSpPr/>
          <p:nvPr/>
        </p:nvSpPr>
        <p:spPr bwMode="auto">
          <a:xfrm>
            <a:off x="1643062" y="5366742"/>
            <a:ext cx="71439" cy="35719"/>
          </a:xfrm>
          <a:custGeom>
            <a:avLst/>
            <a:gdLst/>
            <a:ahLst/>
            <a:cxnLst/>
            <a:rect l="0" t="0" r="0" b="0"/>
            <a:pathLst>
              <a:path w="71439" h="35719">
                <a:moveTo>
                  <a:pt x="0" y="35718"/>
                </a:moveTo>
                <a:lnTo>
                  <a:pt x="18043" y="35718"/>
                </a:lnTo>
                <a:lnTo>
                  <a:pt x="21950" y="34727"/>
                </a:lnTo>
                <a:lnTo>
                  <a:pt x="25548" y="33073"/>
                </a:lnTo>
                <a:lnTo>
                  <a:pt x="28938" y="30978"/>
                </a:lnTo>
                <a:lnTo>
                  <a:pt x="33182" y="28589"/>
                </a:lnTo>
                <a:lnTo>
                  <a:pt x="43191" y="23290"/>
                </a:lnTo>
                <a:lnTo>
                  <a:pt x="47645" y="21480"/>
                </a:lnTo>
                <a:lnTo>
                  <a:pt x="51607" y="20272"/>
                </a:lnTo>
                <a:lnTo>
                  <a:pt x="55241" y="19468"/>
                </a:lnTo>
                <a:lnTo>
                  <a:pt x="58655" y="17940"/>
                </a:lnTo>
                <a:lnTo>
                  <a:pt x="61924" y="15929"/>
                </a:lnTo>
                <a:lnTo>
                  <a:pt x="65095" y="13595"/>
                </a:lnTo>
                <a:lnTo>
                  <a:pt x="67209" y="11048"/>
                </a:lnTo>
                <a:lnTo>
                  <a:pt x="68619" y="8357"/>
                </a:lnTo>
                <a:lnTo>
                  <a:pt x="7143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11" name="SMARTInkAnnotation543"/>
          <p:cNvSpPr/>
          <p:nvPr/>
        </p:nvSpPr>
        <p:spPr bwMode="auto">
          <a:xfrm>
            <a:off x="1723429" y="5339953"/>
            <a:ext cx="8563" cy="133755"/>
          </a:xfrm>
          <a:custGeom>
            <a:avLst/>
            <a:gdLst/>
            <a:ahLst/>
            <a:cxnLst/>
            <a:rect l="0" t="0" r="0" b="0"/>
            <a:pathLst>
              <a:path w="8563" h="133755">
                <a:moveTo>
                  <a:pt x="0" y="0"/>
                </a:moveTo>
                <a:lnTo>
                  <a:pt x="0" y="99345"/>
                </a:lnTo>
                <a:lnTo>
                  <a:pt x="992" y="103933"/>
                </a:lnTo>
                <a:lnTo>
                  <a:pt x="2646" y="108977"/>
                </a:lnTo>
                <a:lnTo>
                  <a:pt x="4741" y="114322"/>
                </a:lnTo>
                <a:lnTo>
                  <a:pt x="6137" y="118879"/>
                </a:lnTo>
                <a:lnTo>
                  <a:pt x="7068" y="122909"/>
                </a:lnTo>
                <a:lnTo>
                  <a:pt x="8562" y="131765"/>
                </a:lnTo>
                <a:lnTo>
                  <a:pt x="7693" y="132491"/>
                </a:lnTo>
                <a:lnTo>
                  <a:pt x="6121" y="132976"/>
                </a:lnTo>
                <a:lnTo>
                  <a:pt x="1209" y="133754"/>
                </a:lnTo>
                <a:lnTo>
                  <a:pt x="806" y="132825"/>
                </a:lnTo>
                <a:lnTo>
                  <a:pt x="537" y="131214"/>
                </a:lnTo>
                <a:lnTo>
                  <a:pt x="0" y="12501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12" name="SMARTInkAnnotation544"/>
          <p:cNvSpPr/>
          <p:nvPr/>
        </p:nvSpPr>
        <p:spPr bwMode="auto">
          <a:xfrm>
            <a:off x="1428750" y="5813226"/>
            <a:ext cx="80368" cy="8930"/>
          </a:xfrm>
          <a:custGeom>
            <a:avLst/>
            <a:gdLst/>
            <a:ahLst/>
            <a:cxnLst/>
            <a:rect l="0" t="0" r="0" b="0"/>
            <a:pathLst>
              <a:path w="80368" h="8930">
                <a:moveTo>
                  <a:pt x="80367" y="0"/>
                </a:moveTo>
                <a:lnTo>
                  <a:pt x="75626" y="0"/>
                </a:lnTo>
                <a:lnTo>
                  <a:pt x="73238" y="992"/>
                </a:lnTo>
                <a:lnTo>
                  <a:pt x="70653" y="2646"/>
                </a:lnTo>
                <a:lnTo>
                  <a:pt x="67938" y="4740"/>
                </a:lnTo>
                <a:lnTo>
                  <a:pt x="65135" y="6137"/>
                </a:lnTo>
                <a:lnTo>
                  <a:pt x="62275" y="7068"/>
                </a:lnTo>
                <a:lnTo>
                  <a:pt x="59376" y="7689"/>
                </a:lnTo>
                <a:lnTo>
                  <a:pt x="56451" y="8103"/>
                </a:lnTo>
                <a:lnTo>
                  <a:pt x="53509" y="8379"/>
                </a:lnTo>
                <a:lnTo>
                  <a:pt x="50555" y="8562"/>
                </a:lnTo>
                <a:lnTo>
                  <a:pt x="44628" y="8767"/>
                </a:lnTo>
                <a:lnTo>
                  <a:pt x="32738" y="8898"/>
                </a:lnTo>
                <a:lnTo>
                  <a:pt x="1763" y="8929"/>
                </a:lnTo>
                <a:lnTo>
                  <a:pt x="1175" y="7937"/>
                </a:lnTo>
                <a:lnTo>
                  <a:pt x="784" y="6284"/>
                </a:lnTo>
                <a:lnTo>
                  <a:pt x="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13" name="SMARTInkAnnotation545"/>
          <p:cNvSpPr/>
          <p:nvPr/>
        </p:nvSpPr>
        <p:spPr bwMode="auto">
          <a:xfrm>
            <a:off x="1250156" y="5715000"/>
            <a:ext cx="16868" cy="160735"/>
          </a:xfrm>
          <a:custGeom>
            <a:avLst/>
            <a:gdLst/>
            <a:ahLst/>
            <a:cxnLst/>
            <a:rect l="0" t="0" r="0" b="0"/>
            <a:pathLst>
              <a:path w="16868" h="160735">
                <a:moveTo>
                  <a:pt x="0" y="0"/>
                </a:moveTo>
                <a:lnTo>
                  <a:pt x="0" y="33419"/>
                </a:lnTo>
                <a:lnTo>
                  <a:pt x="992" y="40139"/>
                </a:lnTo>
                <a:lnTo>
                  <a:pt x="2646" y="47595"/>
                </a:lnTo>
                <a:lnTo>
                  <a:pt x="4740" y="55542"/>
                </a:lnTo>
                <a:lnTo>
                  <a:pt x="6137" y="62825"/>
                </a:lnTo>
                <a:lnTo>
                  <a:pt x="7068" y="69665"/>
                </a:lnTo>
                <a:lnTo>
                  <a:pt x="7688" y="76208"/>
                </a:lnTo>
                <a:lnTo>
                  <a:pt x="9094" y="82555"/>
                </a:lnTo>
                <a:lnTo>
                  <a:pt x="11024" y="88771"/>
                </a:lnTo>
                <a:lnTo>
                  <a:pt x="13302" y="94899"/>
                </a:lnTo>
                <a:lnTo>
                  <a:pt x="13829" y="100969"/>
                </a:lnTo>
                <a:lnTo>
                  <a:pt x="13188" y="107000"/>
                </a:lnTo>
                <a:lnTo>
                  <a:pt x="11769" y="113005"/>
                </a:lnTo>
                <a:lnTo>
                  <a:pt x="11814" y="118000"/>
                </a:lnTo>
                <a:lnTo>
                  <a:pt x="12837" y="122323"/>
                </a:lnTo>
                <a:lnTo>
                  <a:pt x="14511" y="126198"/>
                </a:lnTo>
                <a:lnTo>
                  <a:pt x="15627" y="130764"/>
                </a:lnTo>
                <a:lnTo>
                  <a:pt x="16371" y="135793"/>
                </a:lnTo>
                <a:lnTo>
                  <a:pt x="16867" y="141130"/>
                </a:lnTo>
                <a:lnTo>
                  <a:pt x="16206" y="144688"/>
                </a:lnTo>
                <a:lnTo>
                  <a:pt x="14772" y="147060"/>
                </a:lnTo>
                <a:lnTo>
                  <a:pt x="10084" y="150867"/>
                </a:lnTo>
                <a:lnTo>
                  <a:pt x="9699" y="152172"/>
                </a:lnTo>
                <a:lnTo>
                  <a:pt x="9442" y="154034"/>
                </a:lnTo>
                <a:lnTo>
                  <a:pt x="8929" y="16073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14" name="SMARTInkAnnotation546"/>
          <p:cNvSpPr/>
          <p:nvPr/>
        </p:nvSpPr>
        <p:spPr bwMode="auto">
          <a:xfrm>
            <a:off x="1268015" y="5804296"/>
            <a:ext cx="71439" cy="35720"/>
          </a:xfrm>
          <a:custGeom>
            <a:avLst/>
            <a:gdLst/>
            <a:ahLst/>
            <a:cxnLst/>
            <a:rect l="0" t="0" r="0" b="0"/>
            <a:pathLst>
              <a:path w="71439" h="35720">
                <a:moveTo>
                  <a:pt x="0" y="35719"/>
                </a:moveTo>
                <a:lnTo>
                  <a:pt x="25731" y="35719"/>
                </a:lnTo>
                <a:lnTo>
                  <a:pt x="30053" y="34727"/>
                </a:lnTo>
                <a:lnTo>
                  <a:pt x="33926" y="33074"/>
                </a:lnTo>
                <a:lnTo>
                  <a:pt x="37500" y="30979"/>
                </a:lnTo>
                <a:lnTo>
                  <a:pt x="41867" y="28590"/>
                </a:lnTo>
                <a:lnTo>
                  <a:pt x="59398" y="19469"/>
                </a:lnTo>
                <a:lnTo>
                  <a:pt x="61427" y="17940"/>
                </a:lnTo>
                <a:lnTo>
                  <a:pt x="63772" y="15929"/>
                </a:lnTo>
                <a:lnTo>
                  <a:pt x="66327" y="13596"/>
                </a:lnTo>
                <a:lnTo>
                  <a:pt x="68030" y="11049"/>
                </a:lnTo>
                <a:lnTo>
                  <a:pt x="69166" y="8358"/>
                </a:lnTo>
                <a:lnTo>
                  <a:pt x="7143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15" name="SMARTInkAnnotation547"/>
          <p:cNvSpPr/>
          <p:nvPr/>
        </p:nvSpPr>
        <p:spPr bwMode="auto">
          <a:xfrm>
            <a:off x="1330523" y="5768578"/>
            <a:ext cx="35720" cy="94014"/>
          </a:xfrm>
          <a:custGeom>
            <a:avLst/>
            <a:gdLst/>
            <a:ahLst/>
            <a:cxnLst/>
            <a:rect l="0" t="0" r="0" b="0"/>
            <a:pathLst>
              <a:path w="35720" h="94014">
                <a:moveTo>
                  <a:pt x="0" y="0"/>
                </a:moveTo>
                <a:lnTo>
                  <a:pt x="0" y="12428"/>
                </a:lnTo>
                <a:lnTo>
                  <a:pt x="992" y="15231"/>
                </a:lnTo>
                <a:lnTo>
                  <a:pt x="2646" y="18091"/>
                </a:lnTo>
                <a:lnTo>
                  <a:pt x="4740" y="20990"/>
                </a:lnTo>
                <a:lnTo>
                  <a:pt x="6137" y="23915"/>
                </a:lnTo>
                <a:lnTo>
                  <a:pt x="7068" y="26857"/>
                </a:lnTo>
                <a:lnTo>
                  <a:pt x="7688" y="29811"/>
                </a:lnTo>
                <a:lnTo>
                  <a:pt x="8102" y="33765"/>
                </a:lnTo>
                <a:lnTo>
                  <a:pt x="8378" y="38385"/>
                </a:lnTo>
                <a:lnTo>
                  <a:pt x="8684" y="47817"/>
                </a:lnTo>
                <a:lnTo>
                  <a:pt x="8821" y="55317"/>
                </a:lnTo>
                <a:lnTo>
                  <a:pt x="9849" y="59698"/>
                </a:lnTo>
                <a:lnTo>
                  <a:pt x="11527" y="64603"/>
                </a:lnTo>
                <a:lnTo>
                  <a:pt x="13638" y="69857"/>
                </a:lnTo>
                <a:lnTo>
                  <a:pt x="15045" y="74353"/>
                </a:lnTo>
                <a:lnTo>
                  <a:pt x="15983" y="78341"/>
                </a:lnTo>
                <a:lnTo>
                  <a:pt x="16609" y="81993"/>
                </a:lnTo>
                <a:lnTo>
                  <a:pt x="18018" y="84427"/>
                </a:lnTo>
                <a:lnTo>
                  <a:pt x="19949" y="86050"/>
                </a:lnTo>
                <a:lnTo>
                  <a:pt x="22229" y="87133"/>
                </a:lnTo>
                <a:lnTo>
                  <a:pt x="23749" y="88846"/>
                </a:lnTo>
                <a:lnTo>
                  <a:pt x="24762" y="90981"/>
                </a:lnTo>
                <a:lnTo>
                  <a:pt x="25438" y="93395"/>
                </a:lnTo>
                <a:lnTo>
                  <a:pt x="26880" y="94013"/>
                </a:lnTo>
                <a:lnTo>
                  <a:pt x="28834" y="93433"/>
                </a:lnTo>
                <a:lnTo>
                  <a:pt x="35719" y="8929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16" name="SMARTInkAnnotation548"/>
          <p:cNvSpPr/>
          <p:nvPr/>
        </p:nvSpPr>
        <p:spPr bwMode="auto">
          <a:xfrm>
            <a:off x="1653233" y="6036468"/>
            <a:ext cx="7689" cy="133947"/>
          </a:xfrm>
          <a:custGeom>
            <a:avLst/>
            <a:gdLst/>
            <a:ahLst/>
            <a:cxnLst/>
            <a:rect l="0" t="0" r="0" b="0"/>
            <a:pathLst>
              <a:path w="7689" h="133947">
                <a:moveTo>
                  <a:pt x="7688" y="0"/>
                </a:moveTo>
                <a:lnTo>
                  <a:pt x="0" y="0"/>
                </a:lnTo>
                <a:lnTo>
                  <a:pt x="578" y="992"/>
                </a:lnTo>
                <a:lnTo>
                  <a:pt x="1956" y="2646"/>
                </a:lnTo>
                <a:lnTo>
                  <a:pt x="3867" y="4741"/>
                </a:lnTo>
                <a:lnTo>
                  <a:pt x="5141" y="7129"/>
                </a:lnTo>
                <a:lnTo>
                  <a:pt x="5990" y="9714"/>
                </a:lnTo>
                <a:lnTo>
                  <a:pt x="6556" y="12429"/>
                </a:lnTo>
                <a:lnTo>
                  <a:pt x="6934" y="15231"/>
                </a:lnTo>
                <a:lnTo>
                  <a:pt x="7185" y="18092"/>
                </a:lnTo>
                <a:lnTo>
                  <a:pt x="7353" y="20991"/>
                </a:lnTo>
                <a:lnTo>
                  <a:pt x="7539" y="26858"/>
                </a:lnTo>
                <a:lnTo>
                  <a:pt x="7659" y="43450"/>
                </a:lnTo>
                <a:lnTo>
                  <a:pt x="7688" y="13394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17" name="SMARTInkAnnotation549"/>
          <p:cNvSpPr/>
          <p:nvPr/>
        </p:nvSpPr>
        <p:spPr bwMode="auto">
          <a:xfrm>
            <a:off x="1625203" y="6241851"/>
            <a:ext cx="17860" cy="115929"/>
          </a:xfrm>
          <a:custGeom>
            <a:avLst/>
            <a:gdLst/>
            <a:ahLst/>
            <a:cxnLst/>
            <a:rect l="0" t="0" r="0" b="0"/>
            <a:pathLst>
              <a:path w="17860" h="115929">
                <a:moveTo>
                  <a:pt x="17859" y="0"/>
                </a:moveTo>
                <a:lnTo>
                  <a:pt x="13118" y="9481"/>
                </a:lnTo>
                <a:lnTo>
                  <a:pt x="11722" y="13266"/>
                </a:lnTo>
                <a:lnTo>
                  <a:pt x="10791" y="16782"/>
                </a:lnTo>
                <a:lnTo>
                  <a:pt x="10171" y="20117"/>
                </a:lnTo>
                <a:lnTo>
                  <a:pt x="9757" y="24326"/>
                </a:lnTo>
                <a:lnTo>
                  <a:pt x="9481" y="29115"/>
                </a:lnTo>
                <a:lnTo>
                  <a:pt x="9297" y="34293"/>
                </a:lnTo>
                <a:lnTo>
                  <a:pt x="8182" y="39729"/>
                </a:lnTo>
                <a:lnTo>
                  <a:pt x="6447" y="45338"/>
                </a:lnTo>
                <a:lnTo>
                  <a:pt x="4298" y="51061"/>
                </a:lnTo>
                <a:lnTo>
                  <a:pt x="2865" y="55869"/>
                </a:lnTo>
                <a:lnTo>
                  <a:pt x="1910" y="60066"/>
                </a:lnTo>
                <a:lnTo>
                  <a:pt x="1273" y="63857"/>
                </a:lnTo>
                <a:lnTo>
                  <a:pt x="849" y="68368"/>
                </a:lnTo>
                <a:lnTo>
                  <a:pt x="566" y="73360"/>
                </a:lnTo>
                <a:lnTo>
                  <a:pt x="251" y="83206"/>
                </a:lnTo>
                <a:lnTo>
                  <a:pt x="49" y="97612"/>
                </a:lnTo>
                <a:lnTo>
                  <a:pt x="3" y="114286"/>
                </a:lnTo>
                <a:lnTo>
                  <a:pt x="994" y="114886"/>
                </a:lnTo>
                <a:lnTo>
                  <a:pt x="2647" y="115286"/>
                </a:lnTo>
                <a:lnTo>
                  <a:pt x="7688" y="115928"/>
                </a:lnTo>
                <a:lnTo>
                  <a:pt x="7110" y="114988"/>
                </a:lnTo>
                <a:lnTo>
                  <a:pt x="5732" y="113370"/>
                </a:lnTo>
                <a:lnTo>
                  <a:pt x="3821" y="111299"/>
                </a:lnTo>
                <a:lnTo>
                  <a:pt x="2547" y="107934"/>
                </a:lnTo>
                <a:lnTo>
                  <a:pt x="1698" y="103706"/>
                </a:lnTo>
                <a:lnTo>
                  <a:pt x="1132" y="98903"/>
                </a:lnTo>
                <a:lnTo>
                  <a:pt x="754" y="94709"/>
                </a:lnTo>
                <a:lnTo>
                  <a:pt x="503" y="90921"/>
                </a:lnTo>
                <a:lnTo>
                  <a:pt x="0" y="8036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18" name="SMARTInkAnnotation550"/>
          <p:cNvSpPr/>
          <p:nvPr/>
        </p:nvSpPr>
        <p:spPr bwMode="auto">
          <a:xfrm>
            <a:off x="1643062" y="6304391"/>
            <a:ext cx="80368" cy="8899"/>
          </a:xfrm>
          <a:custGeom>
            <a:avLst/>
            <a:gdLst/>
            <a:ahLst/>
            <a:cxnLst/>
            <a:rect l="0" t="0" r="0" b="0"/>
            <a:pathLst>
              <a:path w="80368" h="8899">
                <a:moveTo>
                  <a:pt x="0" y="8898"/>
                </a:moveTo>
                <a:lnTo>
                  <a:pt x="20991" y="8898"/>
                </a:lnTo>
                <a:lnTo>
                  <a:pt x="24908" y="7906"/>
                </a:lnTo>
                <a:lnTo>
                  <a:pt x="29504" y="6252"/>
                </a:lnTo>
                <a:lnTo>
                  <a:pt x="34552" y="4158"/>
                </a:lnTo>
                <a:lnTo>
                  <a:pt x="38910" y="2761"/>
                </a:lnTo>
                <a:lnTo>
                  <a:pt x="42807" y="1830"/>
                </a:lnTo>
                <a:lnTo>
                  <a:pt x="46398" y="1209"/>
                </a:lnTo>
                <a:lnTo>
                  <a:pt x="49783" y="796"/>
                </a:lnTo>
                <a:lnTo>
                  <a:pt x="53033" y="520"/>
                </a:lnTo>
                <a:lnTo>
                  <a:pt x="56191" y="336"/>
                </a:lnTo>
                <a:lnTo>
                  <a:pt x="62346" y="132"/>
                </a:lnTo>
                <a:lnTo>
                  <a:pt x="69642" y="0"/>
                </a:lnTo>
                <a:lnTo>
                  <a:pt x="71232" y="982"/>
                </a:lnTo>
                <a:lnTo>
                  <a:pt x="73285" y="2629"/>
                </a:lnTo>
                <a:lnTo>
                  <a:pt x="80367" y="889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19" name="SMARTInkAnnotation551"/>
          <p:cNvSpPr/>
          <p:nvPr/>
        </p:nvSpPr>
        <p:spPr bwMode="auto">
          <a:xfrm>
            <a:off x="1714509" y="6304359"/>
            <a:ext cx="17851" cy="80368"/>
          </a:xfrm>
          <a:custGeom>
            <a:avLst/>
            <a:gdLst/>
            <a:ahLst/>
            <a:cxnLst/>
            <a:rect l="0" t="0" r="0" b="0"/>
            <a:pathLst>
              <a:path w="17851" h="80368">
                <a:moveTo>
                  <a:pt x="8920" y="0"/>
                </a:moveTo>
                <a:lnTo>
                  <a:pt x="4180" y="0"/>
                </a:lnTo>
                <a:lnTo>
                  <a:pt x="2784" y="992"/>
                </a:lnTo>
                <a:lnTo>
                  <a:pt x="1853" y="2645"/>
                </a:lnTo>
                <a:lnTo>
                  <a:pt x="1232" y="4740"/>
                </a:lnTo>
                <a:lnTo>
                  <a:pt x="818" y="7129"/>
                </a:lnTo>
                <a:lnTo>
                  <a:pt x="543" y="9713"/>
                </a:lnTo>
                <a:lnTo>
                  <a:pt x="359" y="12429"/>
                </a:lnTo>
                <a:lnTo>
                  <a:pt x="236" y="15231"/>
                </a:lnTo>
                <a:lnTo>
                  <a:pt x="100" y="20990"/>
                </a:lnTo>
                <a:lnTo>
                  <a:pt x="0" y="46397"/>
                </a:lnTo>
                <a:lnTo>
                  <a:pt x="989" y="49783"/>
                </a:lnTo>
                <a:lnTo>
                  <a:pt x="2641" y="53033"/>
                </a:lnTo>
                <a:lnTo>
                  <a:pt x="4734" y="56191"/>
                </a:lnTo>
                <a:lnTo>
                  <a:pt x="6129" y="59289"/>
                </a:lnTo>
                <a:lnTo>
                  <a:pt x="7060" y="62346"/>
                </a:lnTo>
                <a:lnTo>
                  <a:pt x="7680" y="65376"/>
                </a:lnTo>
                <a:lnTo>
                  <a:pt x="8093" y="68389"/>
                </a:lnTo>
                <a:lnTo>
                  <a:pt x="8369" y="71389"/>
                </a:lnTo>
                <a:lnTo>
                  <a:pt x="8553" y="74382"/>
                </a:lnTo>
                <a:lnTo>
                  <a:pt x="9667" y="76377"/>
                </a:lnTo>
                <a:lnTo>
                  <a:pt x="11403" y="77707"/>
                </a:lnTo>
                <a:lnTo>
                  <a:pt x="17850" y="8036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20" name="SMARTInkAnnotation552"/>
          <p:cNvSpPr/>
          <p:nvPr/>
        </p:nvSpPr>
        <p:spPr bwMode="auto">
          <a:xfrm>
            <a:off x="5527641" y="5670719"/>
            <a:ext cx="115922" cy="151438"/>
          </a:xfrm>
          <a:custGeom>
            <a:avLst/>
            <a:gdLst/>
            <a:ahLst/>
            <a:cxnLst/>
            <a:rect l="0" t="0" r="0" b="0"/>
            <a:pathLst>
              <a:path w="115922" h="151438">
                <a:moveTo>
                  <a:pt x="80202" y="8562"/>
                </a:moveTo>
                <a:lnTo>
                  <a:pt x="80202" y="3822"/>
                </a:lnTo>
                <a:lnTo>
                  <a:pt x="79210" y="2425"/>
                </a:lnTo>
                <a:lnTo>
                  <a:pt x="77557" y="1494"/>
                </a:lnTo>
                <a:lnTo>
                  <a:pt x="72514" y="0"/>
                </a:lnTo>
                <a:lnTo>
                  <a:pt x="70115" y="869"/>
                </a:lnTo>
                <a:lnTo>
                  <a:pt x="66533" y="2442"/>
                </a:lnTo>
                <a:lnTo>
                  <a:pt x="62159" y="4482"/>
                </a:lnTo>
                <a:lnTo>
                  <a:pt x="58252" y="6834"/>
                </a:lnTo>
                <a:lnTo>
                  <a:pt x="54654" y="9394"/>
                </a:lnTo>
                <a:lnTo>
                  <a:pt x="51264" y="12093"/>
                </a:lnTo>
                <a:lnTo>
                  <a:pt x="48012" y="14885"/>
                </a:lnTo>
                <a:lnTo>
                  <a:pt x="44852" y="17738"/>
                </a:lnTo>
                <a:lnTo>
                  <a:pt x="41752" y="20633"/>
                </a:lnTo>
                <a:lnTo>
                  <a:pt x="27910" y="34187"/>
                </a:lnTo>
                <a:lnTo>
                  <a:pt x="23513" y="39536"/>
                </a:lnTo>
                <a:lnTo>
                  <a:pt x="19589" y="45086"/>
                </a:lnTo>
                <a:lnTo>
                  <a:pt x="15981" y="50771"/>
                </a:lnTo>
                <a:lnTo>
                  <a:pt x="12583" y="57537"/>
                </a:lnTo>
                <a:lnTo>
                  <a:pt x="9326" y="65025"/>
                </a:lnTo>
                <a:lnTo>
                  <a:pt x="6163" y="72992"/>
                </a:lnTo>
                <a:lnTo>
                  <a:pt x="4054" y="80290"/>
                </a:lnTo>
                <a:lnTo>
                  <a:pt x="2648" y="87138"/>
                </a:lnTo>
                <a:lnTo>
                  <a:pt x="1710" y="93688"/>
                </a:lnTo>
                <a:lnTo>
                  <a:pt x="1085" y="99047"/>
                </a:lnTo>
                <a:lnTo>
                  <a:pt x="669" y="103612"/>
                </a:lnTo>
                <a:lnTo>
                  <a:pt x="390" y="107648"/>
                </a:lnTo>
                <a:lnTo>
                  <a:pt x="206" y="112322"/>
                </a:lnTo>
                <a:lnTo>
                  <a:pt x="0" y="122808"/>
                </a:lnTo>
                <a:lnTo>
                  <a:pt x="1930" y="127390"/>
                </a:lnTo>
                <a:lnTo>
                  <a:pt x="5201" y="131437"/>
                </a:lnTo>
                <a:lnTo>
                  <a:pt x="9365" y="135127"/>
                </a:lnTo>
                <a:lnTo>
                  <a:pt x="16638" y="141873"/>
                </a:lnTo>
                <a:lnTo>
                  <a:pt x="19967" y="145061"/>
                </a:lnTo>
                <a:lnTo>
                  <a:pt x="25162" y="147186"/>
                </a:lnTo>
                <a:lnTo>
                  <a:pt x="31603" y="148603"/>
                </a:lnTo>
                <a:lnTo>
                  <a:pt x="38873" y="149548"/>
                </a:lnTo>
                <a:lnTo>
                  <a:pt x="45705" y="150178"/>
                </a:lnTo>
                <a:lnTo>
                  <a:pt x="52243" y="150597"/>
                </a:lnTo>
                <a:lnTo>
                  <a:pt x="64799" y="151063"/>
                </a:lnTo>
                <a:lnTo>
                  <a:pt x="83024" y="151326"/>
                </a:lnTo>
                <a:lnTo>
                  <a:pt x="115921" y="15143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21" name="SMARTInkAnnotation553"/>
          <p:cNvSpPr/>
          <p:nvPr/>
        </p:nvSpPr>
        <p:spPr bwMode="auto">
          <a:xfrm>
            <a:off x="5715000" y="5750718"/>
            <a:ext cx="113801" cy="17860"/>
          </a:xfrm>
          <a:custGeom>
            <a:avLst/>
            <a:gdLst/>
            <a:ahLst/>
            <a:cxnLst/>
            <a:rect l="0" t="0" r="0" b="0"/>
            <a:pathLst>
              <a:path w="113801" h="17860">
                <a:moveTo>
                  <a:pt x="0" y="8930"/>
                </a:moveTo>
                <a:lnTo>
                  <a:pt x="4740" y="8930"/>
                </a:lnTo>
                <a:lnTo>
                  <a:pt x="7129" y="9922"/>
                </a:lnTo>
                <a:lnTo>
                  <a:pt x="9713" y="11576"/>
                </a:lnTo>
                <a:lnTo>
                  <a:pt x="12428" y="13670"/>
                </a:lnTo>
                <a:lnTo>
                  <a:pt x="16223" y="15067"/>
                </a:lnTo>
                <a:lnTo>
                  <a:pt x="20737" y="15998"/>
                </a:lnTo>
                <a:lnTo>
                  <a:pt x="25730" y="16619"/>
                </a:lnTo>
                <a:lnTo>
                  <a:pt x="31044" y="17033"/>
                </a:lnTo>
                <a:lnTo>
                  <a:pt x="36571" y="17308"/>
                </a:lnTo>
                <a:lnTo>
                  <a:pt x="48004" y="17614"/>
                </a:lnTo>
                <a:lnTo>
                  <a:pt x="113800" y="17859"/>
                </a:lnTo>
                <a:lnTo>
                  <a:pt x="113570" y="16867"/>
                </a:lnTo>
                <a:lnTo>
                  <a:pt x="112424" y="15214"/>
                </a:lnTo>
                <a:lnTo>
                  <a:pt x="108196" y="10171"/>
                </a:lnTo>
                <a:lnTo>
                  <a:pt x="104972" y="6835"/>
                </a:lnTo>
                <a:lnTo>
                  <a:pt x="9822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22" name="SMARTInkAnnotation554"/>
          <p:cNvSpPr/>
          <p:nvPr/>
        </p:nvSpPr>
        <p:spPr bwMode="auto">
          <a:xfrm>
            <a:off x="5993770" y="5688210"/>
            <a:ext cx="185574" cy="142718"/>
          </a:xfrm>
          <a:custGeom>
            <a:avLst/>
            <a:gdLst/>
            <a:ahLst/>
            <a:cxnLst/>
            <a:rect l="0" t="0" r="0" b="0"/>
            <a:pathLst>
              <a:path w="185574" h="142718">
                <a:moveTo>
                  <a:pt x="131995" y="0"/>
                </a:moveTo>
                <a:lnTo>
                  <a:pt x="107138" y="0"/>
                </a:lnTo>
                <a:lnTo>
                  <a:pt x="101533" y="993"/>
                </a:lnTo>
                <a:lnTo>
                  <a:pt x="95812" y="2646"/>
                </a:lnTo>
                <a:lnTo>
                  <a:pt x="90014" y="4741"/>
                </a:lnTo>
                <a:lnTo>
                  <a:pt x="84164" y="8122"/>
                </a:lnTo>
                <a:lnTo>
                  <a:pt x="78280" y="12359"/>
                </a:lnTo>
                <a:lnTo>
                  <a:pt x="72372" y="17170"/>
                </a:lnTo>
                <a:lnTo>
                  <a:pt x="65457" y="21369"/>
                </a:lnTo>
                <a:lnTo>
                  <a:pt x="57871" y="25160"/>
                </a:lnTo>
                <a:lnTo>
                  <a:pt x="49837" y="28680"/>
                </a:lnTo>
                <a:lnTo>
                  <a:pt x="42497" y="33010"/>
                </a:lnTo>
                <a:lnTo>
                  <a:pt x="35618" y="37882"/>
                </a:lnTo>
                <a:lnTo>
                  <a:pt x="29049" y="43114"/>
                </a:lnTo>
                <a:lnTo>
                  <a:pt x="23677" y="48587"/>
                </a:lnTo>
                <a:lnTo>
                  <a:pt x="19103" y="54220"/>
                </a:lnTo>
                <a:lnTo>
                  <a:pt x="15062" y="59960"/>
                </a:lnTo>
                <a:lnTo>
                  <a:pt x="11375" y="64778"/>
                </a:lnTo>
                <a:lnTo>
                  <a:pt x="7926" y="68982"/>
                </a:lnTo>
                <a:lnTo>
                  <a:pt x="4634" y="72777"/>
                </a:lnTo>
                <a:lnTo>
                  <a:pt x="2439" y="77292"/>
                </a:lnTo>
                <a:lnTo>
                  <a:pt x="976" y="82286"/>
                </a:lnTo>
                <a:lnTo>
                  <a:pt x="0" y="87600"/>
                </a:lnTo>
                <a:lnTo>
                  <a:pt x="343" y="93126"/>
                </a:lnTo>
                <a:lnTo>
                  <a:pt x="1563" y="98796"/>
                </a:lnTo>
                <a:lnTo>
                  <a:pt x="3368" y="104559"/>
                </a:lnTo>
                <a:lnTo>
                  <a:pt x="6557" y="109394"/>
                </a:lnTo>
                <a:lnTo>
                  <a:pt x="10666" y="113609"/>
                </a:lnTo>
                <a:lnTo>
                  <a:pt x="15390" y="117411"/>
                </a:lnTo>
                <a:lnTo>
                  <a:pt x="21516" y="120938"/>
                </a:lnTo>
                <a:lnTo>
                  <a:pt x="28577" y="124282"/>
                </a:lnTo>
                <a:lnTo>
                  <a:pt x="36260" y="127504"/>
                </a:lnTo>
                <a:lnTo>
                  <a:pt x="45352" y="130643"/>
                </a:lnTo>
                <a:lnTo>
                  <a:pt x="55382" y="133728"/>
                </a:lnTo>
                <a:lnTo>
                  <a:pt x="66037" y="136777"/>
                </a:lnTo>
                <a:lnTo>
                  <a:pt x="76117" y="138810"/>
                </a:lnTo>
                <a:lnTo>
                  <a:pt x="85813" y="140166"/>
                </a:lnTo>
                <a:lnTo>
                  <a:pt x="95254" y="141069"/>
                </a:lnTo>
                <a:lnTo>
                  <a:pt x="104524" y="141671"/>
                </a:lnTo>
                <a:lnTo>
                  <a:pt x="113681" y="142073"/>
                </a:lnTo>
                <a:lnTo>
                  <a:pt x="138145" y="142638"/>
                </a:lnTo>
                <a:lnTo>
                  <a:pt x="145025" y="142717"/>
                </a:lnTo>
                <a:lnTo>
                  <a:pt x="151595" y="141778"/>
                </a:lnTo>
                <a:lnTo>
                  <a:pt x="157961" y="140159"/>
                </a:lnTo>
                <a:lnTo>
                  <a:pt x="172953" y="135173"/>
                </a:lnTo>
                <a:lnTo>
                  <a:pt x="177649" y="131846"/>
                </a:lnTo>
                <a:lnTo>
                  <a:pt x="185573" y="12501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23" name="SMARTInkAnnotation555"/>
          <p:cNvSpPr/>
          <p:nvPr/>
        </p:nvSpPr>
        <p:spPr bwMode="auto">
          <a:xfrm>
            <a:off x="6241851" y="5768578"/>
            <a:ext cx="89298" cy="17751"/>
          </a:xfrm>
          <a:custGeom>
            <a:avLst/>
            <a:gdLst/>
            <a:ahLst/>
            <a:cxnLst/>
            <a:rect l="0" t="0" r="0" b="0"/>
            <a:pathLst>
              <a:path w="89298" h="17751">
                <a:moveTo>
                  <a:pt x="0" y="8929"/>
                </a:moveTo>
                <a:lnTo>
                  <a:pt x="4740" y="13670"/>
                </a:lnTo>
                <a:lnTo>
                  <a:pt x="7129" y="15066"/>
                </a:lnTo>
                <a:lnTo>
                  <a:pt x="9713" y="15997"/>
                </a:lnTo>
                <a:lnTo>
                  <a:pt x="12429" y="16618"/>
                </a:lnTo>
                <a:lnTo>
                  <a:pt x="16223" y="17032"/>
                </a:lnTo>
                <a:lnTo>
                  <a:pt x="20738" y="17308"/>
                </a:lnTo>
                <a:lnTo>
                  <a:pt x="31045" y="17614"/>
                </a:lnTo>
                <a:lnTo>
                  <a:pt x="42241" y="17750"/>
                </a:lnTo>
                <a:lnTo>
                  <a:pt x="47012" y="16794"/>
                </a:lnTo>
                <a:lnTo>
                  <a:pt x="51185" y="15165"/>
                </a:lnTo>
                <a:lnTo>
                  <a:pt x="54959" y="13086"/>
                </a:lnTo>
                <a:lnTo>
                  <a:pt x="59460" y="11701"/>
                </a:lnTo>
                <a:lnTo>
                  <a:pt x="64445" y="10777"/>
                </a:lnTo>
                <a:lnTo>
                  <a:pt x="69752" y="10161"/>
                </a:lnTo>
                <a:lnTo>
                  <a:pt x="74283" y="9751"/>
                </a:lnTo>
                <a:lnTo>
                  <a:pt x="78295" y="9477"/>
                </a:lnTo>
                <a:lnTo>
                  <a:pt x="81963" y="9294"/>
                </a:lnTo>
                <a:lnTo>
                  <a:pt x="84408" y="8181"/>
                </a:lnTo>
                <a:lnTo>
                  <a:pt x="86037" y="6446"/>
                </a:lnTo>
                <a:lnTo>
                  <a:pt x="8929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24" name="SMARTInkAnnotation556"/>
          <p:cNvSpPr/>
          <p:nvPr/>
        </p:nvSpPr>
        <p:spPr bwMode="auto">
          <a:xfrm>
            <a:off x="6528306" y="5706070"/>
            <a:ext cx="160030" cy="133521"/>
          </a:xfrm>
          <a:custGeom>
            <a:avLst/>
            <a:gdLst/>
            <a:ahLst/>
            <a:cxnLst/>
            <a:rect l="0" t="0" r="0" b="0"/>
            <a:pathLst>
              <a:path w="160030" h="133521">
                <a:moveTo>
                  <a:pt x="88592" y="0"/>
                </a:moveTo>
                <a:lnTo>
                  <a:pt x="83852" y="4740"/>
                </a:lnTo>
                <a:lnTo>
                  <a:pt x="81463" y="6137"/>
                </a:lnTo>
                <a:lnTo>
                  <a:pt x="78879" y="7068"/>
                </a:lnTo>
                <a:lnTo>
                  <a:pt x="76163" y="7688"/>
                </a:lnTo>
                <a:lnTo>
                  <a:pt x="72369" y="9094"/>
                </a:lnTo>
                <a:lnTo>
                  <a:pt x="67854" y="11024"/>
                </a:lnTo>
                <a:lnTo>
                  <a:pt x="62861" y="13302"/>
                </a:lnTo>
                <a:lnTo>
                  <a:pt x="56555" y="15814"/>
                </a:lnTo>
                <a:lnTo>
                  <a:pt x="41611" y="21249"/>
                </a:lnTo>
                <a:lnTo>
                  <a:pt x="34451" y="25080"/>
                </a:lnTo>
                <a:lnTo>
                  <a:pt x="27693" y="29619"/>
                </a:lnTo>
                <a:lnTo>
                  <a:pt x="21204" y="34628"/>
                </a:lnTo>
                <a:lnTo>
                  <a:pt x="15886" y="38960"/>
                </a:lnTo>
                <a:lnTo>
                  <a:pt x="11348" y="42841"/>
                </a:lnTo>
                <a:lnTo>
                  <a:pt x="7330" y="46419"/>
                </a:lnTo>
                <a:lnTo>
                  <a:pt x="4651" y="50790"/>
                </a:lnTo>
                <a:lnTo>
                  <a:pt x="2866" y="55688"/>
                </a:lnTo>
                <a:lnTo>
                  <a:pt x="1676" y="60938"/>
                </a:lnTo>
                <a:lnTo>
                  <a:pt x="882" y="66422"/>
                </a:lnTo>
                <a:lnTo>
                  <a:pt x="353" y="72063"/>
                </a:lnTo>
                <a:lnTo>
                  <a:pt x="0" y="77807"/>
                </a:lnTo>
                <a:lnTo>
                  <a:pt x="758" y="82629"/>
                </a:lnTo>
                <a:lnTo>
                  <a:pt x="2254" y="86836"/>
                </a:lnTo>
                <a:lnTo>
                  <a:pt x="4244" y="90633"/>
                </a:lnTo>
                <a:lnTo>
                  <a:pt x="7556" y="95148"/>
                </a:lnTo>
                <a:lnTo>
                  <a:pt x="11747" y="100143"/>
                </a:lnTo>
                <a:lnTo>
                  <a:pt x="16526" y="105457"/>
                </a:lnTo>
                <a:lnTo>
                  <a:pt x="21697" y="109992"/>
                </a:lnTo>
                <a:lnTo>
                  <a:pt x="27128" y="114008"/>
                </a:lnTo>
                <a:lnTo>
                  <a:pt x="32733" y="117677"/>
                </a:lnTo>
                <a:lnTo>
                  <a:pt x="40438" y="120123"/>
                </a:lnTo>
                <a:lnTo>
                  <a:pt x="49545" y="121754"/>
                </a:lnTo>
                <a:lnTo>
                  <a:pt x="59584" y="122841"/>
                </a:lnTo>
                <a:lnTo>
                  <a:pt x="68261" y="124558"/>
                </a:lnTo>
                <a:lnTo>
                  <a:pt x="76030" y="126695"/>
                </a:lnTo>
                <a:lnTo>
                  <a:pt x="83194" y="129112"/>
                </a:lnTo>
                <a:lnTo>
                  <a:pt x="90946" y="130722"/>
                </a:lnTo>
                <a:lnTo>
                  <a:pt x="99091" y="131797"/>
                </a:lnTo>
                <a:lnTo>
                  <a:pt x="107498" y="132513"/>
                </a:lnTo>
                <a:lnTo>
                  <a:pt x="115086" y="132990"/>
                </a:lnTo>
                <a:lnTo>
                  <a:pt x="128810" y="133520"/>
                </a:lnTo>
                <a:lnTo>
                  <a:pt x="134256" y="132670"/>
                </a:lnTo>
                <a:lnTo>
                  <a:pt x="138878" y="131110"/>
                </a:lnTo>
                <a:lnTo>
                  <a:pt x="142952" y="129078"/>
                </a:lnTo>
                <a:lnTo>
                  <a:pt x="146660" y="126732"/>
                </a:lnTo>
                <a:lnTo>
                  <a:pt x="150125" y="124175"/>
                </a:lnTo>
                <a:lnTo>
                  <a:pt x="153426" y="121479"/>
                </a:lnTo>
                <a:lnTo>
                  <a:pt x="155627" y="118689"/>
                </a:lnTo>
                <a:lnTo>
                  <a:pt x="157095" y="115837"/>
                </a:lnTo>
                <a:lnTo>
                  <a:pt x="160029"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25" name="SMARTInkAnnotation557"/>
          <p:cNvSpPr/>
          <p:nvPr/>
        </p:nvSpPr>
        <p:spPr bwMode="auto">
          <a:xfrm>
            <a:off x="6804421" y="5768578"/>
            <a:ext cx="116087" cy="17860"/>
          </a:xfrm>
          <a:custGeom>
            <a:avLst/>
            <a:gdLst/>
            <a:ahLst/>
            <a:cxnLst/>
            <a:rect l="0" t="0" r="0" b="0"/>
            <a:pathLst>
              <a:path w="116087" h="17860">
                <a:moveTo>
                  <a:pt x="0" y="17859"/>
                </a:moveTo>
                <a:lnTo>
                  <a:pt x="4740" y="17859"/>
                </a:lnTo>
                <a:lnTo>
                  <a:pt x="7129" y="16867"/>
                </a:lnTo>
                <a:lnTo>
                  <a:pt x="9714" y="15213"/>
                </a:lnTo>
                <a:lnTo>
                  <a:pt x="12429" y="13119"/>
                </a:lnTo>
                <a:lnTo>
                  <a:pt x="17216" y="11722"/>
                </a:lnTo>
                <a:lnTo>
                  <a:pt x="23383" y="10791"/>
                </a:lnTo>
                <a:lnTo>
                  <a:pt x="30472" y="10170"/>
                </a:lnTo>
                <a:lnTo>
                  <a:pt x="37182" y="9757"/>
                </a:lnTo>
                <a:lnTo>
                  <a:pt x="49929" y="9297"/>
                </a:lnTo>
                <a:lnTo>
                  <a:pt x="56106" y="8183"/>
                </a:lnTo>
                <a:lnTo>
                  <a:pt x="62210" y="6447"/>
                </a:lnTo>
                <a:lnTo>
                  <a:pt x="68262" y="4297"/>
                </a:lnTo>
                <a:lnTo>
                  <a:pt x="74282" y="2865"/>
                </a:lnTo>
                <a:lnTo>
                  <a:pt x="80279" y="1910"/>
                </a:lnTo>
                <a:lnTo>
                  <a:pt x="86262" y="1274"/>
                </a:lnTo>
                <a:lnTo>
                  <a:pt x="91243" y="849"/>
                </a:lnTo>
                <a:lnTo>
                  <a:pt x="95555" y="565"/>
                </a:lnTo>
                <a:lnTo>
                  <a:pt x="102993" y="251"/>
                </a:lnTo>
                <a:lnTo>
                  <a:pt x="11608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26" name="SMARTInkAnnotation558"/>
          <p:cNvSpPr/>
          <p:nvPr/>
        </p:nvSpPr>
        <p:spPr bwMode="auto">
          <a:xfrm>
            <a:off x="7001810" y="5679313"/>
            <a:ext cx="168730" cy="160058"/>
          </a:xfrm>
          <a:custGeom>
            <a:avLst/>
            <a:gdLst/>
            <a:ahLst/>
            <a:cxnLst/>
            <a:rect l="0" t="0" r="0" b="0"/>
            <a:pathLst>
              <a:path w="168730" h="160058">
                <a:moveTo>
                  <a:pt x="97291" y="8898"/>
                </a:moveTo>
                <a:lnTo>
                  <a:pt x="97291" y="4158"/>
                </a:lnTo>
                <a:lnTo>
                  <a:pt x="96299" y="2761"/>
                </a:lnTo>
                <a:lnTo>
                  <a:pt x="94645" y="1830"/>
                </a:lnTo>
                <a:lnTo>
                  <a:pt x="89602" y="336"/>
                </a:lnTo>
                <a:lnTo>
                  <a:pt x="86267" y="132"/>
                </a:lnTo>
                <a:lnTo>
                  <a:pt x="80485" y="41"/>
                </a:lnTo>
                <a:lnTo>
                  <a:pt x="71301" y="0"/>
                </a:lnTo>
                <a:lnTo>
                  <a:pt x="66074" y="1974"/>
                </a:lnTo>
                <a:lnTo>
                  <a:pt x="60604" y="5274"/>
                </a:lnTo>
                <a:lnTo>
                  <a:pt x="54973" y="9459"/>
                </a:lnTo>
                <a:lnTo>
                  <a:pt x="49236" y="13240"/>
                </a:lnTo>
                <a:lnTo>
                  <a:pt x="43426" y="16754"/>
                </a:lnTo>
                <a:lnTo>
                  <a:pt x="37569" y="20088"/>
                </a:lnTo>
                <a:lnTo>
                  <a:pt x="32672" y="25288"/>
                </a:lnTo>
                <a:lnTo>
                  <a:pt x="28415" y="31730"/>
                </a:lnTo>
                <a:lnTo>
                  <a:pt x="24585" y="39003"/>
                </a:lnTo>
                <a:lnTo>
                  <a:pt x="20046" y="45835"/>
                </a:lnTo>
                <a:lnTo>
                  <a:pt x="15037" y="52374"/>
                </a:lnTo>
                <a:lnTo>
                  <a:pt x="9713" y="58718"/>
                </a:lnTo>
                <a:lnTo>
                  <a:pt x="6163" y="64931"/>
                </a:lnTo>
                <a:lnTo>
                  <a:pt x="3798" y="71058"/>
                </a:lnTo>
                <a:lnTo>
                  <a:pt x="2219" y="77127"/>
                </a:lnTo>
                <a:lnTo>
                  <a:pt x="1167" y="83157"/>
                </a:lnTo>
                <a:lnTo>
                  <a:pt x="467" y="89162"/>
                </a:lnTo>
                <a:lnTo>
                  <a:pt x="0" y="95150"/>
                </a:lnTo>
                <a:lnTo>
                  <a:pt x="680" y="101125"/>
                </a:lnTo>
                <a:lnTo>
                  <a:pt x="2126" y="107093"/>
                </a:lnTo>
                <a:lnTo>
                  <a:pt x="4082" y="113057"/>
                </a:lnTo>
                <a:lnTo>
                  <a:pt x="6379" y="118024"/>
                </a:lnTo>
                <a:lnTo>
                  <a:pt x="8901" y="122328"/>
                </a:lnTo>
                <a:lnTo>
                  <a:pt x="11575" y="126190"/>
                </a:lnTo>
                <a:lnTo>
                  <a:pt x="15343" y="130749"/>
                </a:lnTo>
                <a:lnTo>
                  <a:pt x="19838" y="135773"/>
                </a:lnTo>
                <a:lnTo>
                  <a:pt x="24820" y="141106"/>
                </a:lnTo>
                <a:lnTo>
                  <a:pt x="31118" y="145653"/>
                </a:lnTo>
                <a:lnTo>
                  <a:pt x="38292" y="149677"/>
                </a:lnTo>
                <a:lnTo>
                  <a:pt x="46053" y="153352"/>
                </a:lnTo>
                <a:lnTo>
                  <a:pt x="53210" y="155802"/>
                </a:lnTo>
                <a:lnTo>
                  <a:pt x="59966" y="157435"/>
                </a:lnTo>
                <a:lnTo>
                  <a:pt x="66455" y="158524"/>
                </a:lnTo>
                <a:lnTo>
                  <a:pt x="73757" y="159250"/>
                </a:lnTo>
                <a:lnTo>
                  <a:pt x="81601" y="159734"/>
                </a:lnTo>
                <a:lnTo>
                  <a:pt x="89808" y="160057"/>
                </a:lnTo>
                <a:lnTo>
                  <a:pt x="97263" y="159279"/>
                </a:lnTo>
                <a:lnTo>
                  <a:pt x="104218" y="157770"/>
                </a:lnTo>
                <a:lnTo>
                  <a:pt x="118229" y="153446"/>
                </a:lnTo>
                <a:lnTo>
                  <a:pt x="134378" y="148217"/>
                </a:lnTo>
                <a:lnTo>
                  <a:pt x="140867" y="146425"/>
                </a:lnTo>
                <a:lnTo>
                  <a:pt x="146185" y="145231"/>
                </a:lnTo>
                <a:lnTo>
                  <a:pt x="150723" y="144435"/>
                </a:lnTo>
                <a:lnTo>
                  <a:pt x="154740" y="142912"/>
                </a:lnTo>
                <a:lnTo>
                  <a:pt x="158411" y="140905"/>
                </a:lnTo>
                <a:lnTo>
                  <a:pt x="168729" y="13391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27" name="SMARTInkAnnotation559"/>
          <p:cNvSpPr/>
          <p:nvPr/>
        </p:nvSpPr>
        <p:spPr bwMode="auto">
          <a:xfrm>
            <a:off x="7295554" y="5750718"/>
            <a:ext cx="98228" cy="8931"/>
          </a:xfrm>
          <a:custGeom>
            <a:avLst/>
            <a:gdLst/>
            <a:ahLst/>
            <a:cxnLst/>
            <a:rect l="0" t="0" r="0" b="0"/>
            <a:pathLst>
              <a:path w="98228" h="8931">
                <a:moveTo>
                  <a:pt x="0" y="8930"/>
                </a:moveTo>
                <a:lnTo>
                  <a:pt x="63006" y="8930"/>
                </a:lnTo>
                <a:lnTo>
                  <a:pt x="67801" y="7938"/>
                </a:lnTo>
                <a:lnTo>
                  <a:pt x="72983" y="6284"/>
                </a:lnTo>
                <a:lnTo>
                  <a:pt x="78420" y="4190"/>
                </a:lnTo>
                <a:lnTo>
                  <a:pt x="83039" y="2793"/>
                </a:lnTo>
                <a:lnTo>
                  <a:pt x="87109" y="1862"/>
                </a:lnTo>
                <a:lnTo>
                  <a:pt x="9822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28" name="SMARTInkAnnotation560"/>
          <p:cNvSpPr/>
          <p:nvPr/>
        </p:nvSpPr>
        <p:spPr bwMode="auto">
          <a:xfrm>
            <a:off x="7527881" y="5697140"/>
            <a:ext cx="152581" cy="150254"/>
          </a:xfrm>
          <a:custGeom>
            <a:avLst/>
            <a:gdLst/>
            <a:ahLst/>
            <a:cxnLst/>
            <a:rect l="0" t="0" r="0" b="0"/>
            <a:pathLst>
              <a:path w="152581" h="150254">
                <a:moveTo>
                  <a:pt x="44494" y="0"/>
                </a:moveTo>
                <a:lnTo>
                  <a:pt x="39753" y="0"/>
                </a:lnTo>
                <a:lnTo>
                  <a:pt x="37365" y="992"/>
                </a:lnTo>
                <a:lnTo>
                  <a:pt x="34780" y="2646"/>
                </a:lnTo>
                <a:lnTo>
                  <a:pt x="32065" y="4741"/>
                </a:lnTo>
                <a:lnTo>
                  <a:pt x="29263" y="7129"/>
                </a:lnTo>
                <a:lnTo>
                  <a:pt x="26402" y="9713"/>
                </a:lnTo>
                <a:lnTo>
                  <a:pt x="23503" y="12429"/>
                </a:lnTo>
                <a:lnTo>
                  <a:pt x="20578" y="16224"/>
                </a:lnTo>
                <a:lnTo>
                  <a:pt x="17636" y="20738"/>
                </a:lnTo>
                <a:lnTo>
                  <a:pt x="14683" y="25731"/>
                </a:lnTo>
                <a:lnTo>
                  <a:pt x="11721" y="30053"/>
                </a:lnTo>
                <a:lnTo>
                  <a:pt x="8755" y="33926"/>
                </a:lnTo>
                <a:lnTo>
                  <a:pt x="5784" y="37500"/>
                </a:lnTo>
                <a:lnTo>
                  <a:pt x="3805" y="42859"/>
                </a:lnTo>
                <a:lnTo>
                  <a:pt x="2485" y="49409"/>
                </a:lnTo>
                <a:lnTo>
                  <a:pt x="1605" y="56752"/>
                </a:lnTo>
                <a:lnTo>
                  <a:pt x="1019" y="63632"/>
                </a:lnTo>
                <a:lnTo>
                  <a:pt x="628" y="70202"/>
                </a:lnTo>
                <a:lnTo>
                  <a:pt x="192" y="82795"/>
                </a:lnTo>
                <a:lnTo>
                  <a:pt x="0" y="95006"/>
                </a:lnTo>
                <a:lnTo>
                  <a:pt x="1933" y="101041"/>
                </a:lnTo>
                <a:lnTo>
                  <a:pt x="5206" y="107048"/>
                </a:lnTo>
                <a:lnTo>
                  <a:pt x="9372" y="113037"/>
                </a:lnTo>
                <a:lnTo>
                  <a:pt x="14134" y="119014"/>
                </a:lnTo>
                <a:lnTo>
                  <a:pt x="19293" y="124984"/>
                </a:lnTo>
                <a:lnTo>
                  <a:pt x="24717" y="130948"/>
                </a:lnTo>
                <a:lnTo>
                  <a:pt x="30317" y="134923"/>
                </a:lnTo>
                <a:lnTo>
                  <a:pt x="36034" y="137574"/>
                </a:lnTo>
                <a:lnTo>
                  <a:pt x="48672" y="141511"/>
                </a:lnTo>
                <a:lnTo>
                  <a:pt x="64210" y="146568"/>
                </a:lnTo>
                <a:lnTo>
                  <a:pt x="72520" y="148314"/>
                </a:lnTo>
                <a:lnTo>
                  <a:pt x="81038" y="149477"/>
                </a:lnTo>
                <a:lnTo>
                  <a:pt x="89692" y="150253"/>
                </a:lnTo>
                <a:lnTo>
                  <a:pt x="97446" y="149778"/>
                </a:lnTo>
                <a:lnTo>
                  <a:pt x="104600" y="148469"/>
                </a:lnTo>
                <a:lnTo>
                  <a:pt x="111354" y="146605"/>
                </a:lnTo>
                <a:lnTo>
                  <a:pt x="117840" y="145361"/>
                </a:lnTo>
                <a:lnTo>
                  <a:pt x="124148" y="144532"/>
                </a:lnTo>
                <a:lnTo>
                  <a:pt x="130339" y="143980"/>
                </a:lnTo>
                <a:lnTo>
                  <a:pt x="136451" y="141628"/>
                </a:lnTo>
                <a:lnTo>
                  <a:pt x="142509" y="138075"/>
                </a:lnTo>
                <a:lnTo>
                  <a:pt x="148533" y="133721"/>
                </a:lnTo>
                <a:lnTo>
                  <a:pt x="151556" y="129827"/>
                </a:lnTo>
                <a:lnTo>
                  <a:pt x="152580" y="126239"/>
                </a:lnTo>
                <a:lnTo>
                  <a:pt x="151833" y="118091"/>
                </a:lnTo>
                <a:lnTo>
                  <a:pt x="149789" y="116431"/>
                </a:lnTo>
                <a:lnTo>
                  <a:pt x="146440" y="114331"/>
                </a:lnTo>
                <a:lnTo>
                  <a:pt x="133790"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29" name="SMARTInkAnnotation561"/>
          <p:cNvSpPr/>
          <p:nvPr/>
        </p:nvSpPr>
        <p:spPr bwMode="auto">
          <a:xfrm>
            <a:off x="5536406" y="5500687"/>
            <a:ext cx="8930" cy="80368"/>
          </a:xfrm>
          <a:custGeom>
            <a:avLst/>
            <a:gdLst/>
            <a:ahLst/>
            <a:cxnLst/>
            <a:rect l="0" t="0" r="0" b="0"/>
            <a:pathLst>
              <a:path w="8930" h="80368">
                <a:moveTo>
                  <a:pt x="0" y="80367"/>
                </a:moveTo>
                <a:lnTo>
                  <a:pt x="0" y="66806"/>
                </a:lnTo>
                <a:lnTo>
                  <a:pt x="992" y="64381"/>
                </a:lnTo>
                <a:lnTo>
                  <a:pt x="2645" y="61773"/>
                </a:lnTo>
                <a:lnTo>
                  <a:pt x="4740" y="59041"/>
                </a:lnTo>
                <a:lnTo>
                  <a:pt x="6137" y="56228"/>
                </a:lnTo>
                <a:lnTo>
                  <a:pt x="7068" y="53360"/>
                </a:lnTo>
                <a:lnTo>
                  <a:pt x="7688" y="50456"/>
                </a:lnTo>
                <a:lnTo>
                  <a:pt x="8102" y="47528"/>
                </a:lnTo>
                <a:lnTo>
                  <a:pt x="8378" y="44584"/>
                </a:lnTo>
                <a:lnTo>
                  <a:pt x="8562" y="41629"/>
                </a:lnTo>
                <a:lnTo>
                  <a:pt x="8766" y="35700"/>
                </a:lnTo>
                <a:lnTo>
                  <a:pt x="8898" y="23809"/>
                </a:lnTo>
                <a:lnTo>
                  <a:pt x="8929"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30" name="SMARTInkAnnotation562"/>
          <p:cNvSpPr/>
          <p:nvPr/>
        </p:nvSpPr>
        <p:spPr bwMode="auto">
          <a:xfrm>
            <a:off x="5448885" y="5268515"/>
            <a:ext cx="132170" cy="89287"/>
          </a:xfrm>
          <a:custGeom>
            <a:avLst/>
            <a:gdLst/>
            <a:ahLst/>
            <a:cxnLst/>
            <a:rect l="0" t="0" r="0" b="0"/>
            <a:pathLst>
              <a:path w="132170" h="89287">
                <a:moveTo>
                  <a:pt x="87521" y="0"/>
                </a:moveTo>
                <a:lnTo>
                  <a:pt x="75092" y="0"/>
                </a:lnTo>
                <a:lnTo>
                  <a:pt x="71297" y="992"/>
                </a:lnTo>
                <a:lnTo>
                  <a:pt x="66783" y="2646"/>
                </a:lnTo>
                <a:lnTo>
                  <a:pt x="61789" y="4741"/>
                </a:lnTo>
                <a:lnTo>
                  <a:pt x="56476" y="6137"/>
                </a:lnTo>
                <a:lnTo>
                  <a:pt x="50950" y="7068"/>
                </a:lnTo>
                <a:lnTo>
                  <a:pt x="45280" y="7689"/>
                </a:lnTo>
                <a:lnTo>
                  <a:pt x="40509" y="10087"/>
                </a:lnTo>
                <a:lnTo>
                  <a:pt x="36336" y="13670"/>
                </a:lnTo>
                <a:lnTo>
                  <a:pt x="32561" y="18043"/>
                </a:lnTo>
                <a:lnTo>
                  <a:pt x="29053" y="21950"/>
                </a:lnTo>
                <a:lnTo>
                  <a:pt x="22509" y="28938"/>
                </a:lnTo>
                <a:lnTo>
                  <a:pt x="10224" y="41509"/>
                </a:lnTo>
                <a:lnTo>
                  <a:pt x="4218" y="47553"/>
                </a:lnTo>
                <a:lnTo>
                  <a:pt x="2220" y="50553"/>
                </a:lnTo>
                <a:lnTo>
                  <a:pt x="888" y="53545"/>
                </a:lnTo>
                <a:lnTo>
                  <a:pt x="0" y="56533"/>
                </a:lnTo>
                <a:lnTo>
                  <a:pt x="400" y="59517"/>
                </a:lnTo>
                <a:lnTo>
                  <a:pt x="1659" y="62498"/>
                </a:lnTo>
                <a:lnTo>
                  <a:pt x="3490" y="65478"/>
                </a:lnTo>
                <a:lnTo>
                  <a:pt x="6695" y="68457"/>
                </a:lnTo>
                <a:lnTo>
                  <a:pt x="10817" y="71435"/>
                </a:lnTo>
                <a:lnTo>
                  <a:pt x="15549" y="74412"/>
                </a:lnTo>
                <a:lnTo>
                  <a:pt x="20688" y="76398"/>
                </a:lnTo>
                <a:lnTo>
                  <a:pt x="26099" y="77721"/>
                </a:lnTo>
                <a:lnTo>
                  <a:pt x="31690" y="78603"/>
                </a:lnTo>
                <a:lnTo>
                  <a:pt x="37402" y="80183"/>
                </a:lnTo>
                <a:lnTo>
                  <a:pt x="43194" y="82229"/>
                </a:lnTo>
                <a:lnTo>
                  <a:pt x="49040" y="84586"/>
                </a:lnTo>
                <a:lnTo>
                  <a:pt x="54922" y="86155"/>
                </a:lnTo>
                <a:lnTo>
                  <a:pt x="60827" y="87203"/>
                </a:lnTo>
                <a:lnTo>
                  <a:pt x="66748" y="87901"/>
                </a:lnTo>
                <a:lnTo>
                  <a:pt x="72680" y="88366"/>
                </a:lnTo>
                <a:lnTo>
                  <a:pt x="78619" y="88676"/>
                </a:lnTo>
                <a:lnTo>
                  <a:pt x="90510" y="89021"/>
                </a:lnTo>
                <a:lnTo>
                  <a:pt x="125694" y="89286"/>
                </a:lnTo>
                <a:lnTo>
                  <a:pt x="127852" y="88298"/>
                </a:lnTo>
                <a:lnTo>
                  <a:pt x="129291" y="86646"/>
                </a:lnTo>
                <a:lnTo>
                  <a:pt x="132169" y="8036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31" name="SMARTInkAnnotation563"/>
          <p:cNvSpPr/>
          <p:nvPr/>
        </p:nvSpPr>
        <p:spPr bwMode="auto">
          <a:xfrm>
            <a:off x="5608211" y="5277445"/>
            <a:ext cx="17493" cy="107157"/>
          </a:xfrm>
          <a:custGeom>
            <a:avLst/>
            <a:gdLst/>
            <a:ahLst/>
            <a:cxnLst/>
            <a:rect l="0" t="0" r="0" b="0"/>
            <a:pathLst>
              <a:path w="17493" h="107157">
                <a:moveTo>
                  <a:pt x="8562" y="0"/>
                </a:moveTo>
                <a:lnTo>
                  <a:pt x="8562" y="12429"/>
                </a:lnTo>
                <a:lnTo>
                  <a:pt x="7570" y="16223"/>
                </a:lnTo>
                <a:lnTo>
                  <a:pt x="5917" y="20738"/>
                </a:lnTo>
                <a:lnTo>
                  <a:pt x="3822" y="25731"/>
                </a:lnTo>
                <a:lnTo>
                  <a:pt x="2425" y="30053"/>
                </a:lnTo>
                <a:lnTo>
                  <a:pt x="1494" y="33926"/>
                </a:lnTo>
                <a:lnTo>
                  <a:pt x="874" y="37499"/>
                </a:lnTo>
                <a:lnTo>
                  <a:pt x="460" y="41867"/>
                </a:lnTo>
                <a:lnTo>
                  <a:pt x="184" y="46763"/>
                </a:lnTo>
                <a:lnTo>
                  <a:pt x="0" y="52011"/>
                </a:lnTo>
                <a:lnTo>
                  <a:pt x="869" y="57495"/>
                </a:lnTo>
                <a:lnTo>
                  <a:pt x="2442" y="63134"/>
                </a:lnTo>
                <a:lnTo>
                  <a:pt x="4482" y="68879"/>
                </a:lnTo>
                <a:lnTo>
                  <a:pt x="5842" y="73700"/>
                </a:lnTo>
                <a:lnTo>
                  <a:pt x="6749" y="77907"/>
                </a:lnTo>
                <a:lnTo>
                  <a:pt x="7353" y="81703"/>
                </a:lnTo>
                <a:lnTo>
                  <a:pt x="7756" y="85227"/>
                </a:lnTo>
                <a:lnTo>
                  <a:pt x="8025" y="88568"/>
                </a:lnTo>
                <a:lnTo>
                  <a:pt x="8204" y="91787"/>
                </a:lnTo>
                <a:lnTo>
                  <a:pt x="9315" y="94926"/>
                </a:lnTo>
                <a:lnTo>
                  <a:pt x="11049" y="98010"/>
                </a:lnTo>
                <a:lnTo>
                  <a:pt x="17492"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32" name="SMARTInkAnnotation564"/>
          <p:cNvSpPr/>
          <p:nvPr/>
        </p:nvSpPr>
        <p:spPr bwMode="auto">
          <a:xfrm>
            <a:off x="6009679" y="5482828"/>
            <a:ext cx="17825" cy="98227"/>
          </a:xfrm>
          <a:custGeom>
            <a:avLst/>
            <a:gdLst/>
            <a:ahLst/>
            <a:cxnLst/>
            <a:rect l="0" t="0" r="0" b="0"/>
            <a:pathLst>
              <a:path w="17825" h="98227">
                <a:moveTo>
                  <a:pt x="0" y="98226"/>
                </a:moveTo>
                <a:lnTo>
                  <a:pt x="0" y="90538"/>
                </a:lnTo>
                <a:lnTo>
                  <a:pt x="992" y="89132"/>
                </a:lnTo>
                <a:lnTo>
                  <a:pt x="2646" y="87202"/>
                </a:lnTo>
                <a:lnTo>
                  <a:pt x="7689" y="81717"/>
                </a:lnTo>
                <a:lnTo>
                  <a:pt x="9095" y="79282"/>
                </a:lnTo>
                <a:lnTo>
                  <a:pt x="13302" y="71286"/>
                </a:lnTo>
                <a:lnTo>
                  <a:pt x="14821" y="67368"/>
                </a:lnTo>
                <a:lnTo>
                  <a:pt x="15834" y="63763"/>
                </a:lnTo>
                <a:lnTo>
                  <a:pt x="16509" y="60368"/>
                </a:lnTo>
                <a:lnTo>
                  <a:pt x="16960" y="57112"/>
                </a:lnTo>
                <a:lnTo>
                  <a:pt x="17259" y="53950"/>
                </a:lnTo>
                <a:lnTo>
                  <a:pt x="17460" y="50849"/>
                </a:lnTo>
                <a:lnTo>
                  <a:pt x="17593" y="47790"/>
                </a:lnTo>
                <a:lnTo>
                  <a:pt x="17741" y="41746"/>
                </a:lnTo>
                <a:lnTo>
                  <a:pt x="17824" y="28023"/>
                </a:lnTo>
                <a:lnTo>
                  <a:pt x="16844" y="23643"/>
                </a:lnTo>
                <a:lnTo>
                  <a:pt x="15198" y="19731"/>
                </a:lnTo>
                <a:lnTo>
                  <a:pt x="10168" y="11063"/>
                </a:lnTo>
                <a:lnTo>
                  <a:pt x="8763" y="9359"/>
                </a:lnTo>
                <a:lnTo>
                  <a:pt x="6834" y="7232"/>
                </a:lnTo>
                <a:lnTo>
                  <a:pt x="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33" name="SMARTInkAnnotation565"/>
          <p:cNvSpPr/>
          <p:nvPr/>
        </p:nvSpPr>
        <p:spPr bwMode="auto">
          <a:xfrm>
            <a:off x="5902523" y="5304234"/>
            <a:ext cx="8931" cy="80368"/>
          </a:xfrm>
          <a:custGeom>
            <a:avLst/>
            <a:gdLst/>
            <a:ahLst/>
            <a:cxnLst/>
            <a:rect l="0" t="0" r="0" b="0"/>
            <a:pathLst>
              <a:path w="8931" h="80368">
                <a:moveTo>
                  <a:pt x="8930" y="0"/>
                </a:moveTo>
                <a:lnTo>
                  <a:pt x="1241" y="0"/>
                </a:lnTo>
                <a:lnTo>
                  <a:pt x="827" y="992"/>
                </a:lnTo>
                <a:lnTo>
                  <a:pt x="551" y="2645"/>
                </a:lnTo>
                <a:lnTo>
                  <a:pt x="109" y="7689"/>
                </a:lnTo>
                <a:lnTo>
                  <a:pt x="10" y="28938"/>
                </a:lnTo>
                <a:lnTo>
                  <a:pt x="3" y="38450"/>
                </a:lnTo>
                <a:lnTo>
                  <a:pt x="994" y="41509"/>
                </a:lnTo>
                <a:lnTo>
                  <a:pt x="2647" y="44539"/>
                </a:lnTo>
                <a:lnTo>
                  <a:pt x="4741" y="47552"/>
                </a:lnTo>
                <a:lnTo>
                  <a:pt x="6137" y="50553"/>
                </a:lnTo>
                <a:lnTo>
                  <a:pt x="7068" y="53545"/>
                </a:lnTo>
                <a:lnTo>
                  <a:pt x="7689" y="56533"/>
                </a:lnTo>
                <a:lnTo>
                  <a:pt x="8103" y="59516"/>
                </a:lnTo>
                <a:lnTo>
                  <a:pt x="8378" y="62498"/>
                </a:lnTo>
                <a:lnTo>
                  <a:pt x="8563" y="65477"/>
                </a:lnTo>
                <a:lnTo>
                  <a:pt x="8766" y="71435"/>
                </a:lnTo>
                <a:lnTo>
                  <a:pt x="8898" y="78603"/>
                </a:lnTo>
                <a:lnTo>
                  <a:pt x="7916" y="79191"/>
                </a:lnTo>
                <a:lnTo>
                  <a:pt x="6269" y="79583"/>
                </a:lnTo>
                <a:lnTo>
                  <a:pt x="0" y="8036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34" name="SMARTInkAnnotation566"/>
          <p:cNvSpPr/>
          <p:nvPr/>
        </p:nvSpPr>
        <p:spPr bwMode="auto">
          <a:xfrm>
            <a:off x="5893593" y="5277477"/>
            <a:ext cx="113796" cy="142430"/>
          </a:xfrm>
          <a:custGeom>
            <a:avLst/>
            <a:gdLst/>
            <a:ahLst/>
            <a:cxnLst/>
            <a:rect l="0" t="0" r="0" b="0"/>
            <a:pathLst>
              <a:path w="113796" h="142430">
                <a:moveTo>
                  <a:pt x="0" y="8898"/>
                </a:moveTo>
                <a:lnTo>
                  <a:pt x="0" y="4158"/>
                </a:lnTo>
                <a:lnTo>
                  <a:pt x="992" y="2761"/>
                </a:lnTo>
                <a:lnTo>
                  <a:pt x="2646" y="1830"/>
                </a:lnTo>
                <a:lnTo>
                  <a:pt x="4741" y="1209"/>
                </a:lnTo>
                <a:lnTo>
                  <a:pt x="7129" y="796"/>
                </a:lnTo>
                <a:lnTo>
                  <a:pt x="9714" y="520"/>
                </a:lnTo>
                <a:lnTo>
                  <a:pt x="12429" y="336"/>
                </a:lnTo>
                <a:lnTo>
                  <a:pt x="15231" y="213"/>
                </a:lnTo>
                <a:lnTo>
                  <a:pt x="20991" y="77"/>
                </a:lnTo>
                <a:lnTo>
                  <a:pt x="34552" y="0"/>
                </a:lnTo>
                <a:lnTo>
                  <a:pt x="39902" y="982"/>
                </a:lnTo>
                <a:lnTo>
                  <a:pt x="45453" y="2628"/>
                </a:lnTo>
                <a:lnTo>
                  <a:pt x="51137" y="4718"/>
                </a:lnTo>
                <a:lnTo>
                  <a:pt x="56912" y="6112"/>
                </a:lnTo>
                <a:lnTo>
                  <a:pt x="62746" y="7041"/>
                </a:lnTo>
                <a:lnTo>
                  <a:pt x="68620" y="7659"/>
                </a:lnTo>
                <a:lnTo>
                  <a:pt x="73528" y="9065"/>
                </a:lnTo>
                <a:lnTo>
                  <a:pt x="77792" y="10993"/>
                </a:lnTo>
                <a:lnTo>
                  <a:pt x="81627" y="13271"/>
                </a:lnTo>
                <a:lnTo>
                  <a:pt x="84184" y="15782"/>
                </a:lnTo>
                <a:lnTo>
                  <a:pt x="85889" y="18448"/>
                </a:lnTo>
                <a:lnTo>
                  <a:pt x="87025" y="21218"/>
                </a:lnTo>
                <a:lnTo>
                  <a:pt x="86790" y="24056"/>
                </a:lnTo>
                <a:lnTo>
                  <a:pt x="85641" y="26941"/>
                </a:lnTo>
                <a:lnTo>
                  <a:pt x="83884" y="29857"/>
                </a:lnTo>
                <a:lnTo>
                  <a:pt x="81719" y="32792"/>
                </a:lnTo>
                <a:lnTo>
                  <a:pt x="79284" y="35742"/>
                </a:lnTo>
                <a:lnTo>
                  <a:pt x="76669" y="38700"/>
                </a:lnTo>
                <a:lnTo>
                  <a:pt x="72941" y="41664"/>
                </a:lnTo>
                <a:lnTo>
                  <a:pt x="68471" y="44633"/>
                </a:lnTo>
                <a:lnTo>
                  <a:pt x="63506" y="47604"/>
                </a:lnTo>
                <a:lnTo>
                  <a:pt x="58213" y="50577"/>
                </a:lnTo>
                <a:lnTo>
                  <a:pt x="47039" y="56526"/>
                </a:lnTo>
                <a:lnTo>
                  <a:pt x="29593" y="65453"/>
                </a:lnTo>
                <a:lnTo>
                  <a:pt x="24689" y="67437"/>
                </a:lnTo>
                <a:lnTo>
                  <a:pt x="20428" y="68761"/>
                </a:lnTo>
                <a:lnTo>
                  <a:pt x="16596" y="69642"/>
                </a:lnTo>
                <a:lnTo>
                  <a:pt x="14040" y="71222"/>
                </a:lnTo>
                <a:lnTo>
                  <a:pt x="12337" y="73268"/>
                </a:lnTo>
                <a:lnTo>
                  <a:pt x="11201" y="75624"/>
                </a:lnTo>
                <a:lnTo>
                  <a:pt x="11436" y="77194"/>
                </a:lnTo>
                <a:lnTo>
                  <a:pt x="12586" y="78241"/>
                </a:lnTo>
                <a:lnTo>
                  <a:pt x="14343" y="78939"/>
                </a:lnTo>
                <a:lnTo>
                  <a:pt x="16508" y="79405"/>
                </a:lnTo>
                <a:lnTo>
                  <a:pt x="18943" y="79714"/>
                </a:lnTo>
                <a:lnTo>
                  <a:pt x="21558" y="79921"/>
                </a:lnTo>
                <a:lnTo>
                  <a:pt x="26278" y="80059"/>
                </a:lnTo>
                <a:lnTo>
                  <a:pt x="71147" y="80319"/>
                </a:lnTo>
                <a:lnTo>
                  <a:pt x="77197" y="80324"/>
                </a:lnTo>
                <a:lnTo>
                  <a:pt x="83215" y="81320"/>
                </a:lnTo>
                <a:lnTo>
                  <a:pt x="89211" y="82976"/>
                </a:lnTo>
                <a:lnTo>
                  <a:pt x="95193" y="85073"/>
                </a:lnTo>
                <a:lnTo>
                  <a:pt x="100173" y="87462"/>
                </a:lnTo>
                <a:lnTo>
                  <a:pt x="104485" y="90048"/>
                </a:lnTo>
                <a:lnTo>
                  <a:pt x="108353" y="92763"/>
                </a:lnTo>
                <a:lnTo>
                  <a:pt x="110930" y="95566"/>
                </a:lnTo>
                <a:lnTo>
                  <a:pt x="112648" y="98427"/>
                </a:lnTo>
                <a:lnTo>
                  <a:pt x="113795" y="101326"/>
                </a:lnTo>
                <a:lnTo>
                  <a:pt x="113567" y="104251"/>
                </a:lnTo>
                <a:lnTo>
                  <a:pt x="112421" y="107193"/>
                </a:lnTo>
                <a:lnTo>
                  <a:pt x="110666" y="110146"/>
                </a:lnTo>
                <a:lnTo>
                  <a:pt x="107513" y="113108"/>
                </a:lnTo>
                <a:lnTo>
                  <a:pt x="103425" y="116074"/>
                </a:lnTo>
                <a:lnTo>
                  <a:pt x="98716" y="119044"/>
                </a:lnTo>
                <a:lnTo>
                  <a:pt x="93592" y="122016"/>
                </a:lnTo>
                <a:lnTo>
                  <a:pt x="82607" y="127964"/>
                </a:lnTo>
                <a:lnTo>
                  <a:pt x="76899" y="129947"/>
                </a:lnTo>
                <a:lnTo>
                  <a:pt x="71110" y="131269"/>
                </a:lnTo>
                <a:lnTo>
                  <a:pt x="65266" y="132150"/>
                </a:lnTo>
                <a:lnTo>
                  <a:pt x="59386" y="133730"/>
                </a:lnTo>
                <a:lnTo>
                  <a:pt x="53481" y="135776"/>
                </a:lnTo>
                <a:lnTo>
                  <a:pt x="47561" y="138131"/>
                </a:lnTo>
                <a:lnTo>
                  <a:pt x="42621" y="139702"/>
                </a:lnTo>
                <a:lnTo>
                  <a:pt x="38336" y="140749"/>
                </a:lnTo>
                <a:lnTo>
                  <a:pt x="34487" y="141447"/>
                </a:lnTo>
                <a:lnTo>
                  <a:pt x="30929" y="141913"/>
                </a:lnTo>
                <a:lnTo>
                  <a:pt x="27565" y="142222"/>
                </a:lnTo>
                <a:lnTo>
                  <a:pt x="24330" y="142429"/>
                </a:lnTo>
                <a:lnTo>
                  <a:pt x="22173" y="141575"/>
                </a:lnTo>
                <a:lnTo>
                  <a:pt x="20735" y="140013"/>
                </a:lnTo>
                <a:lnTo>
                  <a:pt x="19777" y="137980"/>
                </a:lnTo>
                <a:lnTo>
                  <a:pt x="18146" y="136624"/>
                </a:lnTo>
                <a:lnTo>
                  <a:pt x="16066" y="135721"/>
                </a:lnTo>
                <a:lnTo>
                  <a:pt x="8930" y="13391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35" name="SMARTInkAnnotation567"/>
          <p:cNvSpPr/>
          <p:nvPr/>
        </p:nvSpPr>
        <p:spPr bwMode="auto">
          <a:xfrm>
            <a:off x="6055602" y="5331072"/>
            <a:ext cx="43375" cy="71389"/>
          </a:xfrm>
          <a:custGeom>
            <a:avLst/>
            <a:gdLst/>
            <a:ahLst/>
            <a:cxnLst/>
            <a:rect l="0" t="0" r="0" b="0"/>
            <a:pathLst>
              <a:path w="43375" h="71389">
                <a:moveTo>
                  <a:pt x="16585" y="71388"/>
                </a:moveTo>
                <a:lnTo>
                  <a:pt x="8896" y="71388"/>
                </a:lnTo>
                <a:lnTo>
                  <a:pt x="8483" y="70397"/>
                </a:lnTo>
                <a:lnTo>
                  <a:pt x="8207" y="68743"/>
                </a:lnTo>
                <a:lnTo>
                  <a:pt x="8023" y="66649"/>
                </a:lnTo>
                <a:lnTo>
                  <a:pt x="6909" y="64259"/>
                </a:lnTo>
                <a:lnTo>
                  <a:pt x="5173" y="61675"/>
                </a:lnTo>
                <a:lnTo>
                  <a:pt x="3023" y="58960"/>
                </a:lnTo>
                <a:lnTo>
                  <a:pt x="1591" y="56157"/>
                </a:lnTo>
                <a:lnTo>
                  <a:pt x="636" y="53297"/>
                </a:lnTo>
                <a:lnTo>
                  <a:pt x="0" y="50398"/>
                </a:lnTo>
                <a:lnTo>
                  <a:pt x="567" y="47473"/>
                </a:lnTo>
                <a:lnTo>
                  <a:pt x="1937" y="44531"/>
                </a:lnTo>
                <a:lnTo>
                  <a:pt x="3844" y="41577"/>
                </a:lnTo>
                <a:lnTo>
                  <a:pt x="6107" y="37623"/>
                </a:lnTo>
                <a:lnTo>
                  <a:pt x="11266" y="27939"/>
                </a:lnTo>
                <a:lnTo>
                  <a:pt x="14032" y="23571"/>
                </a:lnTo>
                <a:lnTo>
                  <a:pt x="16867" y="19666"/>
                </a:lnTo>
                <a:lnTo>
                  <a:pt x="19750" y="16071"/>
                </a:lnTo>
                <a:lnTo>
                  <a:pt x="22664" y="12682"/>
                </a:lnTo>
                <a:lnTo>
                  <a:pt x="25598" y="9431"/>
                </a:lnTo>
                <a:lnTo>
                  <a:pt x="28547" y="6271"/>
                </a:lnTo>
                <a:lnTo>
                  <a:pt x="31505" y="4164"/>
                </a:lnTo>
                <a:lnTo>
                  <a:pt x="34469" y="2760"/>
                </a:lnTo>
                <a:lnTo>
                  <a:pt x="43220" y="0"/>
                </a:lnTo>
                <a:lnTo>
                  <a:pt x="43271" y="976"/>
                </a:lnTo>
                <a:lnTo>
                  <a:pt x="43374" y="8881"/>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36" name="SMARTInkAnnotation568"/>
          <p:cNvSpPr/>
          <p:nvPr/>
        </p:nvSpPr>
        <p:spPr bwMode="auto">
          <a:xfrm>
            <a:off x="6563320" y="5456039"/>
            <a:ext cx="26790" cy="125016"/>
          </a:xfrm>
          <a:custGeom>
            <a:avLst/>
            <a:gdLst/>
            <a:ahLst/>
            <a:cxnLst/>
            <a:rect l="0" t="0" r="0" b="0"/>
            <a:pathLst>
              <a:path w="26790" h="125016">
                <a:moveTo>
                  <a:pt x="26789" y="125015"/>
                </a:moveTo>
                <a:lnTo>
                  <a:pt x="13487" y="125015"/>
                </a:lnTo>
                <a:lnTo>
                  <a:pt x="11967" y="124023"/>
                </a:lnTo>
                <a:lnTo>
                  <a:pt x="10955" y="122370"/>
                </a:lnTo>
                <a:lnTo>
                  <a:pt x="9329" y="117327"/>
                </a:lnTo>
                <a:lnTo>
                  <a:pt x="10188" y="114928"/>
                </a:lnTo>
                <a:lnTo>
                  <a:pt x="11753" y="111345"/>
                </a:lnTo>
                <a:lnTo>
                  <a:pt x="13789" y="106972"/>
                </a:lnTo>
                <a:lnTo>
                  <a:pt x="15145" y="103065"/>
                </a:lnTo>
                <a:lnTo>
                  <a:pt x="16050" y="99467"/>
                </a:lnTo>
                <a:lnTo>
                  <a:pt x="16653" y="96077"/>
                </a:lnTo>
                <a:lnTo>
                  <a:pt x="17055" y="92824"/>
                </a:lnTo>
                <a:lnTo>
                  <a:pt x="17323" y="89664"/>
                </a:lnTo>
                <a:lnTo>
                  <a:pt x="17502" y="86565"/>
                </a:lnTo>
                <a:lnTo>
                  <a:pt x="17700" y="77830"/>
                </a:lnTo>
                <a:lnTo>
                  <a:pt x="17850" y="46235"/>
                </a:lnTo>
                <a:lnTo>
                  <a:pt x="16861" y="41737"/>
                </a:lnTo>
                <a:lnTo>
                  <a:pt x="15209" y="37746"/>
                </a:lnTo>
                <a:lnTo>
                  <a:pt x="13116" y="34094"/>
                </a:lnTo>
                <a:lnTo>
                  <a:pt x="11721" y="29674"/>
                </a:lnTo>
                <a:lnTo>
                  <a:pt x="10790" y="24744"/>
                </a:lnTo>
                <a:lnTo>
                  <a:pt x="10170" y="19472"/>
                </a:lnTo>
                <a:lnTo>
                  <a:pt x="8764" y="14966"/>
                </a:lnTo>
                <a:lnTo>
                  <a:pt x="6835" y="10969"/>
                </a:lnTo>
                <a:lnTo>
                  <a:pt x="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37" name="SMARTInkAnnotation569"/>
          <p:cNvSpPr/>
          <p:nvPr/>
        </p:nvSpPr>
        <p:spPr bwMode="auto">
          <a:xfrm>
            <a:off x="6527601" y="5268883"/>
            <a:ext cx="8931" cy="80000"/>
          </a:xfrm>
          <a:custGeom>
            <a:avLst/>
            <a:gdLst/>
            <a:ahLst/>
            <a:cxnLst/>
            <a:rect l="0" t="0" r="0" b="0"/>
            <a:pathLst>
              <a:path w="8931" h="80000">
                <a:moveTo>
                  <a:pt x="8930" y="8562"/>
                </a:moveTo>
                <a:lnTo>
                  <a:pt x="367" y="0"/>
                </a:lnTo>
                <a:lnTo>
                  <a:pt x="164" y="2442"/>
                </a:lnTo>
                <a:lnTo>
                  <a:pt x="32" y="7353"/>
                </a:lnTo>
                <a:lnTo>
                  <a:pt x="0" y="7999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38" name="SMARTInkAnnotation570"/>
          <p:cNvSpPr/>
          <p:nvPr/>
        </p:nvSpPr>
        <p:spPr bwMode="auto">
          <a:xfrm>
            <a:off x="6527601" y="5233165"/>
            <a:ext cx="88655" cy="151391"/>
          </a:xfrm>
          <a:custGeom>
            <a:avLst/>
            <a:gdLst/>
            <a:ahLst/>
            <a:cxnLst/>
            <a:rect l="0" t="0" r="0" b="0"/>
            <a:pathLst>
              <a:path w="88655" h="151391">
                <a:moveTo>
                  <a:pt x="0" y="8561"/>
                </a:moveTo>
                <a:lnTo>
                  <a:pt x="4740" y="3821"/>
                </a:lnTo>
                <a:lnTo>
                  <a:pt x="7129" y="2424"/>
                </a:lnTo>
                <a:lnTo>
                  <a:pt x="9713" y="1493"/>
                </a:lnTo>
                <a:lnTo>
                  <a:pt x="12429" y="873"/>
                </a:lnTo>
                <a:lnTo>
                  <a:pt x="15232" y="459"/>
                </a:lnTo>
                <a:lnTo>
                  <a:pt x="18092" y="183"/>
                </a:lnTo>
                <a:lnTo>
                  <a:pt x="20991" y="0"/>
                </a:lnTo>
                <a:lnTo>
                  <a:pt x="24908" y="869"/>
                </a:lnTo>
                <a:lnTo>
                  <a:pt x="29503" y="2441"/>
                </a:lnTo>
                <a:lnTo>
                  <a:pt x="34551" y="4481"/>
                </a:lnTo>
                <a:lnTo>
                  <a:pt x="39902" y="5841"/>
                </a:lnTo>
                <a:lnTo>
                  <a:pt x="45453" y="6748"/>
                </a:lnTo>
                <a:lnTo>
                  <a:pt x="51137" y="7353"/>
                </a:lnTo>
                <a:lnTo>
                  <a:pt x="55920" y="8748"/>
                </a:lnTo>
                <a:lnTo>
                  <a:pt x="60100" y="10669"/>
                </a:lnTo>
                <a:lnTo>
                  <a:pt x="63880" y="12943"/>
                </a:lnTo>
                <a:lnTo>
                  <a:pt x="66399" y="15451"/>
                </a:lnTo>
                <a:lnTo>
                  <a:pt x="68078" y="18116"/>
                </a:lnTo>
                <a:lnTo>
                  <a:pt x="69198" y="20884"/>
                </a:lnTo>
                <a:lnTo>
                  <a:pt x="69945" y="23722"/>
                </a:lnTo>
                <a:lnTo>
                  <a:pt x="70441" y="26606"/>
                </a:lnTo>
                <a:lnTo>
                  <a:pt x="70774" y="29521"/>
                </a:lnTo>
                <a:lnTo>
                  <a:pt x="70995" y="32456"/>
                </a:lnTo>
                <a:lnTo>
                  <a:pt x="71143" y="35405"/>
                </a:lnTo>
                <a:lnTo>
                  <a:pt x="71241" y="38363"/>
                </a:lnTo>
                <a:lnTo>
                  <a:pt x="70314" y="41328"/>
                </a:lnTo>
                <a:lnTo>
                  <a:pt x="68704" y="44296"/>
                </a:lnTo>
                <a:lnTo>
                  <a:pt x="66639" y="47267"/>
                </a:lnTo>
                <a:lnTo>
                  <a:pt x="63278" y="50240"/>
                </a:lnTo>
                <a:lnTo>
                  <a:pt x="59052" y="53215"/>
                </a:lnTo>
                <a:lnTo>
                  <a:pt x="54251" y="56189"/>
                </a:lnTo>
                <a:lnTo>
                  <a:pt x="49066" y="59165"/>
                </a:lnTo>
                <a:lnTo>
                  <a:pt x="38013" y="65117"/>
                </a:lnTo>
                <a:lnTo>
                  <a:pt x="33279" y="68093"/>
                </a:lnTo>
                <a:lnTo>
                  <a:pt x="29132" y="71069"/>
                </a:lnTo>
                <a:lnTo>
                  <a:pt x="20086" y="78235"/>
                </a:lnTo>
                <a:lnTo>
                  <a:pt x="19345" y="79815"/>
                </a:lnTo>
                <a:lnTo>
                  <a:pt x="18519" y="84217"/>
                </a:lnTo>
                <a:lnTo>
                  <a:pt x="18056" y="87532"/>
                </a:lnTo>
                <a:lnTo>
                  <a:pt x="19974" y="87998"/>
                </a:lnTo>
                <a:lnTo>
                  <a:pt x="23237" y="88308"/>
                </a:lnTo>
                <a:lnTo>
                  <a:pt x="27398" y="88515"/>
                </a:lnTo>
                <a:lnTo>
                  <a:pt x="37313" y="88744"/>
                </a:lnTo>
                <a:lnTo>
                  <a:pt x="42735" y="88806"/>
                </a:lnTo>
                <a:lnTo>
                  <a:pt x="47341" y="89838"/>
                </a:lnTo>
                <a:lnTo>
                  <a:pt x="51405" y="91520"/>
                </a:lnTo>
                <a:lnTo>
                  <a:pt x="55105" y="93633"/>
                </a:lnTo>
                <a:lnTo>
                  <a:pt x="64510" y="98626"/>
                </a:lnTo>
                <a:lnTo>
                  <a:pt x="69795" y="101346"/>
                </a:lnTo>
                <a:lnTo>
                  <a:pt x="74311" y="103160"/>
                </a:lnTo>
                <a:lnTo>
                  <a:pt x="78315" y="104369"/>
                </a:lnTo>
                <a:lnTo>
                  <a:pt x="81976" y="105175"/>
                </a:lnTo>
                <a:lnTo>
                  <a:pt x="84416" y="106705"/>
                </a:lnTo>
                <a:lnTo>
                  <a:pt x="86042" y="108717"/>
                </a:lnTo>
                <a:lnTo>
                  <a:pt x="87127" y="111051"/>
                </a:lnTo>
                <a:lnTo>
                  <a:pt x="87851" y="113598"/>
                </a:lnTo>
                <a:lnTo>
                  <a:pt x="88333" y="116289"/>
                </a:lnTo>
                <a:lnTo>
                  <a:pt x="88654" y="119075"/>
                </a:lnTo>
                <a:lnTo>
                  <a:pt x="86884" y="121924"/>
                </a:lnTo>
                <a:lnTo>
                  <a:pt x="83720" y="124816"/>
                </a:lnTo>
                <a:lnTo>
                  <a:pt x="79625" y="127737"/>
                </a:lnTo>
                <a:lnTo>
                  <a:pt x="75904" y="130675"/>
                </a:lnTo>
                <a:lnTo>
                  <a:pt x="72431" y="133627"/>
                </a:lnTo>
                <a:lnTo>
                  <a:pt x="69123" y="136587"/>
                </a:lnTo>
                <a:lnTo>
                  <a:pt x="64934" y="139552"/>
                </a:lnTo>
                <a:lnTo>
                  <a:pt x="60156" y="142522"/>
                </a:lnTo>
                <a:lnTo>
                  <a:pt x="54987" y="145493"/>
                </a:lnTo>
                <a:lnTo>
                  <a:pt x="49556" y="147474"/>
                </a:lnTo>
                <a:lnTo>
                  <a:pt x="43952" y="148795"/>
                </a:lnTo>
                <a:lnTo>
                  <a:pt x="38231" y="149675"/>
                </a:lnTo>
                <a:lnTo>
                  <a:pt x="33425" y="150262"/>
                </a:lnTo>
                <a:lnTo>
                  <a:pt x="29229" y="150654"/>
                </a:lnTo>
                <a:lnTo>
                  <a:pt x="25439" y="150914"/>
                </a:lnTo>
                <a:lnTo>
                  <a:pt x="21920" y="151088"/>
                </a:lnTo>
                <a:lnTo>
                  <a:pt x="10837" y="151390"/>
                </a:lnTo>
                <a:lnTo>
                  <a:pt x="10201" y="150413"/>
                </a:lnTo>
                <a:lnTo>
                  <a:pt x="9777" y="148770"/>
                </a:lnTo>
                <a:lnTo>
                  <a:pt x="8930" y="14250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39" name="SMARTInkAnnotation571"/>
          <p:cNvSpPr/>
          <p:nvPr/>
        </p:nvSpPr>
        <p:spPr bwMode="auto">
          <a:xfrm>
            <a:off x="6674334" y="5304501"/>
            <a:ext cx="40792" cy="71062"/>
          </a:xfrm>
          <a:custGeom>
            <a:avLst/>
            <a:gdLst/>
            <a:ahLst/>
            <a:cxnLst/>
            <a:rect l="0" t="0" r="0" b="0"/>
            <a:pathLst>
              <a:path w="40792" h="71062">
                <a:moveTo>
                  <a:pt x="14001" y="62241"/>
                </a:moveTo>
                <a:lnTo>
                  <a:pt x="14001" y="66981"/>
                </a:lnTo>
                <a:lnTo>
                  <a:pt x="13009" y="68378"/>
                </a:lnTo>
                <a:lnTo>
                  <a:pt x="11356" y="69308"/>
                </a:lnTo>
                <a:lnTo>
                  <a:pt x="5439" y="71061"/>
                </a:lnTo>
                <a:lnTo>
                  <a:pt x="4325" y="70105"/>
                </a:lnTo>
                <a:lnTo>
                  <a:pt x="2589" y="68476"/>
                </a:lnTo>
                <a:lnTo>
                  <a:pt x="440" y="66398"/>
                </a:lnTo>
                <a:lnTo>
                  <a:pt x="0" y="64020"/>
                </a:lnTo>
                <a:lnTo>
                  <a:pt x="698" y="61442"/>
                </a:lnTo>
                <a:lnTo>
                  <a:pt x="2156" y="58732"/>
                </a:lnTo>
                <a:lnTo>
                  <a:pt x="3128" y="54941"/>
                </a:lnTo>
                <a:lnTo>
                  <a:pt x="3776" y="50428"/>
                </a:lnTo>
                <a:lnTo>
                  <a:pt x="4208" y="45436"/>
                </a:lnTo>
                <a:lnTo>
                  <a:pt x="5488" y="41116"/>
                </a:lnTo>
                <a:lnTo>
                  <a:pt x="7334" y="37243"/>
                </a:lnTo>
                <a:lnTo>
                  <a:pt x="9557" y="33669"/>
                </a:lnTo>
                <a:lnTo>
                  <a:pt x="12030" y="30295"/>
                </a:lnTo>
                <a:lnTo>
                  <a:pt x="14671" y="27053"/>
                </a:lnTo>
                <a:lnTo>
                  <a:pt x="17424" y="23899"/>
                </a:lnTo>
                <a:lnTo>
                  <a:pt x="20252" y="19813"/>
                </a:lnTo>
                <a:lnTo>
                  <a:pt x="23130" y="15104"/>
                </a:lnTo>
                <a:lnTo>
                  <a:pt x="26040" y="9980"/>
                </a:lnTo>
                <a:lnTo>
                  <a:pt x="28973" y="6564"/>
                </a:lnTo>
                <a:lnTo>
                  <a:pt x="31920" y="4287"/>
                </a:lnTo>
                <a:lnTo>
                  <a:pt x="40272" y="0"/>
                </a:lnTo>
                <a:lnTo>
                  <a:pt x="40445" y="903"/>
                </a:lnTo>
                <a:lnTo>
                  <a:pt x="40560" y="2497"/>
                </a:lnTo>
                <a:lnTo>
                  <a:pt x="40637" y="4552"/>
                </a:lnTo>
                <a:lnTo>
                  <a:pt x="40791" y="1759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40" name="SMARTInkAnnotation572"/>
          <p:cNvSpPr/>
          <p:nvPr/>
        </p:nvSpPr>
        <p:spPr bwMode="auto">
          <a:xfrm>
            <a:off x="7018734" y="5473898"/>
            <a:ext cx="17860" cy="98228"/>
          </a:xfrm>
          <a:custGeom>
            <a:avLst/>
            <a:gdLst/>
            <a:ahLst/>
            <a:cxnLst/>
            <a:rect l="0" t="0" r="0" b="0"/>
            <a:pathLst>
              <a:path w="17860" h="98228">
                <a:moveTo>
                  <a:pt x="17859" y="98227"/>
                </a:moveTo>
                <a:lnTo>
                  <a:pt x="1273" y="81641"/>
                </a:lnTo>
                <a:lnTo>
                  <a:pt x="849" y="80224"/>
                </a:lnTo>
                <a:lnTo>
                  <a:pt x="566" y="78287"/>
                </a:lnTo>
                <a:lnTo>
                  <a:pt x="377" y="76004"/>
                </a:lnTo>
                <a:lnTo>
                  <a:pt x="251" y="73489"/>
                </a:lnTo>
                <a:lnTo>
                  <a:pt x="111" y="68050"/>
                </a:lnTo>
                <a:lnTo>
                  <a:pt x="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41" name="SMARTInkAnnotation573"/>
          <p:cNvSpPr/>
          <p:nvPr/>
        </p:nvSpPr>
        <p:spPr bwMode="auto">
          <a:xfrm>
            <a:off x="6938367" y="5295304"/>
            <a:ext cx="17860" cy="98228"/>
          </a:xfrm>
          <a:custGeom>
            <a:avLst/>
            <a:gdLst/>
            <a:ahLst/>
            <a:cxnLst/>
            <a:rect l="0" t="0" r="0" b="0"/>
            <a:pathLst>
              <a:path w="17860" h="98228">
                <a:moveTo>
                  <a:pt x="0" y="0"/>
                </a:moveTo>
                <a:lnTo>
                  <a:pt x="7688" y="0"/>
                </a:lnTo>
                <a:lnTo>
                  <a:pt x="8102" y="992"/>
                </a:lnTo>
                <a:lnTo>
                  <a:pt x="8378" y="2646"/>
                </a:lnTo>
                <a:lnTo>
                  <a:pt x="8562" y="4741"/>
                </a:lnTo>
                <a:lnTo>
                  <a:pt x="9676" y="6137"/>
                </a:lnTo>
                <a:lnTo>
                  <a:pt x="11412" y="7068"/>
                </a:lnTo>
                <a:lnTo>
                  <a:pt x="13561" y="7689"/>
                </a:lnTo>
                <a:lnTo>
                  <a:pt x="14994" y="9095"/>
                </a:lnTo>
                <a:lnTo>
                  <a:pt x="15949" y="11025"/>
                </a:lnTo>
                <a:lnTo>
                  <a:pt x="16585" y="13302"/>
                </a:lnTo>
                <a:lnTo>
                  <a:pt x="17010" y="15814"/>
                </a:lnTo>
                <a:lnTo>
                  <a:pt x="17293" y="18480"/>
                </a:lnTo>
                <a:lnTo>
                  <a:pt x="17482" y="21250"/>
                </a:lnTo>
                <a:lnTo>
                  <a:pt x="17608" y="25081"/>
                </a:lnTo>
                <a:lnTo>
                  <a:pt x="17826" y="46420"/>
                </a:lnTo>
                <a:lnTo>
                  <a:pt x="17859" y="9822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42" name="SMARTInkAnnotation574"/>
          <p:cNvSpPr/>
          <p:nvPr/>
        </p:nvSpPr>
        <p:spPr bwMode="auto">
          <a:xfrm>
            <a:off x="6965156" y="5357812"/>
            <a:ext cx="35720" cy="17860"/>
          </a:xfrm>
          <a:custGeom>
            <a:avLst/>
            <a:gdLst/>
            <a:ahLst/>
            <a:cxnLst/>
            <a:rect l="0" t="0" r="0" b="0"/>
            <a:pathLst>
              <a:path w="35720" h="17860">
                <a:moveTo>
                  <a:pt x="0" y="17859"/>
                </a:moveTo>
                <a:lnTo>
                  <a:pt x="4740" y="13119"/>
                </a:lnTo>
                <a:lnTo>
                  <a:pt x="7129" y="11723"/>
                </a:lnTo>
                <a:lnTo>
                  <a:pt x="9713" y="10792"/>
                </a:lnTo>
                <a:lnTo>
                  <a:pt x="12428" y="10171"/>
                </a:lnTo>
                <a:lnTo>
                  <a:pt x="15231" y="8765"/>
                </a:lnTo>
                <a:lnTo>
                  <a:pt x="18092" y="6835"/>
                </a:lnTo>
                <a:lnTo>
                  <a:pt x="20991" y="4557"/>
                </a:lnTo>
                <a:lnTo>
                  <a:pt x="23915" y="3038"/>
                </a:lnTo>
                <a:lnTo>
                  <a:pt x="26858" y="2025"/>
                </a:lnTo>
                <a:lnTo>
                  <a:pt x="35719"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43" name="SMARTInkAnnotation575"/>
          <p:cNvSpPr/>
          <p:nvPr/>
        </p:nvSpPr>
        <p:spPr bwMode="auto">
          <a:xfrm>
            <a:off x="7019975" y="5316949"/>
            <a:ext cx="25549" cy="94442"/>
          </a:xfrm>
          <a:custGeom>
            <a:avLst/>
            <a:gdLst/>
            <a:ahLst/>
            <a:cxnLst/>
            <a:rect l="0" t="0" r="0" b="0"/>
            <a:pathLst>
              <a:path w="25549" h="94442">
                <a:moveTo>
                  <a:pt x="7689" y="5144"/>
                </a:moveTo>
                <a:lnTo>
                  <a:pt x="7689" y="0"/>
                </a:lnTo>
                <a:lnTo>
                  <a:pt x="7689" y="2196"/>
                </a:lnTo>
                <a:lnTo>
                  <a:pt x="6697" y="3179"/>
                </a:lnTo>
                <a:lnTo>
                  <a:pt x="5044" y="3834"/>
                </a:lnTo>
                <a:lnTo>
                  <a:pt x="2949" y="4271"/>
                </a:lnTo>
                <a:lnTo>
                  <a:pt x="1552" y="5554"/>
                </a:lnTo>
                <a:lnTo>
                  <a:pt x="621" y="7402"/>
                </a:lnTo>
                <a:lnTo>
                  <a:pt x="0" y="9626"/>
                </a:lnTo>
                <a:lnTo>
                  <a:pt x="579" y="12101"/>
                </a:lnTo>
                <a:lnTo>
                  <a:pt x="1957" y="14743"/>
                </a:lnTo>
                <a:lnTo>
                  <a:pt x="3867" y="17497"/>
                </a:lnTo>
                <a:lnTo>
                  <a:pt x="5141" y="20324"/>
                </a:lnTo>
                <a:lnTo>
                  <a:pt x="5990" y="23202"/>
                </a:lnTo>
                <a:lnTo>
                  <a:pt x="6556" y="26112"/>
                </a:lnTo>
                <a:lnTo>
                  <a:pt x="6934" y="29045"/>
                </a:lnTo>
                <a:lnTo>
                  <a:pt x="7185" y="31992"/>
                </a:lnTo>
                <a:lnTo>
                  <a:pt x="7353" y="34949"/>
                </a:lnTo>
                <a:lnTo>
                  <a:pt x="8458" y="38905"/>
                </a:lnTo>
                <a:lnTo>
                  <a:pt x="10185" y="43526"/>
                </a:lnTo>
                <a:lnTo>
                  <a:pt x="12329" y="48592"/>
                </a:lnTo>
                <a:lnTo>
                  <a:pt x="13760" y="52961"/>
                </a:lnTo>
                <a:lnTo>
                  <a:pt x="14711" y="56866"/>
                </a:lnTo>
                <a:lnTo>
                  <a:pt x="15347" y="60461"/>
                </a:lnTo>
                <a:lnTo>
                  <a:pt x="16763" y="63850"/>
                </a:lnTo>
                <a:lnTo>
                  <a:pt x="18700" y="67102"/>
                </a:lnTo>
                <a:lnTo>
                  <a:pt x="24195" y="74709"/>
                </a:lnTo>
                <a:lnTo>
                  <a:pt x="24646" y="76326"/>
                </a:lnTo>
                <a:lnTo>
                  <a:pt x="24946" y="78395"/>
                </a:lnTo>
                <a:lnTo>
                  <a:pt x="25429" y="84106"/>
                </a:lnTo>
                <a:lnTo>
                  <a:pt x="25495" y="87532"/>
                </a:lnTo>
                <a:lnTo>
                  <a:pt x="25548" y="94441"/>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44" name="SMARTInkAnnotation576"/>
          <p:cNvSpPr/>
          <p:nvPr/>
        </p:nvSpPr>
        <p:spPr bwMode="auto">
          <a:xfrm>
            <a:off x="7545585" y="5500687"/>
            <a:ext cx="17861" cy="98228"/>
          </a:xfrm>
          <a:custGeom>
            <a:avLst/>
            <a:gdLst/>
            <a:ahLst/>
            <a:cxnLst/>
            <a:rect l="0" t="0" r="0" b="0"/>
            <a:pathLst>
              <a:path w="17861" h="98228">
                <a:moveTo>
                  <a:pt x="17860" y="98227"/>
                </a:moveTo>
                <a:lnTo>
                  <a:pt x="17860" y="51807"/>
                </a:lnTo>
                <a:lnTo>
                  <a:pt x="16868" y="47436"/>
                </a:lnTo>
                <a:lnTo>
                  <a:pt x="15214" y="42538"/>
                </a:lnTo>
                <a:lnTo>
                  <a:pt x="13120" y="37289"/>
                </a:lnTo>
                <a:lnTo>
                  <a:pt x="11722" y="32796"/>
                </a:lnTo>
                <a:lnTo>
                  <a:pt x="10792" y="28810"/>
                </a:lnTo>
                <a:lnTo>
                  <a:pt x="10171" y="25159"/>
                </a:lnTo>
                <a:lnTo>
                  <a:pt x="8766" y="20742"/>
                </a:lnTo>
                <a:lnTo>
                  <a:pt x="6836" y="15813"/>
                </a:lnTo>
                <a:lnTo>
                  <a:pt x="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45" name="SMARTInkAnnotation577"/>
          <p:cNvSpPr/>
          <p:nvPr/>
        </p:nvSpPr>
        <p:spPr bwMode="auto">
          <a:xfrm>
            <a:off x="7536656" y="5357812"/>
            <a:ext cx="26681" cy="107157"/>
          </a:xfrm>
          <a:custGeom>
            <a:avLst/>
            <a:gdLst/>
            <a:ahLst/>
            <a:cxnLst/>
            <a:rect l="0" t="0" r="0" b="0"/>
            <a:pathLst>
              <a:path w="26681" h="107157">
                <a:moveTo>
                  <a:pt x="17859" y="0"/>
                </a:moveTo>
                <a:lnTo>
                  <a:pt x="17859" y="37500"/>
                </a:lnTo>
                <a:lnTo>
                  <a:pt x="18851" y="41867"/>
                </a:lnTo>
                <a:lnTo>
                  <a:pt x="20505" y="46763"/>
                </a:lnTo>
                <a:lnTo>
                  <a:pt x="22599" y="52012"/>
                </a:lnTo>
                <a:lnTo>
                  <a:pt x="23997" y="56502"/>
                </a:lnTo>
                <a:lnTo>
                  <a:pt x="24928" y="60488"/>
                </a:lnTo>
                <a:lnTo>
                  <a:pt x="25548" y="64138"/>
                </a:lnTo>
                <a:lnTo>
                  <a:pt x="25962" y="67564"/>
                </a:lnTo>
                <a:lnTo>
                  <a:pt x="26237" y="70839"/>
                </a:lnTo>
                <a:lnTo>
                  <a:pt x="26421" y="74015"/>
                </a:lnTo>
                <a:lnTo>
                  <a:pt x="26625" y="80190"/>
                </a:lnTo>
                <a:lnTo>
                  <a:pt x="26680" y="83225"/>
                </a:lnTo>
                <a:lnTo>
                  <a:pt x="25724" y="86241"/>
                </a:lnTo>
                <a:lnTo>
                  <a:pt x="24094" y="89245"/>
                </a:lnTo>
                <a:lnTo>
                  <a:pt x="22016" y="92238"/>
                </a:lnTo>
                <a:lnTo>
                  <a:pt x="20631" y="95227"/>
                </a:lnTo>
                <a:lnTo>
                  <a:pt x="19707" y="98211"/>
                </a:lnTo>
                <a:lnTo>
                  <a:pt x="19091" y="101193"/>
                </a:lnTo>
                <a:lnTo>
                  <a:pt x="17688" y="103181"/>
                </a:lnTo>
                <a:lnTo>
                  <a:pt x="15761" y="104506"/>
                </a:lnTo>
                <a:lnTo>
                  <a:pt x="10279" y="106632"/>
                </a:lnTo>
                <a:lnTo>
                  <a:pt x="8836" y="106807"/>
                </a:lnTo>
                <a:lnTo>
                  <a:pt x="6883" y="106924"/>
                </a:lnTo>
                <a:lnTo>
                  <a:pt x="0"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46" name="SMARTInkAnnotation578"/>
          <p:cNvSpPr/>
          <p:nvPr/>
        </p:nvSpPr>
        <p:spPr bwMode="auto">
          <a:xfrm>
            <a:off x="7536656" y="5438179"/>
            <a:ext cx="62509" cy="17861"/>
          </a:xfrm>
          <a:custGeom>
            <a:avLst/>
            <a:gdLst/>
            <a:ahLst/>
            <a:cxnLst/>
            <a:rect l="0" t="0" r="0" b="0"/>
            <a:pathLst>
              <a:path w="62509" h="17861">
                <a:moveTo>
                  <a:pt x="0" y="17860"/>
                </a:moveTo>
                <a:lnTo>
                  <a:pt x="12428" y="17860"/>
                </a:lnTo>
                <a:lnTo>
                  <a:pt x="15231" y="16868"/>
                </a:lnTo>
                <a:lnTo>
                  <a:pt x="18092" y="15214"/>
                </a:lnTo>
                <a:lnTo>
                  <a:pt x="20990" y="13119"/>
                </a:lnTo>
                <a:lnTo>
                  <a:pt x="24908" y="11723"/>
                </a:lnTo>
                <a:lnTo>
                  <a:pt x="29503" y="10792"/>
                </a:lnTo>
                <a:lnTo>
                  <a:pt x="34552" y="10171"/>
                </a:lnTo>
                <a:lnTo>
                  <a:pt x="38909" y="9757"/>
                </a:lnTo>
                <a:lnTo>
                  <a:pt x="42806" y="9481"/>
                </a:lnTo>
                <a:lnTo>
                  <a:pt x="46397" y="9298"/>
                </a:lnTo>
                <a:lnTo>
                  <a:pt x="49783" y="8183"/>
                </a:lnTo>
                <a:lnTo>
                  <a:pt x="53032" y="6447"/>
                </a:lnTo>
                <a:lnTo>
                  <a:pt x="6250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47" name="SMARTInkAnnotation579"/>
          <p:cNvSpPr/>
          <p:nvPr/>
        </p:nvSpPr>
        <p:spPr bwMode="auto">
          <a:xfrm>
            <a:off x="7617023" y="5402460"/>
            <a:ext cx="26790" cy="62509"/>
          </a:xfrm>
          <a:custGeom>
            <a:avLst/>
            <a:gdLst/>
            <a:ahLst/>
            <a:cxnLst/>
            <a:rect l="0" t="0" r="0" b="0"/>
            <a:pathLst>
              <a:path w="26790" h="62509">
                <a:moveTo>
                  <a:pt x="0" y="0"/>
                </a:moveTo>
                <a:lnTo>
                  <a:pt x="7689" y="7689"/>
                </a:lnTo>
                <a:lnTo>
                  <a:pt x="8103" y="9095"/>
                </a:lnTo>
                <a:lnTo>
                  <a:pt x="8378" y="11025"/>
                </a:lnTo>
                <a:lnTo>
                  <a:pt x="8561" y="13303"/>
                </a:lnTo>
                <a:lnTo>
                  <a:pt x="8685" y="15814"/>
                </a:lnTo>
                <a:lnTo>
                  <a:pt x="8821" y="21250"/>
                </a:lnTo>
                <a:lnTo>
                  <a:pt x="8897" y="29889"/>
                </a:lnTo>
                <a:lnTo>
                  <a:pt x="9900" y="32825"/>
                </a:lnTo>
                <a:lnTo>
                  <a:pt x="11561" y="35774"/>
                </a:lnTo>
                <a:lnTo>
                  <a:pt x="13660" y="38732"/>
                </a:lnTo>
                <a:lnTo>
                  <a:pt x="15059" y="41696"/>
                </a:lnTo>
                <a:lnTo>
                  <a:pt x="15994" y="44665"/>
                </a:lnTo>
                <a:lnTo>
                  <a:pt x="16615" y="47636"/>
                </a:lnTo>
                <a:lnTo>
                  <a:pt x="17029" y="50609"/>
                </a:lnTo>
                <a:lnTo>
                  <a:pt x="17307" y="53584"/>
                </a:lnTo>
                <a:lnTo>
                  <a:pt x="17491" y="56558"/>
                </a:lnTo>
                <a:lnTo>
                  <a:pt x="18606" y="58542"/>
                </a:lnTo>
                <a:lnTo>
                  <a:pt x="20341" y="59864"/>
                </a:lnTo>
                <a:lnTo>
                  <a:pt x="26789" y="6250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48" name="SMARTInkAnnotation580"/>
          <p:cNvSpPr/>
          <p:nvPr/>
        </p:nvSpPr>
        <p:spPr bwMode="auto">
          <a:xfrm>
            <a:off x="7777757" y="5741789"/>
            <a:ext cx="80369" cy="8930"/>
          </a:xfrm>
          <a:custGeom>
            <a:avLst/>
            <a:gdLst/>
            <a:ahLst/>
            <a:cxnLst/>
            <a:rect l="0" t="0" r="0" b="0"/>
            <a:pathLst>
              <a:path w="80369" h="8930">
                <a:moveTo>
                  <a:pt x="0" y="8929"/>
                </a:moveTo>
                <a:lnTo>
                  <a:pt x="0" y="367"/>
                </a:lnTo>
                <a:lnTo>
                  <a:pt x="993" y="1237"/>
                </a:lnTo>
                <a:lnTo>
                  <a:pt x="4740" y="4849"/>
                </a:lnTo>
                <a:lnTo>
                  <a:pt x="8122" y="6209"/>
                </a:lnTo>
                <a:lnTo>
                  <a:pt x="12360" y="7116"/>
                </a:lnTo>
                <a:lnTo>
                  <a:pt x="17169" y="7720"/>
                </a:lnTo>
                <a:lnTo>
                  <a:pt x="22361" y="8123"/>
                </a:lnTo>
                <a:lnTo>
                  <a:pt x="27806" y="8392"/>
                </a:lnTo>
                <a:lnTo>
                  <a:pt x="33420" y="8571"/>
                </a:lnTo>
                <a:lnTo>
                  <a:pt x="38155" y="7698"/>
                </a:lnTo>
                <a:lnTo>
                  <a:pt x="42304" y="6124"/>
                </a:lnTo>
                <a:lnTo>
                  <a:pt x="46062" y="4083"/>
                </a:lnTo>
                <a:lnTo>
                  <a:pt x="50552" y="2721"/>
                </a:lnTo>
                <a:lnTo>
                  <a:pt x="55530" y="1814"/>
                </a:lnTo>
                <a:lnTo>
                  <a:pt x="60832" y="1210"/>
                </a:lnTo>
                <a:lnTo>
                  <a:pt x="65360" y="806"/>
                </a:lnTo>
                <a:lnTo>
                  <a:pt x="69370" y="538"/>
                </a:lnTo>
                <a:lnTo>
                  <a:pt x="8036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49" name="SMARTInkAnnotation581"/>
          <p:cNvSpPr/>
          <p:nvPr/>
        </p:nvSpPr>
        <p:spPr bwMode="auto">
          <a:xfrm>
            <a:off x="7920632" y="5652492"/>
            <a:ext cx="17836" cy="151805"/>
          </a:xfrm>
          <a:custGeom>
            <a:avLst/>
            <a:gdLst/>
            <a:ahLst/>
            <a:cxnLst/>
            <a:rect l="0" t="0" r="0" b="0"/>
            <a:pathLst>
              <a:path w="17836" h="151805">
                <a:moveTo>
                  <a:pt x="8930" y="0"/>
                </a:moveTo>
                <a:lnTo>
                  <a:pt x="8930" y="4740"/>
                </a:lnTo>
                <a:lnTo>
                  <a:pt x="9922" y="7129"/>
                </a:lnTo>
                <a:lnTo>
                  <a:pt x="11576" y="9713"/>
                </a:lnTo>
                <a:lnTo>
                  <a:pt x="13670" y="12428"/>
                </a:lnTo>
                <a:lnTo>
                  <a:pt x="14075" y="15231"/>
                </a:lnTo>
                <a:lnTo>
                  <a:pt x="13351" y="18091"/>
                </a:lnTo>
                <a:lnTo>
                  <a:pt x="11878" y="20990"/>
                </a:lnTo>
                <a:lnTo>
                  <a:pt x="11887" y="23915"/>
                </a:lnTo>
                <a:lnTo>
                  <a:pt x="12886" y="26858"/>
                </a:lnTo>
                <a:lnTo>
                  <a:pt x="14544" y="29811"/>
                </a:lnTo>
                <a:lnTo>
                  <a:pt x="15649" y="33765"/>
                </a:lnTo>
                <a:lnTo>
                  <a:pt x="16386" y="38385"/>
                </a:lnTo>
                <a:lnTo>
                  <a:pt x="16877" y="43449"/>
                </a:lnTo>
                <a:lnTo>
                  <a:pt x="17205" y="48809"/>
                </a:lnTo>
                <a:lnTo>
                  <a:pt x="17569" y="60058"/>
                </a:lnTo>
                <a:lnTo>
                  <a:pt x="17822" y="89366"/>
                </a:lnTo>
                <a:lnTo>
                  <a:pt x="17835" y="95296"/>
                </a:lnTo>
                <a:lnTo>
                  <a:pt x="16850" y="101234"/>
                </a:lnTo>
                <a:lnTo>
                  <a:pt x="15202" y="107176"/>
                </a:lnTo>
                <a:lnTo>
                  <a:pt x="13111" y="113123"/>
                </a:lnTo>
                <a:lnTo>
                  <a:pt x="11718" y="118079"/>
                </a:lnTo>
                <a:lnTo>
                  <a:pt x="10789" y="122375"/>
                </a:lnTo>
                <a:lnTo>
                  <a:pt x="10169" y="126232"/>
                </a:lnTo>
                <a:lnTo>
                  <a:pt x="8763" y="129795"/>
                </a:lnTo>
                <a:lnTo>
                  <a:pt x="6836" y="133162"/>
                </a:lnTo>
                <a:lnTo>
                  <a:pt x="4557" y="136400"/>
                </a:lnTo>
                <a:lnTo>
                  <a:pt x="3037" y="139550"/>
                </a:lnTo>
                <a:lnTo>
                  <a:pt x="2026" y="142643"/>
                </a:lnTo>
                <a:lnTo>
                  <a:pt x="0" y="15180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50" name="SMARTInkAnnotation582"/>
          <p:cNvSpPr/>
          <p:nvPr/>
        </p:nvSpPr>
        <p:spPr bwMode="auto">
          <a:xfrm>
            <a:off x="7920632" y="5732859"/>
            <a:ext cx="71439" cy="44649"/>
          </a:xfrm>
          <a:custGeom>
            <a:avLst/>
            <a:gdLst/>
            <a:ahLst/>
            <a:cxnLst/>
            <a:rect l="0" t="0" r="0" b="0"/>
            <a:pathLst>
              <a:path w="71439" h="44649">
                <a:moveTo>
                  <a:pt x="0" y="44648"/>
                </a:moveTo>
                <a:lnTo>
                  <a:pt x="12429" y="32220"/>
                </a:lnTo>
                <a:lnTo>
                  <a:pt x="15231" y="30410"/>
                </a:lnTo>
                <a:lnTo>
                  <a:pt x="18092" y="29202"/>
                </a:lnTo>
                <a:lnTo>
                  <a:pt x="20991" y="28398"/>
                </a:lnTo>
                <a:lnTo>
                  <a:pt x="24908" y="26870"/>
                </a:lnTo>
                <a:lnTo>
                  <a:pt x="29503" y="24858"/>
                </a:lnTo>
                <a:lnTo>
                  <a:pt x="39903" y="19978"/>
                </a:lnTo>
                <a:lnTo>
                  <a:pt x="51138" y="14501"/>
                </a:lnTo>
                <a:lnTo>
                  <a:pt x="55921" y="11652"/>
                </a:lnTo>
                <a:lnTo>
                  <a:pt x="60101" y="8760"/>
                </a:lnTo>
                <a:lnTo>
                  <a:pt x="7143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51" name="SMARTInkAnnotation583"/>
          <p:cNvSpPr/>
          <p:nvPr/>
        </p:nvSpPr>
        <p:spPr bwMode="auto">
          <a:xfrm>
            <a:off x="8009929" y="5679281"/>
            <a:ext cx="16588" cy="133946"/>
          </a:xfrm>
          <a:custGeom>
            <a:avLst/>
            <a:gdLst/>
            <a:ahLst/>
            <a:cxnLst/>
            <a:rect l="0" t="0" r="0" b="0"/>
            <a:pathLst>
              <a:path w="16588" h="133946">
                <a:moveTo>
                  <a:pt x="8930" y="0"/>
                </a:moveTo>
                <a:lnTo>
                  <a:pt x="8930" y="7688"/>
                </a:lnTo>
                <a:lnTo>
                  <a:pt x="7938" y="10087"/>
                </a:lnTo>
                <a:lnTo>
                  <a:pt x="6284" y="13670"/>
                </a:lnTo>
                <a:lnTo>
                  <a:pt x="4190" y="18043"/>
                </a:lnTo>
                <a:lnTo>
                  <a:pt x="2792" y="21950"/>
                </a:lnTo>
                <a:lnTo>
                  <a:pt x="1862" y="25548"/>
                </a:lnTo>
                <a:lnTo>
                  <a:pt x="1241" y="28938"/>
                </a:lnTo>
                <a:lnTo>
                  <a:pt x="827" y="33183"/>
                </a:lnTo>
                <a:lnTo>
                  <a:pt x="552" y="37997"/>
                </a:lnTo>
                <a:lnTo>
                  <a:pt x="368" y="43191"/>
                </a:lnTo>
                <a:lnTo>
                  <a:pt x="1237" y="48637"/>
                </a:lnTo>
                <a:lnTo>
                  <a:pt x="2809" y="54253"/>
                </a:lnTo>
                <a:lnTo>
                  <a:pt x="4850" y="59981"/>
                </a:lnTo>
                <a:lnTo>
                  <a:pt x="6210" y="64792"/>
                </a:lnTo>
                <a:lnTo>
                  <a:pt x="7117" y="68991"/>
                </a:lnTo>
                <a:lnTo>
                  <a:pt x="7721" y="72783"/>
                </a:lnTo>
                <a:lnTo>
                  <a:pt x="8124" y="77295"/>
                </a:lnTo>
                <a:lnTo>
                  <a:pt x="8393" y="82287"/>
                </a:lnTo>
                <a:lnTo>
                  <a:pt x="8572" y="87601"/>
                </a:lnTo>
                <a:lnTo>
                  <a:pt x="9683" y="93127"/>
                </a:lnTo>
                <a:lnTo>
                  <a:pt x="11417" y="98795"/>
                </a:lnTo>
                <a:lnTo>
                  <a:pt x="13564" y="104559"/>
                </a:lnTo>
                <a:lnTo>
                  <a:pt x="14996" y="109393"/>
                </a:lnTo>
                <a:lnTo>
                  <a:pt x="15951" y="113608"/>
                </a:lnTo>
                <a:lnTo>
                  <a:pt x="16587" y="117411"/>
                </a:lnTo>
                <a:lnTo>
                  <a:pt x="16019" y="119946"/>
                </a:lnTo>
                <a:lnTo>
                  <a:pt x="14649" y="121636"/>
                </a:lnTo>
                <a:lnTo>
                  <a:pt x="12742" y="122762"/>
                </a:lnTo>
                <a:lnTo>
                  <a:pt x="11471" y="124505"/>
                </a:lnTo>
                <a:lnTo>
                  <a:pt x="10624" y="126659"/>
                </a:lnTo>
                <a:lnTo>
                  <a:pt x="10059" y="129088"/>
                </a:lnTo>
                <a:lnTo>
                  <a:pt x="8690" y="130707"/>
                </a:lnTo>
                <a:lnTo>
                  <a:pt x="6787" y="131786"/>
                </a:lnTo>
                <a:lnTo>
                  <a:pt x="0" y="1339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52" name="SMARTInkAnnotation584"/>
          <p:cNvSpPr/>
          <p:nvPr/>
        </p:nvSpPr>
        <p:spPr bwMode="auto">
          <a:xfrm>
            <a:off x="7536656" y="5982890"/>
            <a:ext cx="26790" cy="71439"/>
          </a:xfrm>
          <a:custGeom>
            <a:avLst/>
            <a:gdLst/>
            <a:ahLst/>
            <a:cxnLst/>
            <a:rect l="0" t="0" r="0" b="0"/>
            <a:pathLst>
              <a:path w="26790" h="71439">
                <a:moveTo>
                  <a:pt x="0" y="0"/>
                </a:moveTo>
                <a:lnTo>
                  <a:pt x="0" y="20991"/>
                </a:lnTo>
                <a:lnTo>
                  <a:pt x="992" y="23916"/>
                </a:lnTo>
                <a:lnTo>
                  <a:pt x="2645" y="26858"/>
                </a:lnTo>
                <a:lnTo>
                  <a:pt x="4740" y="29811"/>
                </a:lnTo>
                <a:lnTo>
                  <a:pt x="7129" y="32773"/>
                </a:lnTo>
                <a:lnTo>
                  <a:pt x="9714" y="35739"/>
                </a:lnTo>
                <a:lnTo>
                  <a:pt x="12428" y="38709"/>
                </a:lnTo>
                <a:lnTo>
                  <a:pt x="14238" y="42673"/>
                </a:lnTo>
                <a:lnTo>
                  <a:pt x="15446" y="47300"/>
                </a:lnTo>
                <a:lnTo>
                  <a:pt x="16251" y="52370"/>
                </a:lnTo>
                <a:lnTo>
                  <a:pt x="17779" y="55749"/>
                </a:lnTo>
                <a:lnTo>
                  <a:pt x="19790" y="58002"/>
                </a:lnTo>
                <a:lnTo>
                  <a:pt x="22123" y="59504"/>
                </a:lnTo>
                <a:lnTo>
                  <a:pt x="23679" y="61498"/>
                </a:lnTo>
                <a:lnTo>
                  <a:pt x="24715" y="63818"/>
                </a:lnTo>
                <a:lnTo>
                  <a:pt x="26789" y="7143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53" name="SMARTInkAnnotation585"/>
          <p:cNvSpPr/>
          <p:nvPr/>
        </p:nvSpPr>
        <p:spPr bwMode="auto">
          <a:xfrm>
            <a:off x="7492007" y="6107906"/>
            <a:ext cx="26790" cy="160735"/>
          </a:xfrm>
          <a:custGeom>
            <a:avLst/>
            <a:gdLst/>
            <a:ahLst/>
            <a:cxnLst/>
            <a:rect l="0" t="0" r="0" b="0"/>
            <a:pathLst>
              <a:path w="26790" h="160735">
                <a:moveTo>
                  <a:pt x="26789" y="0"/>
                </a:moveTo>
                <a:lnTo>
                  <a:pt x="22049" y="0"/>
                </a:lnTo>
                <a:lnTo>
                  <a:pt x="20652" y="992"/>
                </a:lnTo>
                <a:lnTo>
                  <a:pt x="19722" y="2645"/>
                </a:lnTo>
                <a:lnTo>
                  <a:pt x="19101" y="4740"/>
                </a:lnTo>
                <a:lnTo>
                  <a:pt x="18687" y="8121"/>
                </a:lnTo>
                <a:lnTo>
                  <a:pt x="18412" y="12359"/>
                </a:lnTo>
                <a:lnTo>
                  <a:pt x="18228" y="17169"/>
                </a:lnTo>
                <a:lnTo>
                  <a:pt x="17113" y="21368"/>
                </a:lnTo>
                <a:lnTo>
                  <a:pt x="15377" y="25159"/>
                </a:lnTo>
                <a:lnTo>
                  <a:pt x="13228" y="28679"/>
                </a:lnTo>
                <a:lnTo>
                  <a:pt x="11795" y="33010"/>
                </a:lnTo>
                <a:lnTo>
                  <a:pt x="10840" y="37882"/>
                </a:lnTo>
                <a:lnTo>
                  <a:pt x="10204" y="43114"/>
                </a:lnTo>
                <a:lnTo>
                  <a:pt x="9779" y="48586"/>
                </a:lnTo>
                <a:lnTo>
                  <a:pt x="9495" y="54219"/>
                </a:lnTo>
                <a:lnTo>
                  <a:pt x="9307" y="59958"/>
                </a:lnTo>
                <a:lnTo>
                  <a:pt x="9042" y="82258"/>
                </a:lnTo>
                <a:lnTo>
                  <a:pt x="9997" y="89565"/>
                </a:lnTo>
                <a:lnTo>
                  <a:pt x="11626" y="96421"/>
                </a:lnTo>
                <a:lnTo>
                  <a:pt x="13703" y="102976"/>
                </a:lnTo>
                <a:lnTo>
                  <a:pt x="15089" y="109330"/>
                </a:lnTo>
                <a:lnTo>
                  <a:pt x="16013" y="115551"/>
                </a:lnTo>
                <a:lnTo>
                  <a:pt x="16628" y="121682"/>
                </a:lnTo>
                <a:lnTo>
                  <a:pt x="16047" y="126762"/>
                </a:lnTo>
                <a:lnTo>
                  <a:pt x="14667" y="131141"/>
                </a:lnTo>
                <a:lnTo>
                  <a:pt x="12755" y="135052"/>
                </a:lnTo>
                <a:lnTo>
                  <a:pt x="11479" y="139644"/>
                </a:lnTo>
                <a:lnTo>
                  <a:pt x="10630" y="144689"/>
                </a:lnTo>
                <a:lnTo>
                  <a:pt x="10063" y="150038"/>
                </a:lnTo>
                <a:lnTo>
                  <a:pt x="8694" y="153603"/>
                </a:lnTo>
                <a:lnTo>
                  <a:pt x="6787" y="155980"/>
                </a:lnTo>
                <a:lnTo>
                  <a:pt x="0" y="16073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54" name="SMARTInkAnnotation586"/>
          <p:cNvSpPr/>
          <p:nvPr/>
        </p:nvSpPr>
        <p:spPr bwMode="auto">
          <a:xfrm>
            <a:off x="7500937" y="6206132"/>
            <a:ext cx="71439" cy="8931"/>
          </a:xfrm>
          <a:custGeom>
            <a:avLst/>
            <a:gdLst/>
            <a:ahLst/>
            <a:cxnLst/>
            <a:rect l="0" t="0" r="0" b="0"/>
            <a:pathLst>
              <a:path w="71439" h="8931">
                <a:moveTo>
                  <a:pt x="0" y="8930"/>
                </a:moveTo>
                <a:lnTo>
                  <a:pt x="12429" y="8930"/>
                </a:lnTo>
                <a:lnTo>
                  <a:pt x="16223" y="7938"/>
                </a:lnTo>
                <a:lnTo>
                  <a:pt x="20737" y="6284"/>
                </a:lnTo>
                <a:lnTo>
                  <a:pt x="25732" y="4190"/>
                </a:lnTo>
                <a:lnTo>
                  <a:pt x="30053" y="2793"/>
                </a:lnTo>
                <a:lnTo>
                  <a:pt x="33926" y="1862"/>
                </a:lnTo>
                <a:lnTo>
                  <a:pt x="37500" y="1241"/>
                </a:lnTo>
                <a:lnTo>
                  <a:pt x="40875" y="828"/>
                </a:lnTo>
                <a:lnTo>
                  <a:pt x="44117" y="552"/>
                </a:lnTo>
                <a:lnTo>
                  <a:pt x="47271" y="368"/>
                </a:lnTo>
                <a:lnTo>
                  <a:pt x="56066" y="164"/>
                </a:lnTo>
                <a:lnTo>
                  <a:pt x="7143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55" name="SMARTInkAnnotation587"/>
          <p:cNvSpPr/>
          <p:nvPr/>
        </p:nvSpPr>
        <p:spPr bwMode="auto">
          <a:xfrm>
            <a:off x="7572743" y="6161484"/>
            <a:ext cx="26422" cy="133946"/>
          </a:xfrm>
          <a:custGeom>
            <a:avLst/>
            <a:gdLst/>
            <a:ahLst/>
            <a:cxnLst/>
            <a:rect l="0" t="0" r="0" b="0"/>
            <a:pathLst>
              <a:path w="26422" h="133946">
                <a:moveTo>
                  <a:pt x="8561" y="0"/>
                </a:moveTo>
                <a:lnTo>
                  <a:pt x="3822" y="4740"/>
                </a:lnTo>
                <a:lnTo>
                  <a:pt x="2425" y="7129"/>
                </a:lnTo>
                <a:lnTo>
                  <a:pt x="1494" y="9713"/>
                </a:lnTo>
                <a:lnTo>
                  <a:pt x="873" y="12429"/>
                </a:lnTo>
                <a:lnTo>
                  <a:pt x="459" y="16223"/>
                </a:lnTo>
                <a:lnTo>
                  <a:pt x="183" y="20738"/>
                </a:lnTo>
                <a:lnTo>
                  <a:pt x="0" y="25731"/>
                </a:lnTo>
                <a:lnTo>
                  <a:pt x="869" y="31044"/>
                </a:lnTo>
                <a:lnTo>
                  <a:pt x="2441" y="36571"/>
                </a:lnTo>
                <a:lnTo>
                  <a:pt x="4482" y="42240"/>
                </a:lnTo>
                <a:lnTo>
                  <a:pt x="5841" y="48004"/>
                </a:lnTo>
                <a:lnTo>
                  <a:pt x="6748" y="53831"/>
                </a:lnTo>
                <a:lnTo>
                  <a:pt x="7352" y="59699"/>
                </a:lnTo>
                <a:lnTo>
                  <a:pt x="8747" y="65596"/>
                </a:lnTo>
                <a:lnTo>
                  <a:pt x="10670" y="71512"/>
                </a:lnTo>
                <a:lnTo>
                  <a:pt x="12943" y="77440"/>
                </a:lnTo>
                <a:lnTo>
                  <a:pt x="15451" y="82385"/>
                </a:lnTo>
                <a:lnTo>
                  <a:pt x="18116" y="86673"/>
                </a:lnTo>
                <a:lnTo>
                  <a:pt x="20884" y="90524"/>
                </a:lnTo>
                <a:lnTo>
                  <a:pt x="22729" y="94084"/>
                </a:lnTo>
                <a:lnTo>
                  <a:pt x="23959" y="97449"/>
                </a:lnTo>
                <a:lnTo>
                  <a:pt x="24780" y="100684"/>
                </a:lnTo>
                <a:lnTo>
                  <a:pt x="25327" y="103834"/>
                </a:lnTo>
                <a:lnTo>
                  <a:pt x="25691" y="106926"/>
                </a:lnTo>
                <a:lnTo>
                  <a:pt x="25935" y="109979"/>
                </a:lnTo>
                <a:lnTo>
                  <a:pt x="26097" y="113007"/>
                </a:lnTo>
                <a:lnTo>
                  <a:pt x="26378" y="123238"/>
                </a:lnTo>
                <a:lnTo>
                  <a:pt x="26421" y="1339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56" name="SMARTInkAnnotation588"/>
          <p:cNvSpPr/>
          <p:nvPr/>
        </p:nvSpPr>
        <p:spPr bwMode="auto">
          <a:xfrm>
            <a:off x="7018734" y="5947171"/>
            <a:ext cx="8931" cy="62509"/>
          </a:xfrm>
          <a:custGeom>
            <a:avLst/>
            <a:gdLst/>
            <a:ahLst/>
            <a:cxnLst/>
            <a:rect l="0" t="0" r="0" b="0"/>
            <a:pathLst>
              <a:path w="8931" h="62509">
                <a:moveTo>
                  <a:pt x="0" y="0"/>
                </a:moveTo>
                <a:lnTo>
                  <a:pt x="0" y="4741"/>
                </a:lnTo>
                <a:lnTo>
                  <a:pt x="992" y="7129"/>
                </a:lnTo>
                <a:lnTo>
                  <a:pt x="2645" y="9714"/>
                </a:lnTo>
                <a:lnTo>
                  <a:pt x="4740" y="12429"/>
                </a:lnTo>
                <a:lnTo>
                  <a:pt x="6137" y="15232"/>
                </a:lnTo>
                <a:lnTo>
                  <a:pt x="7068" y="18092"/>
                </a:lnTo>
                <a:lnTo>
                  <a:pt x="7689" y="20991"/>
                </a:lnTo>
                <a:lnTo>
                  <a:pt x="8102" y="23916"/>
                </a:lnTo>
                <a:lnTo>
                  <a:pt x="8378" y="26858"/>
                </a:lnTo>
                <a:lnTo>
                  <a:pt x="8562" y="29812"/>
                </a:lnTo>
                <a:lnTo>
                  <a:pt x="8766" y="35739"/>
                </a:lnTo>
                <a:lnTo>
                  <a:pt x="8908" y="44468"/>
                </a:lnTo>
                <a:lnTo>
                  <a:pt x="8930" y="6250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57" name="SMARTInkAnnotation589"/>
          <p:cNvSpPr/>
          <p:nvPr/>
        </p:nvSpPr>
        <p:spPr bwMode="auto">
          <a:xfrm>
            <a:off x="6983015" y="6081117"/>
            <a:ext cx="7690" cy="169497"/>
          </a:xfrm>
          <a:custGeom>
            <a:avLst/>
            <a:gdLst/>
            <a:ahLst/>
            <a:cxnLst/>
            <a:rect l="0" t="0" r="0" b="0"/>
            <a:pathLst>
              <a:path w="7690" h="169497">
                <a:moveTo>
                  <a:pt x="0" y="0"/>
                </a:moveTo>
                <a:lnTo>
                  <a:pt x="0" y="12428"/>
                </a:lnTo>
                <a:lnTo>
                  <a:pt x="992" y="15231"/>
                </a:lnTo>
                <a:lnTo>
                  <a:pt x="2646" y="18091"/>
                </a:lnTo>
                <a:lnTo>
                  <a:pt x="4740" y="20990"/>
                </a:lnTo>
                <a:lnTo>
                  <a:pt x="6137" y="24907"/>
                </a:lnTo>
                <a:lnTo>
                  <a:pt x="7068" y="29503"/>
                </a:lnTo>
                <a:lnTo>
                  <a:pt x="7689" y="34551"/>
                </a:lnTo>
                <a:lnTo>
                  <a:pt x="7111" y="39902"/>
                </a:lnTo>
                <a:lnTo>
                  <a:pt x="5732" y="45452"/>
                </a:lnTo>
                <a:lnTo>
                  <a:pt x="3822" y="51137"/>
                </a:lnTo>
                <a:lnTo>
                  <a:pt x="2548" y="56912"/>
                </a:lnTo>
                <a:lnTo>
                  <a:pt x="1698" y="62745"/>
                </a:lnTo>
                <a:lnTo>
                  <a:pt x="1133" y="68620"/>
                </a:lnTo>
                <a:lnTo>
                  <a:pt x="755" y="74520"/>
                </a:lnTo>
                <a:lnTo>
                  <a:pt x="336" y="86367"/>
                </a:lnTo>
                <a:lnTo>
                  <a:pt x="67" y="110142"/>
                </a:lnTo>
                <a:lnTo>
                  <a:pt x="0" y="169496"/>
                </a:lnTo>
                <a:lnTo>
                  <a:pt x="0" y="1339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58" name="SMARTInkAnnotation590"/>
          <p:cNvSpPr/>
          <p:nvPr/>
        </p:nvSpPr>
        <p:spPr bwMode="auto">
          <a:xfrm>
            <a:off x="7000875" y="6152554"/>
            <a:ext cx="71438" cy="17861"/>
          </a:xfrm>
          <a:custGeom>
            <a:avLst/>
            <a:gdLst/>
            <a:ahLst/>
            <a:cxnLst/>
            <a:rect l="0" t="0" r="0" b="0"/>
            <a:pathLst>
              <a:path w="71438" h="17861">
                <a:moveTo>
                  <a:pt x="0" y="17860"/>
                </a:moveTo>
                <a:lnTo>
                  <a:pt x="28679" y="17860"/>
                </a:lnTo>
                <a:lnTo>
                  <a:pt x="33010" y="16868"/>
                </a:lnTo>
                <a:lnTo>
                  <a:pt x="37882" y="15214"/>
                </a:lnTo>
                <a:lnTo>
                  <a:pt x="43114" y="13119"/>
                </a:lnTo>
                <a:lnTo>
                  <a:pt x="47593" y="11723"/>
                </a:lnTo>
                <a:lnTo>
                  <a:pt x="51573" y="10792"/>
                </a:lnTo>
                <a:lnTo>
                  <a:pt x="55218" y="10171"/>
                </a:lnTo>
                <a:lnTo>
                  <a:pt x="58640" y="9757"/>
                </a:lnTo>
                <a:lnTo>
                  <a:pt x="61914" y="9481"/>
                </a:lnTo>
                <a:lnTo>
                  <a:pt x="69556" y="9039"/>
                </a:lnTo>
                <a:lnTo>
                  <a:pt x="70183" y="8011"/>
                </a:lnTo>
                <a:lnTo>
                  <a:pt x="70601" y="6333"/>
                </a:lnTo>
                <a:lnTo>
                  <a:pt x="7143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59" name="SMARTInkAnnotation591"/>
          <p:cNvSpPr/>
          <p:nvPr/>
        </p:nvSpPr>
        <p:spPr bwMode="auto">
          <a:xfrm>
            <a:off x="7045523" y="6125765"/>
            <a:ext cx="26790" cy="107157"/>
          </a:xfrm>
          <a:custGeom>
            <a:avLst/>
            <a:gdLst/>
            <a:ahLst/>
            <a:cxnLst/>
            <a:rect l="0" t="0" r="0" b="0"/>
            <a:pathLst>
              <a:path w="26790" h="107157">
                <a:moveTo>
                  <a:pt x="0" y="0"/>
                </a:moveTo>
                <a:lnTo>
                  <a:pt x="0" y="25732"/>
                </a:lnTo>
                <a:lnTo>
                  <a:pt x="992" y="30053"/>
                </a:lnTo>
                <a:lnTo>
                  <a:pt x="2646" y="33926"/>
                </a:lnTo>
                <a:lnTo>
                  <a:pt x="4740" y="37500"/>
                </a:lnTo>
                <a:lnTo>
                  <a:pt x="6137" y="41868"/>
                </a:lnTo>
                <a:lnTo>
                  <a:pt x="7068" y="46763"/>
                </a:lnTo>
                <a:lnTo>
                  <a:pt x="7689" y="52012"/>
                </a:lnTo>
                <a:lnTo>
                  <a:pt x="9095" y="57495"/>
                </a:lnTo>
                <a:lnTo>
                  <a:pt x="11024" y="63134"/>
                </a:lnTo>
                <a:lnTo>
                  <a:pt x="13302" y="68879"/>
                </a:lnTo>
                <a:lnTo>
                  <a:pt x="14822" y="73701"/>
                </a:lnTo>
                <a:lnTo>
                  <a:pt x="15834" y="77907"/>
                </a:lnTo>
                <a:lnTo>
                  <a:pt x="16510" y="81704"/>
                </a:lnTo>
                <a:lnTo>
                  <a:pt x="17952" y="85227"/>
                </a:lnTo>
                <a:lnTo>
                  <a:pt x="19906" y="88568"/>
                </a:lnTo>
                <a:lnTo>
                  <a:pt x="25429" y="96319"/>
                </a:lnTo>
                <a:lnTo>
                  <a:pt x="25883" y="97947"/>
                </a:lnTo>
                <a:lnTo>
                  <a:pt x="26185" y="100025"/>
                </a:lnTo>
                <a:lnTo>
                  <a:pt x="26789"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60" name="SMARTInkAnnotation592"/>
          <p:cNvSpPr/>
          <p:nvPr/>
        </p:nvSpPr>
        <p:spPr bwMode="auto">
          <a:xfrm>
            <a:off x="6563320" y="5938242"/>
            <a:ext cx="17752" cy="98227"/>
          </a:xfrm>
          <a:custGeom>
            <a:avLst/>
            <a:gdLst/>
            <a:ahLst/>
            <a:cxnLst/>
            <a:rect l="0" t="0" r="0" b="0"/>
            <a:pathLst>
              <a:path w="17752" h="98227">
                <a:moveTo>
                  <a:pt x="8930" y="0"/>
                </a:moveTo>
                <a:lnTo>
                  <a:pt x="8930" y="37576"/>
                </a:lnTo>
                <a:lnTo>
                  <a:pt x="9922" y="40925"/>
                </a:lnTo>
                <a:lnTo>
                  <a:pt x="11575" y="44151"/>
                </a:lnTo>
                <a:lnTo>
                  <a:pt x="13670" y="47293"/>
                </a:lnTo>
                <a:lnTo>
                  <a:pt x="15066" y="51373"/>
                </a:lnTo>
                <a:lnTo>
                  <a:pt x="15997" y="56076"/>
                </a:lnTo>
                <a:lnTo>
                  <a:pt x="16618" y="61197"/>
                </a:lnTo>
                <a:lnTo>
                  <a:pt x="17032" y="65602"/>
                </a:lnTo>
                <a:lnTo>
                  <a:pt x="17308" y="69532"/>
                </a:lnTo>
                <a:lnTo>
                  <a:pt x="17492" y="73144"/>
                </a:lnTo>
                <a:lnTo>
                  <a:pt x="17696" y="79802"/>
                </a:lnTo>
                <a:lnTo>
                  <a:pt x="17751" y="82967"/>
                </a:lnTo>
                <a:lnTo>
                  <a:pt x="16794" y="85077"/>
                </a:lnTo>
                <a:lnTo>
                  <a:pt x="15165" y="86483"/>
                </a:lnTo>
                <a:lnTo>
                  <a:pt x="10161" y="88741"/>
                </a:lnTo>
                <a:lnTo>
                  <a:pt x="8758" y="89919"/>
                </a:lnTo>
                <a:lnTo>
                  <a:pt x="6831" y="91695"/>
                </a:lnTo>
                <a:lnTo>
                  <a:pt x="0" y="9822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61" name="SMARTInkAnnotation593"/>
          <p:cNvSpPr/>
          <p:nvPr/>
        </p:nvSpPr>
        <p:spPr bwMode="auto">
          <a:xfrm>
            <a:off x="6527601" y="6063257"/>
            <a:ext cx="34370" cy="124970"/>
          </a:xfrm>
          <a:custGeom>
            <a:avLst/>
            <a:gdLst/>
            <a:ahLst/>
            <a:cxnLst/>
            <a:rect l="0" t="0" r="0" b="0"/>
            <a:pathLst>
              <a:path w="34370" h="124970">
                <a:moveTo>
                  <a:pt x="17859" y="0"/>
                </a:moveTo>
                <a:lnTo>
                  <a:pt x="17859" y="46398"/>
                </a:lnTo>
                <a:lnTo>
                  <a:pt x="18852" y="50776"/>
                </a:lnTo>
                <a:lnTo>
                  <a:pt x="20505" y="55679"/>
                </a:lnTo>
                <a:lnTo>
                  <a:pt x="22599" y="60932"/>
                </a:lnTo>
                <a:lnTo>
                  <a:pt x="23996" y="65426"/>
                </a:lnTo>
                <a:lnTo>
                  <a:pt x="24927" y="69414"/>
                </a:lnTo>
                <a:lnTo>
                  <a:pt x="25548" y="73065"/>
                </a:lnTo>
                <a:lnTo>
                  <a:pt x="26953" y="77484"/>
                </a:lnTo>
                <a:lnTo>
                  <a:pt x="28884" y="82414"/>
                </a:lnTo>
                <a:lnTo>
                  <a:pt x="31162" y="87685"/>
                </a:lnTo>
                <a:lnTo>
                  <a:pt x="32681" y="92191"/>
                </a:lnTo>
                <a:lnTo>
                  <a:pt x="33693" y="96187"/>
                </a:lnTo>
                <a:lnTo>
                  <a:pt x="34369" y="99844"/>
                </a:lnTo>
                <a:lnTo>
                  <a:pt x="33826" y="103273"/>
                </a:lnTo>
                <a:lnTo>
                  <a:pt x="32472" y="106553"/>
                </a:lnTo>
                <a:lnTo>
                  <a:pt x="30578" y="109730"/>
                </a:lnTo>
                <a:lnTo>
                  <a:pt x="29315" y="112841"/>
                </a:lnTo>
                <a:lnTo>
                  <a:pt x="28473" y="115908"/>
                </a:lnTo>
                <a:lnTo>
                  <a:pt x="27122" y="123217"/>
                </a:lnTo>
                <a:lnTo>
                  <a:pt x="26018" y="123816"/>
                </a:lnTo>
                <a:lnTo>
                  <a:pt x="24291" y="124216"/>
                </a:lnTo>
                <a:lnTo>
                  <a:pt x="22147" y="124483"/>
                </a:lnTo>
                <a:lnTo>
                  <a:pt x="19725" y="124661"/>
                </a:lnTo>
                <a:lnTo>
                  <a:pt x="17119" y="124779"/>
                </a:lnTo>
                <a:lnTo>
                  <a:pt x="10547" y="124969"/>
                </a:lnTo>
                <a:lnTo>
                  <a:pt x="9016" y="123992"/>
                </a:lnTo>
                <a:lnTo>
                  <a:pt x="7003" y="122350"/>
                </a:lnTo>
                <a:lnTo>
                  <a:pt x="4669" y="120262"/>
                </a:lnTo>
                <a:lnTo>
                  <a:pt x="3113" y="117878"/>
                </a:lnTo>
                <a:lnTo>
                  <a:pt x="2075" y="115296"/>
                </a:lnTo>
                <a:lnTo>
                  <a:pt x="0" y="10715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62" name="SMARTInkAnnotation594"/>
          <p:cNvSpPr/>
          <p:nvPr/>
        </p:nvSpPr>
        <p:spPr bwMode="auto">
          <a:xfrm>
            <a:off x="6536531" y="6107906"/>
            <a:ext cx="98227" cy="35720"/>
          </a:xfrm>
          <a:custGeom>
            <a:avLst/>
            <a:gdLst/>
            <a:ahLst/>
            <a:cxnLst/>
            <a:rect l="0" t="0" r="0" b="0"/>
            <a:pathLst>
              <a:path w="98227" h="35720">
                <a:moveTo>
                  <a:pt x="0" y="35719"/>
                </a:moveTo>
                <a:lnTo>
                  <a:pt x="33419" y="35719"/>
                </a:lnTo>
                <a:lnTo>
                  <a:pt x="39147" y="34727"/>
                </a:lnTo>
                <a:lnTo>
                  <a:pt x="44949" y="33073"/>
                </a:lnTo>
                <a:lnTo>
                  <a:pt x="50802" y="30978"/>
                </a:lnTo>
                <a:lnTo>
                  <a:pt x="56689" y="29582"/>
                </a:lnTo>
                <a:lnTo>
                  <a:pt x="62597" y="28651"/>
                </a:lnTo>
                <a:lnTo>
                  <a:pt x="68520" y="28030"/>
                </a:lnTo>
                <a:lnTo>
                  <a:pt x="73461" y="27616"/>
                </a:lnTo>
                <a:lnTo>
                  <a:pt x="77748" y="27340"/>
                </a:lnTo>
                <a:lnTo>
                  <a:pt x="81597" y="27157"/>
                </a:lnTo>
                <a:lnTo>
                  <a:pt x="85156" y="26042"/>
                </a:lnTo>
                <a:lnTo>
                  <a:pt x="88521" y="24306"/>
                </a:lnTo>
                <a:lnTo>
                  <a:pt x="91756" y="22157"/>
                </a:lnTo>
                <a:lnTo>
                  <a:pt x="93913" y="19732"/>
                </a:lnTo>
                <a:lnTo>
                  <a:pt x="95351" y="17124"/>
                </a:lnTo>
                <a:lnTo>
                  <a:pt x="96309" y="14392"/>
                </a:lnTo>
                <a:lnTo>
                  <a:pt x="96948" y="11580"/>
                </a:lnTo>
                <a:lnTo>
                  <a:pt x="97374" y="8712"/>
                </a:lnTo>
                <a:lnTo>
                  <a:pt x="9822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63" name="SMARTInkAnnotation595"/>
          <p:cNvSpPr/>
          <p:nvPr/>
        </p:nvSpPr>
        <p:spPr bwMode="auto">
          <a:xfrm>
            <a:off x="6616898" y="6098976"/>
            <a:ext cx="17860" cy="116087"/>
          </a:xfrm>
          <a:custGeom>
            <a:avLst/>
            <a:gdLst/>
            <a:ahLst/>
            <a:cxnLst/>
            <a:rect l="0" t="0" r="0" b="0"/>
            <a:pathLst>
              <a:path w="17860" h="116087">
                <a:moveTo>
                  <a:pt x="0" y="0"/>
                </a:moveTo>
                <a:lnTo>
                  <a:pt x="0" y="46398"/>
                </a:lnTo>
                <a:lnTo>
                  <a:pt x="992" y="49783"/>
                </a:lnTo>
                <a:lnTo>
                  <a:pt x="2646" y="53033"/>
                </a:lnTo>
                <a:lnTo>
                  <a:pt x="4740" y="56191"/>
                </a:lnTo>
                <a:lnTo>
                  <a:pt x="6137" y="60281"/>
                </a:lnTo>
                <a:lnTo>
                  <a:pt x="7068" y="64992"/>
                </a:lnTo>
                <a:lnTo>
                  <a:pt x="7689" y="70117"/>
                </a:lnTo>
                <a:lnTo>
                  <a:pt x="9095" y="74526"/>
                </a:lnTo>
                <a:lnTo>
                  <a:pt x="11024" y="78458"/>
                </a:lnTo>
                <a:lnTo>
                  <a:pt x="13302" y="82070"/>
                </a:lnTo>
                <a:lnTo>
                  <a:pt x="14822" y="85471"/>
                </a:lnTo>
                <a:lnTo>
                  <a:pt x="15834" y="88731"/>
                </a:lnTo>
                <a:lnTo>
                  <a:pt x="17459" y="96351"/>
                </a:lnTo>
                <a:lnTo>
                  <a:pt x="17593" y="97969"/>
                </a:lnTo>
                <a:lnTo>
                  <a:pt x="17682" y="100039"/>
                </a:lnTo>
                <a:lnTo>
                  <a:pt x="17780" y="104986"/>
                </a:lnTo>
                <a:lnTo>
                  <a:pt x="17859"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64" name="SMARTInkAnnotation596"/>
          <p:cNvSpPr/>
          <p:nvPr/>
        </p:nvSpPr>
        <p:spPr bwMode="auto">
          <a:xfrm>
            <a:off x="6045398" y="5947171"/>
            <a:ext cx="22983" cy="80369"/>
          </a:xfrm>
          <a:custGeom>
            <a:avLst/>
            <a:gdLst/>
            <a:ahLst/>
            <a:cxnLst/>
            <a:rect l="0" t="0" r="0" b="0"/>
            <a:pathLst>
              <a:path w="22983" h="80369">
                <a:moveTo>
                  <a:pt x="0" y="0"/>
                </a:moveTo>
                <a:lnTo>
                  <a:pt x="4740" y="0"/>
                </a:lnTo>
                <a:lnTo>
                  <a:pt x="6137" y="993"/>
                </a:lnTo>
                <a:lnTo>
                  <a:pt x="7068" y="2646"/>
                </a:lnTo>
                <a:lnTo>
                  <a:pt x="7689" y="4741"/>
                </a:lnTo>
                <a:lnTo>
                  <a:pt x="8103" y="7129"/>
                </a:lnTo>
                <a:lnTo>
                  <a:pt x="8378" y="9714"/>
                </a:lnTo>
                <a:lnTo>
                  <a:pt x="8562" y="12429"/>
                </a:lnTo>
                <a:lnTo>
                  <a:pt x="9676" y="15232"/>
                </a:lnTo>
                <a:lnTo>
                  <a:pt x="11412" y="18092"/>
                </a:lnTo>
                <a:lnTo>
                  <a:pt x="16586" y="25071"/>
                </a:lnTo>
                <a:lnTo>
                  <a:pt x="17011" y="26636"/>
                </a:lnTo>
                <a:lnTo>
                  <a:pt x="17293" y="28671"/>
                </a:lnTo>
                <a:lnTo>
                  <a:pt x="17482" y="31021"/>
                </a:lnTo>
                <a:lnTo>
                  <a:pt x="17608" y="33579"/>
                </a:lnTo>
                <a:lnTo>
                  <a:pt x="17748" y="39067"/>
                </a:lnTo>
                <a:lnTo>
                  <a:pt x="18777" y="41920"/>
                </a:lnTo>
                <a:lnTo>
                  <a:pt x="20456" y="44814"/>
                </a:lnTo>
                <a:lnTo>
                  <a:pt x="22567" y="47735"/>
                </a:lnTo>
                <a:lnTo>
                  <a:pt x="22982" y="50675"/>
                </a:lnTo>
                <a:lnTo>
                  <a:pt x="22266" y="53628"/>
                </a:lnTo>
                <a:lnTo>
                  <a:pt x="20798" y="56588"/>
                </a:lnTo>
                <a:lnTo>
                  <a:pt x="19818" y="59554"/>
                </a:lnTo>
                <a:lnTo>
                  <a:pt x="19165" y="62523"/>
                </a:lnTo>
                <a:lnTo>
                  <a:pt x="18730" y="65494"/>
                </a:lnTo>
                <a:lnTo>
                  <a:pt x="18440" y="68468"/>
                </a:lnTo>
                <a:lnTo>
                  <a:pt x="18246" y="71443"/>
                </a:lnTo>
                <a:lnTo>
                  <a:pt x="17859" y="8036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65" name="SMARTInkAnnotation597"/>
          <p:cNvSpPr/>
          <p:nvPr/>
        </p:nvSpPr>
        <p:spPr bwMode="auto">
          <a:xfrm>
            <a:off x="6036468" y="6063257"/>
            <a:ext cx="26755" cy="142344"/>
          </a:xfrm>
          <a:custGeom>
            <a:avLst/>
            <a:gdLst/>
            <a:ahLst/>
            <a:cxnLst/>
            <a:rect l="0" t="0" r="0" b="0"/>
            <a:pathLst>
              <a:path w="26755" h="142344">
                <a:moveTo>
                  <a:pt x="0" y="0"/>
                </a:moveTo>
                <a:lnTo>
                  <a:pt x="0" y="9482"/>
                </a:lnTo>
                <a:lnTo>
                  <a:pt x="992" y="13266"/>
                </a:lnTo>
                <a:lnTo>
                  <a:pt x="2646" y="16782"/>
                </a:lnTo>
                <a:lnTo>
                  <a:pt x="4740" y="20118"/>
                </a:lnTo>
                <a:lnTo>
                  <a:pt x="6137" y="23334"/>
                </a:lnTo>
                <a:lnTo>
                  <a:pt x="7068" y="26470"/>
                </a:lnTo>
                <a:lnTo>
                  <a:pt x="7689" y="29554"/>
                </a:lnTo>
                <a:lnTo>
                  <a:pt x="9095" y="33593"/>
                </a:lnTo>
                <a:lnTo>
                  <a:pt x="11025" y="38270"/>
                </a:lnTo>
                <a:lnTo>
                  <a:pt x="13303" y="43373"/>
                </a:lnTo>
                <a:lnTo>
                  <a:pt x="14821" y="47767"/>
                </a:lnTo>
                <a:lnTo>
                  <a:pt x="15834" y="51688"/>
                </a:lnTo>
                <a:lnTo>
                  <a:pt x="16509" y="55295"/>
                </a:lnTo>
                <a:lnTo>
                  <a:pt x="17951" y="59684"/>
                </a:lnTo>
                <a:lnTo>
                  <a:pt x="19906" y="64594"/>
                </a:lnTo>
                <a:lnTo>
                  <a:pt x="22200" y="69852"/>
                </a:lnTo>
                <a:lnTo>
                  <a:pt x="23730" y="74350"/>
                </a:lnTo>
                <a:lnTo>
                  <a:pt x="24750" y="78339"/>
                </a:lnTo>
                <a:lnTo>
                  <a:pt x="25429" y="81992"/>
                </a:lnTo>
                <a:lnTo>
                  <a:pt x="25883" y="85419"/>
                </a:lnTo>
                <a:lnTo>
                  <a:pt x="26185" y="88697"/>
                </a:lnTo>
                <a:lnTo>
                  <a:pt x="26387" y="91873"/>
                </a:lnTo>
                <a:lnTo>
                  <a:pt x="26611" y="100695"/>
                </a:lnTo>
                <a:lnTo>
                  <a:pt x="26754" y="117786"/>
                </a:lnTo>
                <a:lnTo>
                  <a:pt x="25773" y="121189"/>
                </a:lnTo>
                <a:lnTo>
                  <a:pt x="24127" y="124449"/>
                </a:lnTo>
                <a:lnTo>
                  <a:pt x="22038" y="127614"/>
                </a:lnTo>
                <a:lnTo>
                  <a:pt x="19653" y="130717"/>
                </a:lnTo>
                <a:lnTo>
                  <a:pt x="17071" y="133778"/>
                </a:lnTo>
                <a:lnTo>
                  <a:pt x="9406" y="142343"/>
                </a:lnTo>
                <a:lnTo>
                  <a:pt x="8255" y="141528"/>
                </a:lnTo>
                <a:lnTo>
                  <a:pt x="6496" y="139993"/>
                </a:lnTo>
                <a:lnTo>
                  <a:pt x="4331" y="137977"/>
                </a:lnTo>
                <a:lnTo>
                  <a:pt x="2887" y="135641"/>
                </a:lnTo>
                <a:lnTo>
                  <a:pt x="1925" y="133092"/>
                </a:lnTo>
                <a:lnTo>
                  <a:pt x="0" y="12501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66" name="SMARTInkAnnotation598"/>
          <p:cNvSpPr/>
          <p:nvPr/>
        </p:nvSpPr>
        <p:spPr bwMode="auto">
          <a:xfrm>
            <a:off x="6018609" y="6125765"/>
            <a:ext cx="116087" cy="34479"/>
          </a:xfrm>
          <a:custGeom>
            <a:avLst/>
            <a:gdLst/>
            <a:ahLst/>
            <a:cxnLst/>
            <a:rect l="0" t="0" r="0" b="0"/>
            <a:pathLst>
              <a:path w="116087" h="34479">
                <a:moveTo>
                  <a:pt x="0" y="26789"/>
                </a:moveTo>
                <a:lnTo>
                  <a:pt x="4740" y="31530"/>
                </a:lnTo>
                <a:lnTo>
                  <a:pt x="8121" y="32926"/>
                </a:lnTo>
                <a:lnTo>
                  <a:pt x="12359" y="33857"/>
                </a:lnTo>
                <a:lnTo>
                  <a:pt x="17169" y="34478"/>
                </a:lnTo>
                <a:lnTo>
                  <a:pt x="23352" y="33899"/>
                </a:lnTo>
                <a:lnTo>
                  <a:pt x="30451" y="32521"/>
                </a:lnTo>
                <a:lnTo>
                  <a:pt x="38160" y="30611"/>
                </a:lnTo>
                <a:lnTo>
                  <a:pt x="45284" y="29337"/>
                </a:lnTo>
                <a:lnTo>
                  <a:pt x="52017" y="28488"/>
                </a:lnTo>
                <a:lnTo>
                  <a:pt x="58490" y="27922"/>
                </a:lnTo>
                <a:lnTo>
                  <a:pt x="64790" y="26552"/>
                </a:lnTo>
                <a:lnTo>
                  <a:pt x="70975" y="24646"/>
                </a:lnTo>
                <a:lnTo>
                  <a:pt x="77082" y="22384"/>
                </a:lnTo>
                <a:lnTo>
                  <a:pt x="83138" y="19883"/>
                </a:lnTo>
                <a:lnTo>
                  <a:pt x="89160" y="17225"/>
                </a:lnTo>
                <a:lnTo>
                  <a:pt x="95159" y="14460"/>
                </a:lnTo>
                <a:lnTo>
                  <a:pt x="100150" y="12616"/>
                </a:lnTo>
                <a:lnTo>
                  <a:pt x="104469" y="11387"/>
                </a:lnTo>
                <a:lnTo>
                  <a:pt x="108342" y="10568"/>
                </a:lnTo>
                <a:lnTo>
                  <a:pt x="110923" y="9030"/>
                </a:lnTo>
                <a:lnTo>
                  <a:pt x="112644" y="7012"/>
                </a:lnTo>
                <a:lnTo>
                  <a:pt x="11608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67" name="SMARTInkAnnotation599"/>
          <p:cNvSpPr/>
          <p:nvPr/>
        </p:nvSpPr>
        <p:spPr bwMode="auto">
          <a:xfrm>
            <a:off x="6107906" y="6107906"/>
            <a:ext cx="44649" cy="107157"/>
          </a:xfrm>
          <a:custGeom>
            <a:avLst/>
            <a:gdLst/>
            <a:ahLst/>
            <a:cxnLst/>
            <a:rect l="0" t="0" r="0" b="0"/>
            <a:pathLst>
              <a:path w="44649" h="107157">
                <a:moveTo>
                  <a:pt x="0" y="0"/>
                </a:moveTo>
                <a:lnTo>
                  <a:pt x="0" y="7688"/>
                </a:lnTo>
                <a:lnTo>
                  <a:pt x="992" y="10087"/>
                </a:lnTo>
                <a:lnTo>
                  <a:pt x="2645" y="13670"/>
                </a:lnTo>
                <a:lnTo>
                  <a:pt x="4740" y="18043"/>
                </a:lnTo>
                <a:lnTo>
                  <a:pt x="7129" y="21950"/>
                </a:lnTo>
                <a:lnTo>
                  <a:pt x="9713" y="25548"/>
                </a:lnTo>
                <a:lnTo>
                  <a:pt x="12428" y="28938"/>
                </a:lnTo>
                <a:lnTo>
                  <a:pt x="14239" y="33183"/>
                </a:lnTo>
                <a:lnTo>
                  <a:pt x="15446" y="37997"/>
                </a:lnTo>
                <a:lnTo>
                  <a:pt x="16250" y="43191"/>
                </a:lnTo>
                <a:lnTo>
                  <a:pt x="17779" y="47645"/>
                </a:lnTo>
                <a:lnTo>
                  <a:pt x="19790" y="51607"/>
                </a:lnTo>
                <a:lnTo>
                  <a:pt x="22123" y="55241"/>
                </a:lnTo>
                <a:lnTo>
                  <a:pt x="23678" y="59647"/>
                </a:lnTo>
                <a:lnTo>
                  <a:pt x="24715" y="64569"/>
                </a:lnTo>
                <a:lnTo>
                  <a:pt x="25406" y="69835"/>
                </a:lnTo>
                <a:lnTo>
                  <a:pt x="26859" y="74338"/>
                </a:lnTo>
                <a:lnTo>
                  <a:pt x="28820" y="78333"/>
                </a:lnTo>
                <a:lnTo>
                  <a:pt x="31120" y="81987"/>
                </a:lnTo>
                <a:lnTo>
                  <a:pt x="32652" y="85415"/>
                </a:lnTo>
                <a:lnTo>
                  <a:pt x="33675" y="88694"/>
                </a:lnTo>
                <a:lnTo>
                  <a:pt x="34356" y="91871"/>
                </a:lnTo>
                <a:lnTo>
                  <a:pt x="34810" y="94982"/>
                </a:lnTo>
                <a:lnTo>
                  <a:pt x="35113" y="98048"/>
                </a:lnTo>
                <a:lnTo>
                  <a:pt x="35315" y="101084"/>
                </a:lnTo>
                <a:lnTo>
                  <a:pt x="36442" y="103107"/>
                </a:lnTo>
                <a:lnTo>
                  <a:pt x="38185" y="104457"/>
                </a:lnTo>
                <a:lnTo>
                  <a:pt x="44648"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68" name="SMARTInkAnnotation600"/>
          <p:cNvSpPr/>
          <p:nvPr/>
        </p:nvSpPr>
        <p:spPr bwMode="auto">
          <a:xfrm>
            <a:off x="5563195" y="5902523"/>
            <a:ext cx="26790" cy="98228"/>
          </a:xfrm>
          <a:custGeom>
            <a:avLst/>
            <a:gdLst/>
            <a:ahLst/>
            <a:cxnLst/>
            <a:rect l="0" t="0" r="0" b="0"/>
            <a:pathLst>
              <a:path w="26790" h="98228">
                <a:moveTo>
                  <a:pt x="0" y="0"/>
                </a:moveTo>
                <a:lnTo>
                  <a:pt x="0" y="34552"/>
                </a:lnTo>
                <a:lnTo>
                  <a:pt x="992" y="38910"/>
                </a:lnTo>
                <a:lnTo>
                  <a:pt x="2645" y="42807"/>
                </a:lnTo>
                <a:lnTo>
                  <a:pt x="4740" y="46397"/>
                </a:lnTo>
                <a:lnTo>
                  <a:pt x="6137" y="49783"/>
                </a:lnTo>
                <a:lnTo>
                  <a:pt x="7068" y="53033"/>
                </a:lnTo>
                <a:lnTo>
                  <a:pt x="7688" y="56191"/>
                </a:lnTo>
                <a:lnTo>
                  <a:pt x="9094" y="59289"/>
                </a:lnTo>
                <a:lnTo>
                  <a:pt x="11024" y="62346"/>
                </a:lnTo>
                <a:lnTo>
                  <a:pt x="13302" y="65376"/>
                </a:lnTo>
                <a:lnTo>
                  <a:pt x="14821" y="69381"/>
                </a:lnTo>
                <a:lnTo>
                  <a:pt x="15834" y="74035"/>
                </a:lnTo>
                <a:lnTo>
                  <a:pt x="16509" y="79122"/>
                </a:lnTo>
                <a:lnTo>
                  <a:pt x="17951" y="82514"/>
                </a:lnTo>
                <a:lnTo>
                  <a:pt x="19905" y="84775"/>
                </a:lnTo>
                <a:lnTo>
                  <a:pt x="22200" y="86282"/>
                </a:lnTo>
                <a:lnTo>
                  <a:pt x="23730" y="88279"/>
                </a:lnTo>
                <a:lnTo>
                  <a:pt x="24749" y="90603"/>
                </a:lnTo>
                <a:lnTo>
                  <a:pt x="26789" y="9822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69" name="SMARTInkAnnotation601"/>
          <p:cNvSpPr/>
          <p:nvPr/>
        </p:nvSpPr>
        <p:spPr bwMode="auto">
          <a:xfrm>
            <a:off x="5563195" y="6045398"/>
            <a:ext cx="17827" cy="116087"/>
          </a:xfrm>
          <a:custGeom>
            <a:avLst/>
            <a:gdLst/>
            <a:ahLst/>
            <a:cxnLst/>
            <a:rect l="0" t="0" r="0" b="0"/>
            <a:pathLst>
              <a:path w="17827" h="116087">
                <a:moveTo>
                  <a:pt x="0" y="0"/>
                </a:moveTo>
                <a:lnTo>
                  <a:pt x="0" y="34552"/>
                </a:lnTo>
                <a:lnTo>
                  <a:pt x="992" y="38910"/>
                </a:lnTo>
                <a:lnTo>
                  <a:pt x="2645" y="42807"/>
                </a:lnTo>
                <a:lnTo>
                  <a:pt x="4740" y="46397"/>
                </a:lnTo>
                <a:lnTo>
                  <a:pt x="6137" y="49783"/>
                </a:lnTo>
                <a:lnTo>
                  <a:pt x="7068" y="53033"/>
                </a:lnTo>
                <a:lnTo>
                  <a:pt x="7688" y="56191"/>
                </a:lnTo>
                <a:lnTo>
                  <a:pt x="8102" y="60281"/>
                </a:lnTo>
                <a:lnTo>
                  <a:pt x="8378" y="64992"/>
                </a:lnTo>
                <a:lnTo>
                  <a:pt x="8562" y="70117"/>
                </a:lnTo>
                <a:lnTo>
                  <a:pt x="9676" y="74526"/>
                </a:lnTo>
                <a:lnTo>
                  <a:pt x="11412" y="78458"/>
                </a:lnTo>
                <a:lnTo>
                  <a:pt x="16586" y="87156"/>
                </a:lnTo>
                <a:lnTo>
                  <a:pt x="17010" y="88862"/>
                </a:lnTo>
                <a:lnTo>
                  <a:pt x="17293" y="90991"/>
                </a:lnTo>
                <a:lnTo>
                  <a:pt x="17482" y="93403"/>
                </a:lnTo>
                <a:lnTo>
                  <a:pt x="17608" y="96003"/>
                </a:lnTo>
                <a:lnTo>
                  <a:pt x="17826" y="105492"/>
                </a:lnTo>
                <a:lnTo>
                  <a:pt x="16845" y="107038"/>
                </a:lnTo>
                <a:lnTo>
                  <a:pt x="15198" y="109062"/>
                </a:lnTo>
                <a:lnTo>
                  <a:pt x="8930"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70" name="SMARTInkAnnotation602"/>
          <p:cNvSpPr/>
          <p:nvPr/>
        </p:nvSpPr>
        <p:spPr bwMode="auto">
          <a:xfrm>
            <a:off x="5536406" y="6134695"/>
            <a:ext cx="80368" cy="17860"/>
          </a:xfrm>
          <a:custGeom>
            <a:avLst/>
            <a:gdLst/>
            <a:ahLst/>
            <a:cxnLst/>
            <a:rect l="0" t="0" r="0" b="0"/>
            <a:pathLst>
              <a:path w="80368" h="17860">
                <a:moveTo>
                  <a:pt x="0" y="17859"/>
                </a:moveTo>
                <a:lnTo>
                  <a:pt x="4740" y="17859"/>
                </a:lnTo>
                <a:lnTo>
                  <a:pt x="7129" y="16867"/>
                </a:lnTo>
                <a:lnTo>
                  <a:pt x="9713" y="15214"/>
                </a:lnTo>
                <a:lnTo>
                  <a:pt x="12428" y="13119"/>
                </a:lnTo>
                <a:lnTo>
                  <a:pt x="16223" y="11722"/>
                </a:lnTo>
                <a:lnTo>
                  <a:pt x="20738" y="10791"/>
                </a:lnTo>
                <a:lnTo>
                  <a:pt x="25731" y="10171"/>
                </a:lnTo>
                <a:lnTo>
                  <a:pt x="31044" y="9757"/>
                </a:lnTo>
                <a:lnTo>
                  <a:pt x="36571" y="9481"/>
                </a:lnTo>
                <a:lnTo>
                  <a:pt x="42240" y="9297"/>
                </a:lnTo>
                <a:lnTo>
                  <a:pt x="47012" y="8183"/>
                </a:lnTo>
                <a:lnTo>
                  <a:pt x="51185" y="6447"/>
                </a:lnTo>
                <a:lnTo>
                  <a:pt x="54959" y="4298"/>
                </a:lnTo>
                <a:lnTo>
                  <a:pt x="59460" y="2865"/>
                </a:lnTo>
                <a:lnTo>
                  <a:pt x="64445" y="1910"/>
                </a:lnTo>
                <a:lnTo>
                  <a:pt x="8036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71" name="SMARTInkAnnotation603"/>
          <p:cNvSpPr/>
          <p:nvPr/>
        </p:nvSpPr>
        <p:spPr bwMode="auto">
          <a:xfrm>
            <a:off x="5625703" y="6081117"/>
            <a:ext cx="17860" cy="107157"/>
          </a:xfrm>
          <a:custGeom>
            <a:avLst/>
            <a:gdLst/>
            <a:ahLst/>
            <a:cxnLst/>
            <a:rect l="0" t="0" r="0" b="0"/>
            <a:pathLst>
              <a:path w="17860" h="107157">
                <a:moveTo>
                  <a:pt x="0" y="0"/>
                </a:moveTo>
                <a:lnTo>
                  <a:pt x="4740" y="4740"/>
                </a:lnTo>
                <a:lnTo>
                  <a:pt x="6136" y="7129"/>
                </a:lnTo>
                <a:lnTo>
                  <a:pt x="7067" y="9713"/>
                </a:lnTo>
                <a:lnTo>
                  <a:pt x="7688" y="12428"/>
                </a:lnTo>
                <a:lnTo>
                  <a:pt x="8102" y="16223"/>
                </a:lnTo>
                <a:lnTo>
                  <a:pt x="8378" y="20738"/>
                </a:lnTo>
                <a:lnTo>
                  <a:pt x="8562" y="25731"/>
                </a:lnTo>
                <a:lnTo>
                  <a:pt x="9676" y="31044"/>
                </a:lnTo>
                <a:lnTo>
                  <a:pt x="11412" y="36571"/>
                </a:lnTo>
                <a:lnTo>
                  <a:pt x="13561" y="42240"/>
                </a:lnTo>
                <a:lnTo>
                  <a:pt x="14994" y="48004"/>
                </a:lnTo>
                <a:lnTo>
                  <a:pt x="15949" y="53831"/>
                </a:lnTo>
                <a:lnTo>
                  <a:pt x="16585" y="59699"/>
                </a:lnTo>
                <a:lnTo>
                  <a:pt x="17010" y="64604"/>
                </a:lnTo>
                <a:lnTo>
                  <a:pt x="17293" y="68866"/>
                </a:lnTo>
                <a:lnTo>
                  <a:pt x="17608" y="76248"/>
                </a:lnTo>
                <a:lnTo>
                  <a:pt x="17784" y="85982"/>
                </a:lnTo>
                <a:lnTo>
                  <a:pt x="17859"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72" name="SMARTInkAnnotation604"/>
          <p:cNvSpPr/>
          <p:nvPr/>
        </p:nvSpPr>
        <p:spPr bwMode="auto">
          <a:xfrm>
            <a:off x="5545335" y="6072220"/>
            <a:ext cx="8931" cy="142688"/>
          </a:xfrm>
          <a:custGeom>
            <a:avLst/>
            <a:gdLst/>
            <a:ahLst/>
            <a:cxnLst/>
            <a:rect l="0" t="0" r="0" b="0"/>
            <a:pathLst>
              <a:path w="8931" h="142688">
                <a:moveTo>
                  <a:pt x="8930" y="8897"/>
                </a:moveTo>
                <a:lnTo>
                  <a:pt x="8930" y="0"/>
                </a:lnTo>
                <a:lnTo>
                  <a:pt x="8930" y="25958"/>
                </a:lnTo>
                <a:lnTo>
                  <a:pt x="7938" y="31184"/>
                </a:lnTo>
                <a:lnTo>
                  <a:pt x="6285" y="36654"/>
                </a:lnTo>
                <a:lnTo>
                  <a:pt x="4190" y="42285"/>
                </a:lnTo>
                <a:lnTo>
                  <a:pt x="2793" y="48023"/>
                </a:lnTo>
                <a:lnTo>
                  <a:pt x="1862" y="53832"/>
                </a:lnTo>
                <a:lnTo>
                  <a:pt x="1241" y="59689"/>
                </a:lnTo>
                <a:lnTo>
                  <a:pt x="828" y="65579"/>
                </a:lnTo>
                <a:lnTo>
                  <a:pt x="552" y="71490"/>
                </a:lnTo>
                <a:lnTo>
                  <a:pt x="164" y="86643"/>
                </a:lnTo>
                <a:lnTo>
                  <a:pt x="33" y="100652"/>
                </a:lnTo>
                <a:lnTo>
                  <a:pt x="1014" y="103801"/>
                </a:lnTo>
                <a:lnTo>
                  <a:pt x="2661" y="106893"/>
                </a:lnTo>
                <a:lnTo>
                  <a:pt x="4750" y="109947"/>
                </a:lnTo>
                <a:lnTo>
                  <a:pt x="6144" y="112974"/>
                </a:lnTo>
                <a:lnTo>
                  <a:pt x="7072" y="115985"/>
                </a:lnTo>
                <a:lnTo>
                  <a:pt x="7692" y="118984"/>
                </a:lnTo>
                <a:lnTo>
                  <a:pt x="8104" y="121976"/>
                </a:lnTo>
                <a:lnTo>
                  <a:pt x="8380" y="124962"/>
                </a:lnTo>
                <a:lnTo>
                  <a:pt x="8563" y="127946"/>
                </a:lnTo>
                <a:lnTo>
                  <a:pt x="8767" y="133906"/>
                </a:lnTo>
                <a:lnTo>
                  <a:pt x="8927" y="142687"/>
                </a:lnTo>
                <a:lnTo>
                  <a:pt x="7936" y="141747"/>
                </a:lnTo>
                <a:lnTo>
                  <a:pt x="0" y="13391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73" name="SMARTInkAnnotation605"/>
          <p:cNvSpPr/>
          <p:nvPr/>
        </p:nvSpPr>
        <p:spPr bwMode="auto">
          <a:xfrm>
            <a:off x="5554265" y="6108050"/>
            <a:ext cx="89298" cy="107013"/>
          </a:xfrm>
          <a:custGeom>
            <a:avLst/>
            <a:gdLst/>
            <a:ahLst/>
            <a:cxnLst/>
            <a:rect l="0" t="0" r="0" b="0"/>
            <a:pathLst>
              <a:path w="89298" h="107013">
                <a:moveTo>
                  <a:pt x="0" y="44504"/>
                </a:moveTo>
                <a:lnTo>
                  <a:pt x="4741" y="44504"/>
                </a:lnTo>
                <a:lnTo>
                  <a:pt x="7129" y="43512"/>
                </a:lnTo>
                <a:lnTo>
                  <a:pt x="9713" y="41859"/>
                </a:lnTo>
                <a:lnTo>
                  <a:pt x="12429" y="39765"/>
                </a:lnTo>
                <a:lnTo>
                  <a:pt x="16224" y="38367"/>
                </a:lnTo>
                <a:lnTo>
                  <a:pt x="20738" y="37436"/>
                </a:lnTo>
                <a:lnTo>
                  <a:pt x="25732" y="36816"/>
                </a:lnTo>
                <a:lnTo>
                  <a:pt x="31045" y="36402"/>
                </a:lnTo>
                <a:lnTo>
                  <a:pt x="36572" y="36126"/>
                </a:lnTo>
                <a:lnTo>
                  <a:pt x="42241" y="35943"/>
                </a:lnTo>
                <a:lnTo>
                  <a:pt x="47012" y="34828"/>
                </a:lnTo>
                <a:lnTo>
                  <a:pt x="51185" y="33092"/>
                </a:lnTo>
                <a:lnTo>
                  <a:pt x="54960" y="30943"/>
                </a:lnTo>
                <a:lnTo>
                  <a:pt x="58467" y="29510"/>
                </a:lnTo>
                <a:lnTo>
                  <a:pt x="61799" y="28556"/>
                </a:lnTo>
                <a:lnTo>
                  <a:pt x="69534" y="27022"/>
                </a:lnTo>
                <a:lnTo>
                  <a:pt x="69177" y="25905"/>
                </a:lnTo>
                <a:lnTo>
                  <a:pt x="67946" y="24167"/>
                </a:lnTo>
                <a:lnTo>
                  <a:pt x="63582" y="18989"/>
                </a:lnTo>
                <a:lnTo>
                  <a:pt x="60339" y="15636"/>
                </a:lnTo>
                <a:lnTo>
                  <a:pt x="58085" y="13353"/>
                </a:lnTo>
                <a:lnTo>
                  <a:pt x="56583" y="10838"/>
                </a:lnTo>
                <a:lnTo>
                  <a:pt x="55582" y="8169"/>
                </a:lnTo>
                <a:lnTo>
                  <a:pt x="53695" y="342"/>
                </a:lnTo>
                <a:lnTo>
                  <a:pt x="56276" y="72"/>
                </a:lnTo>
                <a:lnTo>
                  <a:pt x="58353" y="0"/>
                </a:lnTo>
                <a:lnTo>
                  <a:pt x="59738" y="1936"/>
                </a:lnTo>
                <a:lnTo>
                  <a:pt x="60661" y="5212"/>
                </a:lnTo>
                <a:lnTo>
                  <a:pt x="61277" y="9380"/>
                </a:lnTo>
                <a:lnTo>
                  <a:pt x="61687" y="13150"/>
                </a:lnTo>
                <a:lnTo>
                  <a:pt x="61961" y="16656"/>
                </a:lnTo>
                <a:lnTo>
                  <a:pt x="62143" y="19986"/>
                </a:lnTo>
                <a:lnTo>
                  <a:pt x="63257" y="23198"/>
                </a:lnTo>
                <a:lnTo>
                  <a:pt x="64992" y="26331"/>
                </a:lnTo>
                <a:lnTo>
                  <a:pt x="67141" y="29412"/>
                </a:lnTo>
                <a:lnTo>
                  <a:pt x="68573" y="33451"/>
                </a:lnTo>
                <a:lnTo>
                  <a:pt x="69528" y="38127"/>
                </a:lnTo>
                <a:lnTo>
                  <a:pt x="70164" y="43229"/>
                </a:lnTo>
                <a:lnTo>
                  <a:pt x="70589" y="47623"/>
                </a:lnTo>
                <a:lnTo>
                  <a:pt x="70872" y="51544"/>
                </a:lnTo>
                <a:lnTo>
                  <a:pt x="71061" y="55151"/>
                </a:lnTo>
                <a:lnTo>
                  <a:pt x="71270" y="61803"/>
                </a:lnTo>
                <a:lnTo>
                  <a:pt x="71388" y="73773"/>
                </a:lnTo>
                <a:lnTo>
                  <a:pt x="71437" y="105136"/>
                </a:lnTo>
                <a:lnTo>
                  <a:pt x="72429" y="105761"/>
                </a:lnTo>
                <a:lnTo>
                  <a:pt x="74083" y="106178"/>
                </a:lnTo>
                <a:lnTo>
                  <a:pt x="80000" y="106964"/>
                </a:lnTo>
                <a:lnTo>
                  <a:pt x="89297" y="10701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74" name="SMARTInkAnnotation606"/>
          <p:cNvSpPr/>
          <p:nvPr/>
        </p:nvSpPr>
        <p:spPr bwMode="auto">
          <a:xfrm>
            <a:off x="5286375" y="5786437"/>
            <a:ext cx="160735" cy="17850"/>
          </a:xfrm>
          <a:custGeom>
            <a:avLst/>
            <a:gdLst/>
            <a:ahLst/>
            <a:cxnLst/>
            <a:rect l="0" t="0" r="0" b="0"/>
            <a:pathLst>
              <a:path w="160735" h="17850">
                <a:moveTo>
                  <a:pt x="160734" y="0"/>
                </a:moveTo>
                <a:lnTo>
                  <a:pt x="148305" y="0"/>
                </a:lnTo>
                <a:lnTo>
                  <a:pt x="144510" y="992"/>
                </a:lnTo>
                <a:lnTo>
                  <a:pt x="139996" y="2646"/>
                </a:lnTo>
                <a:lnTo>
                  <a:pt x="135002" y="4740"/>
                </a:lnTo>
                <a:lnTo>
                  <a:pt x="130681" y="6137"/>
                </a:lnTo>
                <a:lnTo>
                  <a:pt x="126808" y="7068"/>
                </a:lnTo>
                <a:lnTo>
                  <a:pt x="123234" y="7689"/>
                </a:lnTo>
                <a:lnTo>
                  <a:pt x="118867" y="9094"/>
                </a:lnTo>
                <a:lnTo>
                  <a:pt x="113971" y="11025"/>
                </a:lnTo>
                <a:lnTo>
                  <a:pt x="108723" y="13302"/>
                </a:lnTo>
                <a:lnTo>
                  <a:pt x="103239" y="14821"/>
                </a:lnTo>
                <a:lnTo>
                  <a:pt x="97600" y="15834"/>
                </a:lnTo>
                <a:lnTo>
                  <a:pt x="91855" y="16509"/>
                </a:lnTo>
                <a:lnTo>
                  <a:pt x="86042" y="16960"/>
                </a:lnTo>
                <a:lnTo>
                  <a:pt x="80181" y="17259"/>
                </a:lnTo>
                <a:lnTo>
                  <a:pt x="68378" y="17593"/>
                </a:lnTo>
                <a:lnTo>
                  <a:pt x="25572" y="17849"/>
                </a:lnTo>
                <a:lnTo>
                  <a:pt x="22009" y="16860"/>
                </a:lnTo>
                <a:lnTo>
                  <a:pt x="18642" y="15209"/>
                </a:lnTo>
                <a:lnTo>
                  <a:pt x="15404" y="13116"/>
                </a:lnTo>
                <a:lnTo>
                  <a:pt x="12253" y="11720"/>
                </a:lnTo>
                <a:lnTo>
                  <a:pt x="9161" y="10790"/>
                </a:lnTo>
                <a:lnTo>
                  <a:pt x="0" y="893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75" name="SMARTInkAnnotation607"/>
          <p:cNvSpPr/>
          <p:nvPr/>
        </p:nvSpPr>
        <p:spPr bwMode="auto">
          <a:xfrm>
            <a:off x="4982766" y="5723929"/>
            <a:ext cx="17860" cy="114320"/>
          </a:xfrm>
          <a:custGeom>
            <a:avLst/>
            <a:gdLst/>
            <a:ahLst/>
            <a:cxnLst/>
            <a:rect l="0" t="0" r="0" b="0"/>
            <a:pathLst>
              <a:path w="17860" h="114320">
                <a:moveTo>
                  <a:pt x="8929" y="0"/>
                </a:moveTo>
                <a:lnTo>
                  <a:pt x="4188" y="4741"/>
                </a:lnTo>
                <a:lnTo>
                  <a:pt x="2792" y="7129"/>
                </a:lnTo>
                <a:lnTo>
                  <a:pt x="1861" y="9714"/>
                </a:lnTo>
                <a:lnTo>
                  <a:pt x="1240" y="12429"/>
                </a:lnTo>
                <a:lnTo>
                  <a:pt x="827" y="15231"/>
                </a:lnTo>
                <a:lnTo>
                  <a:pt x="551" y="18092"/>
                </a:lnTo>
                <a:lnTo>
                  <a:pt x="367" y="20991"/>
                </a:lnTo>
                <a:lnTo>
                  <a:pt x="163" y="26858"/>
                </a:lnTo>
                <a:lnTo>
                  <a:pt x="47" y="38385"/>
                </a:lnTo>
                <a:lnTo>
                  <a:pt x="0" y="82868"/>
                </a:lnTo>
                <a:lnTo>
                  <a:pt x="992" y="86003"/>
                </a:lnTo>
                <a:lnTo>
                  <a:pt x="2645" y="89085"/>
                </a:lnTo>
                <a:lnTo>
                  <a:pt x="4740" y="92132"/>
                </a:lnTo>
                <a:lnTo>
                  <a:pt x="6136" y="95156"/>
                </a:lnTo>
                <a:lnTo>
                  <a:pt x="7067" y="98164"/>
                </a:lnTo>
                <a:lnTo>
                  <a:pt x="7687" y="101162"/>
                </a:lnTo>
                <a:lnTo>
                  <a:pt x="8102" y="104152"/>
                </a:lnTo>
                <a:lnTo>
                  <a:pt x="8377" y="107138"/>
                </a:lnTo>
                <a:lnTo>
                  <a:pt x="8820" y="114319"/>
                </a:lnTo>
                <a:lnTo>
                  <a:pt x="9849" y="113915"/>
                </a:lnTo>
                <a:lnTo>
                  <a:pt x="11526" y="112655"/>
                </a:lnTo>
                <a:lnTo>
                  <a:pt x="16608" y="108242"/>
                </a:lnTo>
                <a:lnTo>
                  <a:pt x="17024" y="106888"/>
                </a:lnTo>
                <a:lnTo>
                  <a:pt x="17303" y="104993"/>
                </a:lnTo>
                <a:lnTo>
                  <a:pt x="17859" y="9822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76" name="SMARTInkAnnotation608"/>
          <p:cNvSpPr/>
          <p:nvPr/>
        </p:nvSpPr>
        <p:spPr bwMode="auto">
          <a:xfrm>
            <a:off x="5018484" y="5768578"/>
            <a:ext cx="62509" cy="35719"/>
          </a:xfrm>
          <a:custGeom>
            <a:avLst/>
            <a:gdLst/>
            <a:ahLst/>
            <a:cxnLst/>
            <a:rect l="0" t="0" r="0" b="0"/>
            <a:pathLst>
              <a:path w="62509" h="35719">
                <a:moveTo>
                  <a:pt x="0" y="35718"/>
                </a:moveTo>
                <a:lnTo>
                  <a:pt x="4740" y="30978"/>
                </a:lnTo>
                <a:lnTo>
                  <a:pt x="7129" y="29582"/>
                </a:lnTo>
                <a:lnTo>
                  <a:pt x="9713" y="28651"/>
                </a:lnTo>
                <a:lnTo>
                  <a:pt x="12429" y="28030"/>
                </a:lnTo>
                <a:lnTo>
                  <a:pt x="15231" y="26624"/>
                </a:lnTo>
                <a:lnTo>
                  <a:pt x="18091" y="24694"/>
                </a:lnTo>
                <a:lnTo>
                  <a:pt x="20990" y="22416"/>
                </a:lnTo>
                <a:lnTo>
                  <a:pt x="24908" y="20897"/>
                </a:lnTo>
                <a:lnTo>
                  <a:pt x="29503" y="19884"/>
                </a:lnTo>
                <a:lnTo>
                  <a:pt x="34552" y="19209"/>
                </a:lnTo>
                <a:lnTo>
                  <a:pt x="38909" y="17767"/>
                </a:lnTo>
                <a:lnTo>
                  <a:pt x="42807" y="15813"/>
                </a:lnTo>
                <a:lnTo>
                  <a:pt x="46397" y="13519"/>
                </a:lnTo>
                <a:lnTo>
                  <a:pt x="49783" y="11988"/>
                </a:lnTo>
                <a:lnTo>
                  <a:pt x="53033" y="10969"/>
                </a:lnTo>
                <a:lnTo>
                  <a:pt x="56191" y="10289"/>
                </a:lnTo>
                <a:lnTo>
                  <a:pt x="58296" y="8844"/>
                </a:lnTo>
                <a:lnTo>
                  <a:pt x="59700" y="6888"/>
                </a:lnTo>
                <a:lnTo>
                  <a:pt x="6250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77" name="SMARTInkAnnotation609"/>
          <p:cNvSpPr/>
          <p:nvPr/>
        </p:nvSpPr>
        <p:spPr bwMode="auto">
          <a:xfrm>
            <a:off x="5080992" y="5741789"/>
            <a:ext cx="17742" cy="151805"/>
          </a:xfrm>
          <a:custGeom>
            <a:avLst/>
            <a:gdLst/>
            <a:ahLst/>
            <a:cxnLst/>
            <a:rect l="0" t="0" r="0" b="0"/>
            <a:pathLst>
              <a:path w="17742" h="151805">
                <a:moveTo>
                  <a:pt x="0" y="0"/>
                </a:moveTo>
                <a:lnTo>
                  <a:pt x="0" y="4740"/>
                </a:lnTo>
                <a:lnTo>
                  <a:pt x="992" y="7129"/>
                </a:lnTo>
                <a:lnTo>
                  <a:pt x="2645" y="9713"/>
                </a:lnTo>
                <a:lnTo>
                  <a:pt x="4740" y="12428"/>
                </a:lnTo>
                <a:lnTo>
                  <a:pt x="6137" y="16223"/>
                </a:lnTo>
                <a:lnTo>
                  <a:pt x="7067" y="20737"/>
                </a:lnTo>
                <a:lnTo>
                  <a:pt x="7688" y="25731"/>
                </a:lnTo>
                <a:lnTo>
                  <a:pt x="9094" y="31044"/>
                </a:lnTo>
                <a:lnTo>
                  <a:pt x="11024" y="36571"/>
                </a:lnTo>
                <a:lnTo>
                  <a:pt x="13302" y="42240"/>
                </a:lnTo>
                <a:lnTo>
                  <a:pt x="14821" y="48004"/>
                </a:lnTo>
                <a:lnTo>
                  <a:pt x="15834" y="53830"/>
                </a:lnTo>
                <a:lnTo>
                  <a:pt x="16509" y="59699"/>
                </a:lnTo>
                <a:lnTo>
                  <a:pt x="16960" y="65596"/>
                </a:lnTo>
                <a:lnTo>
                  <a:pt x="17259" y="71512"/>
                </a:lnTo>
                <a:lnTo>
                  <a:pt x="17593" y="83377"/>
                </a:lnTo>
                <a:lnTo>
                  <a:pt x="17741" y="95265"/>
                </a:lnTo>
                <a:lnTo>
                  <a:pt x="16788" y="101213"/>
                </a:lnTo>
                <a:lnTo>
                  <a:pt x="15160" y="107163"/>
                </a:lnTo>
                <a:lnTo>
                  <a:pt x="13084" y="113114"/>
                </a:lnTo>
                <a:lnTo>
                  <a:pt x="11699" y="118073"/>
                </a:lnTo>
                <a:lnTo>
                  <a:pt x="10776" y="122372"/>
                </a:lnTo>
                <a:lnTo>
                  <a:pt x="10160" y="126229"/>
                </a:lnTo>
                <a:lnTo>
                  <a:pt x="9750" y="129793"/>
                </a:lnTo>
                <a:lnTo>
                  <a:pt x="9477" y="133162"/>
                </a:lnTo>
                <a:lnTo>
                  <a:pt x="9294" y="136399"/>
                </a:lnTo>
                <a:lnTo>
                  <a:pt x="9092" y="142642"/>
                </a:lnTo>
                <a:lnTo>
                  <a:pt x="8929" y="15180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62"/>
                                        </p:tgtEl>
                                        <p:attrNameLst>
                                          <p:attrName>style.visibility</p:attrName>
                                        </p:attrNameLst>
                                      </p:cBhvr>
                                      <p:to>
                                        <p:strVal val="visible"/>
                                      </p:to>
                                    </p:set>
                                    <p:animEffect transition="in" filter="blinds(horizontal)">
                                      <p:cBhvr>
                                        <p:cTn id="22" dur="500"/>
                                        <p:tgtEl>
                                          <p:spTgt spid="46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63"/>
                                        </p:tgtEl>
                                        <p:attrNameLst>
                                          <p:attrName>style.visibility</p:attrName>
                                        </p:attrNameLst>
                                      </p:cBhvr>
                                      <p:to>
                                        <p:strVal val="visible"/>
                                      </p:to>
                                    </p:set>
                                    <p:animEffect transition="in" filter="blinds(horizontal)">
                                      <p:cBhvr>
                                        <p:cTn id="25" dur="500"/>
                                        <p:tgtEl>
                                          <p:spTgt spid="46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64"/>
                                        </p:tgtEl>
                                        <p:attrNameLst>
                                          <p:attrName>style.visibility</p:attrName>
                                        </p:attrNameLst>
                                      </p:cBhvr>
                                      <p:to>
                                        <p:strVal val="visible"/>
                                      </p:to>
                                    </p:set>
                                    <p:animEffect transition="in" filter="blinds(horizontal)">
                                      <p:cBhvr>
                                        <p:cTn id="28" dur="500"/>
                                        <p:tgtEl>
                                          <p:spTgt spid="46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65"/>
                                        </p:tgtEl>
                                        <p:attrNameLst>
                                          <p:attrName>style.visibility</p:attrName>
                                        </p:attrNameLst>
                                      </p:cBhvr>
                                      <p:to>
                                        <p:strVal val="visible"/>
                                      </p:to>
                                    </p:set>
                                    <p:animEffect transition="in" filter="blinds(horizontal)">
                                      <p:cBhvr>
                                        <p:cTn id="31" dur="500"/>
                                        <p:tgtEl>
                                          <p:spTgt spid="46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66"/>
                                        </p:tgtEl>
                                        <p:attrNameLst>
                                          <p:attrName>style.visibility</p:attrName>
                                        </p:attrNameLst>
                                      </p:cBhvr>
                                      <p:to>
                                        <p:strVal val="visible"/>
                                      </p:to>
                                    </p:set>
                                    <p:animEffect transition="in" filter="blinds(horizontal)">
                                      <p:cBhvr>
                                        <p:cTn id="34" dur="500"/>
                                        <p:tgtEl>
                                          <p:spTgt spid="466"/>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67"/>
                                        </p:tgtEl>
                                        <p:attrNameLst>
                                          <p:attrName>style.visibility</p:attrName>
                                        </p:attrNameLst>
                                      </p:cBhvr>
                                      <p:to>
                                        <p:strVal val="visible"/>
                                      </p:to>
                                    </p:set>
                                    <p:animEffect transition="in" filter="blinds(horizontal)">
                                      <p:cBhvr>
                                        <p:cTn id="37" dur="500"/>
                                        <p:tgtEl>
                                          <p:spTgt spid="467"/>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468"/>
                                        </p:tgtEl>
                                        <p:attrNameLst>
                                          <p:attrName>style.visibility</p:attrName>
                                        </p:attrNameLst>
                                      </p:cBhvr>
                                      <p:to>
                                        <p:strVal val="visible"/>
                                      </p:to>
                                    </p:set>
                                    <p:animEffect transition="in" filter="blinds(horizontal)">
                                      <p:cBhvr>
                                        <p:cTn id="40" dur="500"/>
                                        <p:tgtEl>
                                          <p:spTgt spid="46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469"/>
                                        </p:tgtEl>
                                        <p:attrNameLst>
                                          <p:attrName>style.visibility</p:attrName>
                                        </p:attrNameLst>
                                      </p:cBhvr>
                                      <p:to>
                                        <p:strVal val="visible"/>
                                      </p:to>
                                    </p:set>
                                    <p:animEffect transition="in" filter="blinds(horizontal)">
                                      <p:cBhvr>
                                        <p:cTn id="43" dur="500"/>
                                        <p:tgtEl>
                                          <p:spTgt spid="469"/>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470"/>
                                        </p:tgtEl>
                                        <p:attrNameLst>
                                          <p:attrName>style.visibility</p:attrName>
                                        </p:attrNameLst>
                                      </p:cBhvr>
                                      <p:to>
                                        <p:strVal val="visible"/>
                                      </p:to>
                                    </p:set>
                                    <p:animEffect transition="in" filter="blinds(horizontal)">
                                      <p:cBhvr>
                                        <p:cTn id="46" dur="500"/>
                                        <p:tgtEl>
                                          <p:spTgt spid="47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471"/>
                                        </p:tgtEl>
                                        <p:attrNameLst>
                                          <p:attrName>style.visibility</p:attrName>
                                        </p:attrNameLst>
                                      </p:cBhvr>
                                      <p:to>
                                        <p:strVal val="visible"/>
                                      </p:to>
                                    </p:set>
                                    <p:animEffect transition="in" filter="blinds(horizontal)">
                                      <p:cBhvr>
                                        <p:cTn id="49" dur="500"/>
                                        <p:tgtEl>
                                          <p:spTgt spid="471"/>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472"/>
                                        </p:tgtEl>
                                        <p:attrNameLst>
                                          <p:attrName>style.visibility</p:attrName>
                                        </p:attrNameLst>
                                      </p:cBhvr>
                                      <p:to>
                                        <p:strVal val="visible"/>
                                      </p:to>
                                    </p:set>
                                    <p:animEffect transition="in" filter="blinds(horizontal)">
                                      <p:cBhvr>
                                        <p:cTn id="52" dur="500"/>
                                        <p:tgtEl>
                                          <p:spTgt spid="472"/>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473"/>
                                        </p:tgtEl>
                                        <p:attrNameLst>
                                          <p:attrName>style.visibility</p:attrName>
                                        </p:attrNameLst>
                                      </p:cBhvr>
                                      <p:to>
                                        <p:strVal val="visible"/>
                                      </p:to>
                                    </p:set>
                                    <p:animEffect transition="in" filter="blinds(horizontal)">
                                      <p:cBhvr>
                                        <p:cTn id="55" dur="500"/>
                                        <p:tgtEl>
                                          <p:spTgt spid="473"/>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474"/>
                                        </p:tgtEl>
                                        <p:attrNameLst>
                                          <p:attrName>style.visibility</p:attrName>
                                        </p:attrNameLst>
                                      </p:cBhvr>
                                      <p:to>
                                        <p:strVal val="visible"/>
                                      </p:to>
                                    </p:set>
                                    <p:animEffect transition="in" filter="blinds(horizontal)">
                                      <p:cBhvr>
                                        <p:cTn id="58" dur="500"/>
                                        <p:tgtEl>
                                          <p:spTgt spid="474"/>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475"/>
                                        </p:tgtEl>
                                        <p:attrNameLst>
                                          <p:attrName>style.visibility</p:attrName>
                                        </p:attrNameLst>
                                      </p:cBhvr>
                                      <p:to>
                                        <p:strVal val="visible"/>
                                      </p:to>
                                    </p:set>
                                    <p:animEffect transition="in" filter="blinds(horizontal)">
                                      <p:cBhvr>
                                        <p:cTn id="61" dur="500"/>
                                        <p:tgtEl>
                                          <p:spTgt spid="475"/>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476"/>
                                        </p:tgtEl>
                                        <p:attrNameLst>
                                          <p:attrName>style.visibility</p:attrName>
                                        </p:attrNameLst>
                                      </p:cBhvr>
                                      <p:to>
                                        <p:strVal val="visible"/>
                                      </p:to>
                                    </p:set>
                                    <p:animEffect transition="in" filter="blinds(horizontal)">
                                      <p:cBhvr>
                                        <p:cTn id="64" dur="500"/>
                                        <p:tgtEl>
                                          <p:spTgt spid="476"/>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477"/>
                                        </p:tgtEl>
                                        <p:attrNameLst>
                                          <p:attrName>style.visibility</p:attrName>
                                        </p:attrNameLst>
                                      </p:cBhvr>
                                      <p:to>
                                        <p:strVal val="visible"/>
                                      </p:to>
                                    </p:set>
                                    <p:animEffect transition="in" filter="blinds(horizontal)">
                                      <p:cBhvr>
                                        <p:cTn id="67" dur="500"/>
                                        <p:tgtEl>
                                          <p:spTgt spid="477"/>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478"/>
                                        </p:tgtEl>
                                        <p:attrNameLst>
                                          <p:attrName>style.visibility</p:attrName>
                                        </p:attrNameLst>
                                      </p:cBhvr>
                                      <p:to>
                                        <p:strVal val="visible"/>
                                      </p:to>
                                    </p:set>
                                    <p:animEffect transition="in" filter="blinds(horizontal)">
                                      <p:cBhvr>
                                        <p:cTn id="70" dur="500"/>
                                        <p:tgtEl>
                                          <p:spTgt spid="478"/>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479"/>
                                        </p:tgtEl>
                                        <p:attrNameLst>
                                          <p:attrName>style.visibility</p:attrName>
                                        </p:attrNameLst>
                                      </p:cBhvr>
                                      <p:to>
                                        <p:strVal val="visible"/>
                                      </p:to>
                                    </p:set>
                                    <p:animEffect transition="in" filter="blinds(horizontal)">
                                      <p:cBhvr>
                                        <p:cTn id="73" dur="500"/>
                                        <p:tgtEl>
                                          <p:spTgt spid="479"/>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480"/>
                                        </p:tgtEl>
                                        <p:attrNameLst>
                                          <p:attrName>style.visibility</p:attrName>
                                        </p:attrNameLst>
                                      </p:cBhvr>
                                      <p:to>
                                        <p:strVal val="visible"/>
                                      </p:to>
                                    </p:set>
                                    <p:animEffect transition="in" filter="blinds(horizontal)">
                                      <p:cBhvr>
                                        <p:cTn id="76" dur="500"/>
                                        <p:tgtEl>
                                          <p:spTgt spid="480"/>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481"/>
                                        </p:tgtEl>
                                        <p:attrNameLst>
                                          <p:attrName>style.visibility</p:attrName>
                                        </p:attrNameLst>
                                      </p:cBhvr>
                                      <p:to>
                                        <p:strVal val="visible"/>
                                      </p:to>
                                    </p:set>
                                    <p:animEffect transition="in" filter="blinds(horizontal)">
                                      <p:cBhvr>
                                        <p:cTn id="79" dur="500"/>
                                        <p:tgtEl>
                                          <p:spTgt spid="481"/>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482"/>
                                        </p:tgtEl>
                                        <p:attrNameLst>
                                          <p:attrName>style.visibility</p:attrName>
                                        </p:attrNameLst>
                                      </p:cBhvr>
                                      <p:to>
                                        <p:strVal val="visible"/>
                                      </p:to>
                                    </p:set>
                                    <p:animEffect transition="in" filter="blinds(horizontal)">
                                      <p:cBhvr>
                                        <p:cTn id="82" dur="500"/>
                                        <p:tgtEl>
                                          <p:spTgt spid="482"/>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483"/>
                                        </p:tgtEl>
                                        <p:attrNameLst>
                                          <p:attrName>style.visibility</p:attrName>
                                        </p:attrNameLst>
                                      </p:cBhvr>
                                      <p:to>
                                        <p:strVal val="visible"/>
                                      </p:to>
                                    </p:set>
                                    <p:animEffect transition="in" filter="blinds(horizontal)">
                                      <p:cBhvr>
                                        <p:cTn id="85" dur="500"/>
                                        <p:tgtEl>
                                          <p:spTgt spid="483"/>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484"/>
                                        </p:tgtEl>
                                        <p:attrNameLst>
                                          <p:attrName>style.visibility</p:attrName>
                                        </p:attrNameLst>
                                      </p:cBhvr>
                                      <p:to>
                                        <p:strVal val="visible"/>
                                      </p:to>
                                    </p:set>
                                    <p:animEffect transition="in" filter="blinds(horizontal)">
                                      <p:cBhvr>
                                        <p:cTn id="88" dur="500"/>
                                        <p:tgtEl>
                                          <p:spTgt spid="484"/>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485"/>
                                        </p:tgtEl>
                                        <p:attrNameLst>
                                          <p:attrName>style.visibility</p:attrName>
                                        </p:attrNameLst>
                                      </p:cBhvr>
                                      <p:to>
                                        <p:strVal val="visible"/>
                                      </p:to>
                                    </p:set>
                                    <p:animEffect transition="in" filter="blinds(horizontal)">
                                      <p:cBhvr>
                                        <p:cTn id="91" dur="500"/>
                                        <p:tgtEl>
                                          <p:spTgt spid="485"/>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486"/>
                                        </p:tgtEl>
                                        <p:attrNameLst>
                                          <p:attrName>style.visibility</p:attrName>
                                        </p:attrNameLst>
                                      </p:cBhvr>
                                      <p:to>
                                        <p:strVal val="visible"/>
                                      </p:to>
                                    </p:set>
                                    <p:animEffect transition="in" filter="blinds(horizontal)">
                                      <p:cBhvr>
                                        <p:cTn id="94" dur="500"/>
                                        <p:tgtEl>
                                          <p:spTgt spid="486"/>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487"/>
                                        </p:tgtEl>
                                        <p:attrNameLst>
                                          <p:attrName>style.visibility</p:attrName>
                                        </p:attrNameLst>
                                      </p:cBhvr>
                                      <p:to>
                                        <p:strVal val="visible"/>
                                      </p:to>
                                    </p:set>
                                    <p:animEffect transition="in" filter="blinds(horizontal)">
                                      <p:cBhvr>
                                        <p:cTn id="97" dur="500"/>
                                        <p:tgtEl>
                                          <p:spTgt spid="487"/>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488"/>
                                        </p:tgtEl>
                                        <p:attrNameLst>
                                          <p:attrName>style.visibility</p:attrName>
                                        </p:attrNameLst>
                                      </p:cBhvr>
                                      <p:to>
                                        <p:strVal val="visible"/>
                                      </p:to>
                                    </p:set>
                                    <p:animEffect transition="in" filter="blinds(horizontal)">
                                      <p:cBhvr>
                                        <p:cTn id="100" dur="500"/>
                                        <p:tgtEl>
                                          <p:spTgt spid="488"/>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489"/>
                                        </p:tgtEl>
                                        <p:attrNameLst>
                                          <p:attrName>style.visibility</p:attrName>
                                        </p:attrNameLst>
                                      </p:cBhvr>
                                      <p:to>
                                        <p:strVal val="visible"/>
                                      </p:to>
                                    </p:set>
                                    <p:animEffect transition="in" filter="blinds(horizontal)">
                                      <p:cBhvr>
                                        <p:cTn id="103" dur="500"/>
                                        <p:tgtEl>
                                          <p:spTgt spid="489"/>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490"/>
                                        </p:tgtEl>
                                        <p:attrNameLst>
                                          <p:attrName>style.visibility</p:attrName>
                                        </p:attrNameLst>
                                      </p:cBhvr>
                                      <p:to>
                                        <p:strVal val="visible"/>
                                      </p:to>
                                    </p:set>
                                    <p:animEffect transition="in" filter="blinds(horizontal)">
                                      <p:cBhvr>
                                        <p:cTn id="106" dur="500"/>
                                        <p:tgtEl>
                                          <p:spTgt spid="490"/>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491"/>
                                        </p:tgtEl>
                                        <p:attrNameLst>
                                          <p:attrName>style.visibility</p:attrName>
                                        </p:attrNameLst>
                                      </p:cBhvr>
                                      <p:to>
                                        <p:strVal val="visible"/>
                                      </p:to>
                                    </p:set>
                                    <p:animEffect transition="in" filter="blinds(horizontal)">
                                      <p:cBhvr>
                                        <p:cTn id="109" dur="500"/>
                                        <p:tgtEl>
                                          <p:spTgt spid="491"/>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492"/>
                                        </p:tgtEl>
                                        <p:attrNameLst>
                                          <p:attrName>style.visibility</p:attrName>
                                        </p:attrNameLst>
                                      </p:cBhvr>
                                      <p:to>
                                        <p:strVal val="visible"/>
                                      </p:to>
                                    </p:set>
                                    <p:animEffect transition="in" filter="blinds(horizontal)">
                                      <p:cBhvr>
                                        <p:cTn id="112" dur="500"/>
                                        <p:tgtEl>
                                          <p:spTgt spid="492"/>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493"/>
                                        </p:tgtEl>
                                        <p:attrNameLst>
                                          <p:attrName>style.visibility</p:attrName>
                                        </p:attrNameLst>
                                      </p:cBhvr>
                                      <p:to>
                                        <p:strVal val="visible"/>
                                      </p:to>
                                    </p:set>
                                    <p:animEffect transition="in" filter="blinds(horizontal)">
                                      <p:cBhvr>
                                        <p:cTn id="115" dur="500"/>
                                        <p:tgtEl>
                                          <p:spTgt spid="493"/>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494"/>
                                        </p:tgtEl>
                                        <p:attrNameLst>
                                          <p:attrName>style.visibility</p:attrName>
                                        </p:attrNameLst>
                                      </p:cBhvr>
                                      <p:to>
                                        <p:strVal val="visible"/>
                                      </p:to>
                                    </p:set>
                                    <p:animEffect transition="in" filter="blinds(horizontal)">
                                      <p:cBhvr>
                                        <p:cTn id="118" dur="500"/>
                                        <p:tgtEl>
                                          <p:spTgt spid="494"/>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495"/>
                                        </p:tgtEl>
                                        <p:attrNameLst>
                                          <p:attrName>style.visibility</p:attrName>
                                        </p:attrNameLst>
                                      </p:cBhvr>
                                      <p:to>
                                        <p:strVal val="visible"/>
                                      </p:to>
                                    </p:set>
                                    <p:animEffect transition="in" filter="blinds(horizontal)">
                                      <p:cBhvr>
                                        <p:cTn id="121" dur="500"/>
                                        <p:tgtEl>
                                          <p:spTgt spid="495"/>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496"/>
                                        </p:tgtEl>
                                        <p:attrNameLst>
                                          <p:attrName>style.visibility</p:attrName>
                                        </p:attrNameLst>
                                      </p:cBhvr>
                                      <p:to>
                                        <p:strVal val="visible"/>
                                      </p:to>
                                    </p:set>
                                    <p:animEffect transition="in" filter="blinds(horizontal)">
                                      <p:cBhvr>
                                        <p:cTn id="124" dur="500"/>
                                        <p:tgtEl>
                                          <p:spTgt spid="496"/>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497"/>
                                        </p:tgtEl>
                                        <p:attrNameLst>
                                          <p:attrName>style.visibility</p:attrName>
                                        </p:attrNameLst>
                                      </p:cBhvr>
                                      <p:to>
                                        <p:strVal val="visible"/>
                                      </p:to>
                                    </p:set>
                                    <p:animEffect transition="in" filter="blinds(horizontal)">
                                      <p:cBhvr>
                                        <p:cTn id="127" dur="500"/>
                                        <p:tgtEl>
                                          <p:spTgt spid="497"/>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498"/>
                                        </p:tgtEl>
                                        <p:attrNameLst>
                                          <p:attrName>style.visibility</p:attrName>
                                        </p:attrNameLst>
                                      </p:cBhvr>
                                      <p:to>
                                        <p:strVal val="visible"/>
                                      </p:to>
                                    </p:set>
                                    <p:animEffect transition="in" filter="blinds(horizontal)">
                                      <p:cBhvr>
                                        <p:cTn id="130" dur="500"/>
                                        <p:tgtEl>
                                          <p:spTgt spid="498"/>
                                        </p:tgtEl>
                                      </p:cBhvr>
                                    </p:animEffect>
                                  </p:childTnLst>
                                </p:cTn>
                              </p:par>
                              <p:par>
                                <p:cTn id="131" presetID="3" presetClass="entr" presetSubtype="10" fill="hold" grpId="0" nodeType="withEffect">
                                  <p:stCondLst>
                                    <p:cond delay="0"/>
                                  </p:stCondLst>
                                  <p:childTnLst>
                                    <p:set>
                                      <p:cBhvr>
                                        <p:cTn id="132" dur="1" fill="hold">
                                          <p:stCondLst>
                                            <p:cond delay="0"/>
                                          </p:stCondLst>
                                        </p:cTn>
                                        <p:tgtEl>
                                          <p:spTgt spid="499"/>
                                        </p:tgtEl>
                                        <p:attrNameLst>
                                          <p:attrName>style.visibility</p:attrName>
                                        </p:attrNameLst>
                                      </p:cBhvr>
                                      <p:to>
                                        <p:strVal val="visible"/>
                                      </p:to>
                                    </p:set>
                                    <p:animEffect transition="in" filter="blinds(horizontal)">
                                      <p:cBhvr>
                                        <p:cTn id="133" dur="500"/>
                                        <p:tgtEl>
                                          <p:spTgt spid="499"/>
                                        </p:tgtEl>
                                      </p:cBhvr>
                                    </p:animEffect>
                                  </p:childTnLst>
                                </p:cTn>
                              </p:par>
                              <p:par>
                                <p:cTn id="134" presetID="3" presetClass="entr" presetSubtype="10" fill="hold" grpId="0" nodeType="withEffect">
                                  <p:stCondLst>
                                    <p:cond delay="0"/>
                                  </p:stCondLst>
                                  <p:childTnLst>
                                    <p:set>
                                      <p:cBhvr>
                                        <p:cTn id="135" dur="1" fill="hold">
                                          <p:stCondLst>
                                            <p:cond delay="0"/>
                                          </p:stCondLst>
                                        </p:cTn>
                                        <p:tgtEl>
                                          <p:spTgt spid="500"/>
                                        </p:tgtEl>
                                        <p:attrNameLst>
                                          <p:attrName>style.visibility</p:attrName>
                                        </p:attrNameLst>
                                      </p:cBhvr>
                                      <p:to>
                                        <p:strVal val="visible"/>
                                      </p:to>
                                    </p:set>
                                    <p:animEffect transition="in" filter="blinds(horizontal)">
                                      <p:cBhvr>
                                        <p:cTn id="136" dur="500"/>
                                        <p:tgtEl>
                                          <p:spTgt spid="500"/>
                                        </p:tgtEl>
                                      </p:cBhvr>
                                    </p:animEffect>
                                  </p:childTnLst>
                                </p:cTn>
                              </p:par>
                              <p:par>
                                <p:cTn id="137" presetID="3" presetClass="entr" presetSubtype="10" fill="hold" grpId="0" nodeType="withEffect">
                                  <p:stCondLst>
                                    <p:cond delay="0"/>
                                  </p:stCondLst>
                                  <p:childTnLst>
                                    <p:set>
                                      <p:cBhvr>
                                        <p:cTn id="138" dur="1" fill="hold">
                                          <p:stCondLst>
                                            <p:cond delay="0"/>
                                          </p:stCondLst>
                                        </p:cTn>
                                        <p:tgtEl>
                                          <p:spTgt spid="501"/>
                                        </p:tgtEl>
                                        <p:attrNameLst>
                                          <p:attrName>style.visibility</p:attrName>
                                        </p:attrNameLst>
                                      </p:cBhvr>
                                      <p:to>
                                        <p:strVal val="visible"/>
                                      </p:to>
                                    </p:set>
                                    <p:animEffect transition="in" filter="blinds(horizontal)">
                                      <p:cBhvr>
                                        <p:cTn id="139" dur="500"/>
                                        <p:tgtEl>
                                          <p:spTgt spid="501"/>
                                        </p:tgtEl>
                                      </p:cBhvr>
                                    </p:animEffect>
                                  </p:childTnLst>
                                </p:cTn>
                              </p:par>
                              <p:par>
                                <p:cTn id="140" presetID="3" presetClass="entr" presetSubtype="10" fill="hold" grpId="0" nodeType="withEffect">
                                  <p:stCondLst>
                                    <p:cond delay="0"/>
                                  </p:stCondLst>
                                  <p:childTnLst>
                                    <p:set>
                                      <p:cBhvr>
                                        <p:cTn id="141" dur="1" fill="hold">
                                          <p:stCondLst>
                                            <p:cond delay="0"/>
                                          </p:stCondLst>
                                        </p:cTn>
                                        <p:tgtEl>
                                          <p:spTgt spid="502"/>
                                        </p:tgtEl>
                                        <p:attrNameLst>
                                          <p:attrName>style.visibility</p:attrName>
                                        </p:attrNameLst>
                                      </p:cBhvr>
                                      <p:to>
                                        <p:strVal val="visible"/>
                                      </p:to>
                                    </p:set>
                                    <p:animEffect transition="in" filter="blinds(horizontal)">
                                      <p:cBhvr>
                                        <p:cTn id="142" dur="500"/>
                                        <p:tgtEl>
                                          <p:spTgt spid="502"/>
                                        </p:tgtEl>
                                      </p:cBhvr>
                                    </p:animEffect>
                                  </p:childTnLst>
                                </p:cTn>
                              </p:par>
                              <p:par>
                                <p:cTn id="143" presetID="3" presetClass="entr" presetSubtype="10" fill="hold" grpId="0" nodeType="withEffect">
                                  <p:stCondLst>
                                    <p:cond delay="0"/>
                                  </p:stCondLst>
                                  <p:childTnLst>
                                    <p:set>
                                      <p:cBhvr>
                                        <p:cTn id="144" dur="1" fill="hold">
                                          <p:stCondLst>
                                            <p:cond delay="0"/>
                                          </p:stCondLst>
                                        </p:cTn>
                                        <p:tgtEl>
                                          <p:spTgt spid="503"/>
                                        </p:tgtEl>
                                        <p:attrNameLst>
                                          <p:attrName>style.visibility</p:attrName>
                                        </p:attrNameLst>
                                      </p:cBhvr>
                                      <p:to>
                                        <p:strVal val="visible"/>
                                      </p:to>
                                    </p:set>
                                    <p:animEffect transition="in" filter="blinds(horizontal)">
                                      <p:cBhvr>
                                        <p:cTn id="145" dur="500"/>
                                        <p:tgtEl>
                                          <p:spTgt spid="503"/>
                                        </p:tgtEl>
                                      </p:cBhvr>
                                    </p:animEffect>
                                  </p:childTnLst>
                                </p:cTn>
                              </p:par>
                              <p:par>
                                <p:cTn id="146" presetID="3" presetClass="entr" presetSubtype="10" fill="hold" grpId="0" nodeType="withEffect">
                                  <p:stCondLst>
                                    <p:cond delay="0"/>
                                  </p:stCondLst>
                                  <p:childTnLst>
                                    <p:set>
                                      <p:cBhvr>
                                        <p:cTn id="147" dur="1" fill="hold">
                                          <p:stCondLst>
                                            <p:cond delay="0"/>
                                          </p:stCondLst>
                                        </p:cTn>
                                        <p:tgtEl>
                                          <p:spTgt spid="504"/>
                                        </p:tgtEl>
                                        <p:attrNameLst>
                                          <p:attrName>style.visibility</p:attrName>
                                        </p:attrNameLst>
                                      </p:cBhvr>
                                      <p:to>
                                        <p:strVal val="visible"/>
                                      </p:to>
                                    </p:set>
                                    <p:animEffect transition="in" filter="blinds(horizontal)">
                                      <p:cBhvr>
                                        <p:cTn id="148" dur="500"/>
                                        <p:tgtEl>
                                          <p:spTgt spid="504"/>
                                        </p:tgtEl>
                                      </p:cBhvr>
                                    </p:animEffect>
                                  </p:childTnLst>
                                </p:cTn>
                              </p:par>
                              <p:par>
                                <p:cTn id="149" presetID="3" presetClass="entr" presetSubtype="10" fill="hold" grpId="0" nodeType="withEffect">
                                  <p:stCondLst>
                                    <p:cond delay="0"/>
                                  </p:stCondLst>
                                  <p:childTnLst>
                                    <p:set>
                                      <p:cBhvr>
                                        <p:cTn id="150" dur="1" fill="hold">
                                          <p:stCondLst>
                                            <p:cond delay="0"/>
                                          </p:stCondLst>
                                        </p:cTn>
                                        <p:tgtEl>
                                          <p:spTgt spid="505"/>
                                        </p:tgtEl>
                                        <p:attrNameLst>
                                          <p:attrName>style.visibility</p:attrName>
                                        </p:attrNameLst>
                                      </p:cBhvr>
                                      <p:to>
                                        <p:strVal val="visible"/>
                                      </p:to>
                                    </p:set>
                                    <p:animEffect transition="in" filter="blinds(horizontal)">
                                      <p:cBhvr>
                                        <p:cTn id="151" dur="500"/>
                                        <p:tgtEl>
                                          <p:spTgt spid="505"/>
                                        </p:tgtEl>
                                      </p:cBhvr>
                                    </p:animEffect>
                                  </p:childTnLst>
                                </p:cTn>
                              </p:par>
                              <p:par>
                                <p:cTn id="152" presetID="3" presetClass="entr" presetSubtype="10" fill="hold" grpId="0" nodeType="withEffect">
                                  <p:stCondLst>
                                    <p:cond delay="0"/>
                                  </p:stCondLst>
                                  <p:childTnLst>
                                    <p:set>
                                      <p:cBhvr>
                                        <p:cTn id="153" dur="1" fill="hold">
                                          <p:stCondLst>
                                            <p:cond delay="0"/>
                                          </p:stCondLst>
                                        </p:cTn>
                                        <p:tgtEl>
                                          <p:spTgt spid="506"/>
                                        </p:tgtEl>
                                        <p:attrNameLst>
                                          <p:attrName>style.visibility</p:attrName>
                                        </p:attrNameLst>
                                      </p:cBhvr>
                                      <p:to>
                                        <p:strVal val="visible"/>
                                      </p:to>
                                    </p:set>
                                    <p:animEffect transition="in" filter="blinds(horizontal)">
                                      <p:cBhvr>
                                        <p:cTn id="154" dur="500"/>
                                        <p:tgtEl>
                                          <p:spTgt spid="506"/>
                                        </p:tgtEl>
                                      </p:cBhvr>
                                    </p:animEffect>
                                  </p:childTnLst>
                                </p:cTn>
                              </p:par>
                              <p:par>
                                <p:cTn id="155" presetID="3" presetClass="entr" presetSubtype="10" fill="hold" grpId="0" nodeType="withEffect">
                                  <p:stCondLst>
                                    <p:cond delay="0"/>
                                  </p:stCondLst>
                                  <p:childTnLst>
                                    <p:set>
                                      <p:cBhvr>
                                        <p:cTn id="156" dur="1" fill="hold">
                                          <p:stCondLst>
                                            <p:cond delay="0"/>
                                          </p:stCondLst>
                                        </p:cTn>
                                        <p:tgtEl>
                                          <p:spTgt spid="507"/>
                                        </p:tgtEl>
                                        <p:attrNameLst>
                                          <p:attrName>style.visibility</p:attrName>
                                        </p:attrNameLst>
                                      </p:cBhvr>
                                      <p:to>
                                        <p:strVal val="visible"/>
                                      </p:to>
                                    </p:set>
                                    <p:animEffect transition="in" filter="blinds(horizontal)">
                                      <p:cBhvr>
                                        <p:cTn id="157" dur="500"/>
                                        <p:tgtEl>
                                          <p:spTgt spid="507"/>
                                        </p:tgtEl>
                                      </p:cBhvr>
                                    </p:animEffect>
                                  </p:childTnLst>
                                </p:cTn>
                              </p:par>
                              <p:par>
                                <p:cTn id="158" presetID="3" presetClass="entr" presetSubtype="10" fill="hold" grpId="0" nodeType="withEffect">
                                  <p:stCondLst>
                                    <p:cond delay="0"/>
                                  </p:stCondLst>
                                  <p:childTnLst>
                                    <p:set>
                                      <p:cBhvr>
                                        <p:cTn id="159" dur="1" fill="hold">
                                          <p:stCondLst>
                                            <p:cond delay="0"/>
                                          </p:stCondLst>
                                        </p:cTn>
                                        <p:tgtEl>
                                          <p:spTgt spid="508"/>
                                        </p:tgtEl>
                                        <p:attrNameLst>
                                          <p:attrName>style.visibility</p:attrName>
                                        </p:attrNameLst>
                                      </p:cBhvr>
                                      <p:to>
                                        <p:strVal val="visible"/>
                                      </p:to>
                                    </p:set>
                                    <p:animEffect transition="in" filter="blinds(horizontal)">
                                      <p:cBhvr>
                                        <p:cTn id="160" dur="500"/>
                                        <p:tgtEl>
                                          <p:spTgt spid="508"/>
                                        </p:tgtEl>
                                      </p:cBhvr>
                                    </p:animEffect>
                                  </p:childTnLst>
                                </p:cTn>
                              </p:par>
                              <p:par>
                                <p:cTn id="161" presetID="3" presetClass="entr" presetSubtype="10" fill="hold" grpId="0" nodeType="withEffect">
                                  <p:stCondLst>
                                    <p:cond delay="0"/>
                                  </p:stCondLst>
                                  <p:childTnLst>
                                    <p:set>
                                      <p:cBhvr>
                                        <p:cTn id="162" dur="1" fill="hold">
                                          <p:stCondLst>
                                            <p:cond delay="0"/>
                                          </p:stCondLst>
                                        </p:cTn>
                                        <p:tgtEl>
                                          <p:spTgt spid="509"/>
                                        </p:tgtEl>
                                        <p:attrNameLst>
                                          <p:attrName>style.visibility</p:attrName>
                                        </p:attrNameLst>
                                      </p:cBhvr>
                                      <p:to>
                                        <p:strVal val="visible"/>
                                      </p:to>
                                    </p:set>
                                    <p:animEffect transition="in" filter="blinds(horizontal)">
                                      <p:cBhvr>
                                        <p:cTn id="163" dur="500"/>
                                        <p:tgtEl>
                                          <p:spTgt spid="509"/>
                                        </p:tgtEl>
                                      </p:cBhvr>
                                    </p:animEffect>
                                  </p:childTnLst>
                                </p:cTn>
                              </p:par>
                              <p:par>
                                <p:cTn id="164" presetID="3" presetClass="entr" presetSubtype="10" fill="hold" grpId="0" nodeType="withEffect">
                                  <p:stCondLst>
                                    <p:cond delay="0"/>
                                  </p:stCondLst>
                                  <p:childTnLst>
                                    <p:set>
                                      <p:cBhvr>
                                        <p:cTn id="165" dur="1" fill="hold">
                                          <p:stCondLst>
                                            <p:cond delay="0"/>
                                          </p:stCondLst>
                                        </p:cTn>
                                        <p:tgtEl>
                                          <p:spTgt spid="510"/>
                                        </p:tgtEl>
                                        <p:attrNameLst>
                                          <p:attrName>style.visibility</p:attrName>
                                        </p:attrNameLst>
                                      </p:cBhvr>
                                      <p:to>
                                        <p:strVal val="visible"/>
                                      </p:to>
                                    </p:set>
                                    <p:animEffect transition="in" filter="blinds(horizontal)">
                                      <p:cBhvr>
                                        <p:cTn id="166" dur="500"/>
                                        <p:tgtEl>
                                          <p:spTgt spid="510"/>
                                        </p:tgtEl>
                                      </p:cBhvr>
                                    </p:animEffect>
                                  </p:childTnLst>
                                </p:cTn>
                              </p:par>
                              <p:par>
                                <p:cTn id="167" presetID="3" presetClass="entr" presetSubtype="10" fill="hold" grpId="0" nodeType="withEffect">
                                  <p:stCondLst>
                                    <p:cond delay="0"/>
                                  </p:stCondLst>
                                  <p:childTnLst>
                                    <p:set>
                                      <p:cBhvr>
                                        <p:cTn id="168" dur="1" fill="hold">
                                          <p:stCondLst>
                                            <p:cond delay="0"/>
                                          </p:stCondLst>
                                        </p:cTn>
                                        <p:tgtEl>
                                          <p:spTgt spid="511"/>
                                        </p:tgtEl>
                                        <p:attrNameLst>
                                          <p:attrName>style.visibility</p:attrName>
                                        </p:attrNameLst>
                                      </p:cBhvr>
                                      <p:to>
                                        <p:strVal val="visible"/>
                                      </p:to>
                                    </p:set>
                                    <p:animEffect transition="in" filter="blinds(horizontal)">
                                      <p:cBhvr>
                                        <p:cTn id="169" dur="500"/>
                                        <p:tgtEl>
                                          <p:spTgt spid="511"/>
                                        </p:tgtEl>
                                      </p:cBhvr>
                                    </p:animEffect>
                                  </p:childTnLst>
                                </p:cTn>
                              </p:par>
                              <p:par>
                                <p:cTn id="170" presetID="3" presetClass="entr" presetSubtype="10" fill="hold" grpId="0" nodeType="withEffect">
                                  <p:stCondLst>
                                    <p:cond delay="0"/>
                                  </p:stCondLst>
                                  <p:childTnLst>
                                    <p:set>
                                      <p:cBhvr>
                                        <p:cTn id="171" dur="1" fill="hold">
                                          <p:stCondLst>
                                            <p:cond delay="0"/>
                                          </p:stCondLst>
                                        </p:cTn>
                                        <p:tgtEl>
                                          <p:spTgt spid="512"/>
                                        </p:tgtEl>
                                        <p:attrNameLst>
                                          <p:attrName>style.visibility</p:attrName>
                                        </p:attrNameLst>
                                      </p:cBhvr>
                                      <p:to>
                                        <p:strVal val="visible"/>
                                      </p:to>
                                    </p:set>
                                    <p:animEffect transition="in" filter="blinds(horizontal)">
                                      <p:cBhvr>
                                        <p:cTn id="172" dur="500"/>
                                        <p:tgtEl>
                                          <p:spTgt spid="512"/>
                                        </p:tgtEl>
                                      </p:cBhvr>
                                    </p:animEffect>
                                  </p:childTnLst>
                                </p:cTn>
                              </p:par>
                              <p:par>
                                <p:cTn id="173" presetID="3" presetClass="entr" presetSubtype="10" fill="hold" grpId="0" nodeType="withEffect">
                                  <p:stCondLst>
                                    <p:cond delay="0"/>
                                  </p:stCondLst>
                                  <p:childTnLst>
                                    <p:set>
                                      <p:cBhvr>
                                        <p:cTn id="174" dur="1" fill="hold">
                                          <p:stCondLst>
                                            <p:cond delay="0"/>
                                          </p:stCondLst>
                                        </p:cTn>
                                        <p:tgtEl>
                                          <p:spTgt spid="513"/>
                                        </p:tgtEl>
                                        <p:attrNameLst>
                                          <p:attrName>style.visibility</p:attrName>
                                        </p:attrNameLst>
                                      </p:cBhvr>
                                      <p:to>
                                        <p:strVal val="visible"/>
                                      </p:to>
                                    </p:set>
                                    <p:animEffect transition="in" filter="blinds(horizontal)">
                                      <p:cBhvr>
                                        <p:cTn id="175" dur="500"/>
                                        <p:tgtEl>
                                          <p:spTgt spid="513"/>
                                        </p:tgtEl>
                                      </p:cBhvr>
                                    </p:animEffect>
                                  </p:childTnLst>
                                </p:cTn>
                              </p:par>
                              <p:par>
                                <p:cTn id="176" presetID="3" presetClass="entr" presetSubtype="10" fill="hold" grpId="0" nodeType="withEffect">
                                  <p:stCondLst>
                                    <p:cond delay="0"/>
                                  </p:stCondLst>
                                  <p:childTnLst>
                                    <p:set>
                                      <p:cBhvr>
                                        <p:cTn id="177" dur="1" fill="hold">
                                          <p:stCondLst>
                                            <p:cond delay="0"/>
                                          </p:stCondLst>
                                        </p:cTn>
                                        <p:tgtEl>
                                          <p:spTgt spid="514"/>
                                        </p:tgtEl>
                                        <p:attrNameLst>
                                          <p:attrName>style.visibility</p:attrName>
                                        </p:attrNameLst>
                                      </p:cBhvr>
                                      <p:to>
                                        <p:strVal val="visible"/>
                                      </p:to>
                                    </p:set>
                                    <p:animEffect transition="in" filter="blinds(horizontal)">
                                      <p:cBhvr>
                                        <p:cTn id="178" dur="500"/>
                                        <p:tgtEl>
                                          <p:spTgt spid="514"/>
                                        </p:tgtEl>
                                      </p:cBhvr>
                                    </p:animEffect>
                                  </p:childTnLst>
                                </p:cTn>
                              </p:par>
                              <p:par>
                                <p:cTn id="179" presetID="3" presetClass="entr" presetSubtype="10" fill="hold" grpId="0" nodeType="withEffect">
                                  <p:stCondLst>
                                    <p:cond delay="0"/>
                                  </p:stCondLst>
                                  <p:childTnLst>
                                    <p:set>
                                      <p:cBhvr>
                                        <p:cTn id="180" dur="1" fill="hold">
                                          <p:stCondLst>
                                            <p:cond delay="0"/>
                                          </p:stCondLst>
                                        </p:cTn>
                                        <p:tgtEl>
                                          <p:spTgt spid="515"/>
                                        </p:tgtEl>
                                        <p:attrNameLst>
                                          <p:attrName>style.visibility</p:attrName>
                                        </p:attrNameLst>
                                      </p:cBhvr>
                                      <p:to>
                                        <p:strVal val="visible"/>
                                      </p:to>
                                    </p:set>
                                    <p:animEffect transition="in" filter="blinds(horizontal)">
                                      <p:cBhvr>
                                        <p:cTn id="181" dur="500"/>
                                        <p:tgtEl>
                                          <p:spTgt spid="515"/>
                                        </p:tgtEl>
                                      </p:cBhvr>
                                    </p:animEffect>
                                  </p:childTnLst>
                                </p:cTn>
                              </p:par>
                              <p:par>
                                <p:cTn id="182" presetID="3" presetClass="entr" presetSubtype="10" fill="hold" grpId="0" nodeType="withEffect">
                                  <p:stCondLst>
                                    <p:cond delay="0"/>
                                  </p:stCondLst>
                                  <p:childTnLst>
                                    <p:set>
                                      <p:cBhvr>
                                        <p:cTn id="183" dur="1" fill="hold">
                                          <p:stCondLst>
                                            <p:cond delay="0"/>
                                          </p:stCondLst>
                                        </p:cTn>
                                        <p:tgtEl>
                                          <p:spTgt spid="516"/>
                                        </p:tgtEl>
                                        <p:attrNameLst>
                                          <p:attrName>style.visibility</p:attrName>
                                        </p:attrNameLst>
                                      </p:cBhvr>
                                      <p:to>
                                        <p:strVal val="visible"/>
                                      </p:to>
                                    </p:set>
                                    <p:animEffect transition="in" filter="blinds(horizontal)">
                                      <p:cBhvr>
                                        <p:cTn id="184" dur="500"/>
                                        <p:tgtEl>
                                          <p:spTgt spid="516"/>
                                        </p:tgtEl>
                                      </p:cBhvr>
                                    </p:animEffect>
                                  </p:childTnLst>
                                </p:cTn>
                              </p:par>
                              <p:par>
                                <p:cTn id="185" presetID="3" presetClass="entr" presetSubtype="10" fill="hold" grpId="0" nodeType="withEffect">
                                  <p:stCondLst>
                                    <p:cond delay="0"/>
                                  </p:stCondLst>
                                  <p:childTnLst>
                                    <p:set>
                                      <p:cBhvr>
                                        <p:cTn id="186" dur="1" fill="hold">
                                          <p:stCondLst>
                                            <p:cond delay="0"/>
                                          </p:stCondLst>
                                        </p:cTn>
                                        <p:tgtEl>
                                          <p:spTgt spid="517"/>
                                        </p:tgtEl>
                                        <p:attrNameLst>
                                          <p:attrName>style.visibility</p:attrName>
                                        </p:attrNameLst>
                                      </p:cBhvr>
                                      <p:to>
                                        <p:strVal val="visible"/>
                                      </p:to>
                                    </p:set>
                                    <p:animEffect transition="in" filter="blinds(horizontal)">
                                      <p:cBhvr>
                                        <p:cTn id="187" dur="500"/>
                                        <p:tgtEl>
                                          <p:spTgt spid="517"/>
                                        </p:tgtEl>
                                      </p:cBhvr>
                                    </p:animEffect>
                                  </p:childTnLst>
                                </p:cTn>
                              </p:par>
                              <p:par>
                                <p:cTn id="188" presetID="3" presetClass="entr" presetSubtype="10" fill="hold" grpId="0" nodeType="withEffect">
                                  <p:stCondLst>
                                    <p:cond delay="0"/>
                                  </p:stCondLst>
                                  <p:childTnLst>
                                    <p:set>
                                      <p:cBhvr>
                                        <p:cTn id="189" dur="1" fill="hold">
                                          <p:stCondLst>
                                            <p:cond delay="0"/>
                                          </p:stCondLst>
                                        </p:cTn>
                                        <p:tgtEl>
                                          <p:spTgt spid="518"/>
                                        </p:tgtEl>
                                        <p:attrNameLst>
                                          <p:attrName>style.visibility</p:attrName>
                                        </p:attrNameLst>
                                      </p:cBhvr>
                                      <p:to>
                                        <p:strVal val="visible"/>
                                      </p:to>
                                    </p:set>
                                    <p:animEffect transition="in" filter="blinds(horizontal)">
                                      <p:cBhvr>
                                        <p:cTn id="190" dur="500"/>
                                        <p:tgtEl>
                                          <p:spTgt spid="518"/>
                                        </p:tgtEl>
                                      </p:cBhvr>
                                    </p:animEffect>
                                  </p:childTnLst>
                                </p:cTn>
                              </p:par>
                              <p:par>
                                <p:cTn id="191" presetID="3" presetClass="entr" presetSubtype="10" fill="hold" grpId="0" nodeType="withEffect">
                                  <p:stCondLst>
                                    <p:cond delay="0"/>
                                  </p:stCondLst>
                                  <p:childTnLst>
                                    <p:set>
                                      <p:cBhvr>
                                        <p:cTn id="192" dur="1" fill="hold">
                                          <p:stCondLst>
                                            <p:cond delay="0"/>
                                          </p:stCondLst>
                                        </p:cTn>
                                        <p:tgtEl>
                                          <p:spTgt spid="519"/>
                                        </p:tgtEl>
                                        <p:attrNameLst>
                                          <p:attrName>style.visibility</p:attrName>
                                        </p:attrNameLst>
                                      </p:cBhvr>
                                      <p:to>
                                        <p:strVal val="visible"/>
                                      </p:to>
                                    </p:set>
                                    <p:animEffect transition="in" filter="blinds(horizontal)">
                                      <p:cBhvr>
                                        <p:cTn id="193" dur="500"/>
                                        <p:tgtEl>
                                          <p:spTgt spid="519"/>
                                        </p:tgtEl>
                                      </p:cBhvr>
                                    </p:animEffect>
                                  </p:childTnLst>
                                </p:cTn>
                              </p:par>
                              <p:par>
                                <p:cTn id="194" presetID="3" presetClass="entr" presetSubtype="10" fill="hold" grpId="0" nodeType="withEffect">
                                  <p:stCondLst>
                                    <p:cond delay="0"/>
                                  </p:stCondLst>
                                  <p:childTnLst>
                                    <p:set>
                                      <p:cBhvr>
                                        <p:cTn id="195" dur="1" fill="hold">
                                          <p:stCondLst>
                                            <p:cond delay="0"/>
                                          </p:stCondLst>
                                        </p:cTn>
                                        <p:tgtEl>
                                          <p:spTgt spid="520"/>
                                        </p:tgtEl>
                                        <p:attrNameLst>
                                          <p:attrName>style.visibility</p:attrName>
                                        </p:attrNameLst>
                                      </p:cBhvr>
                                      <p:to>
                                        <p:strVal val="visible"/>
                                      </p:to>
                                    </p:set>
                                    <p:animEffect transition="in" filter="blinds(horizontal)">
                                      <p:cBhvr>
                                        <p:cTn id="196" dur="500"/>
                                        <p:tgtEl>
                                          <p:spTgt spid="520"/>
                                        </p:tgtEl>
                                      </p:cBhvr>
                                    </p:animEffect>
                                  </p:childTnLst>
                                </p:cTn>
                              </p:par>
                              <p:par>
                                <p:cTn id="197" presetID="3" presetClass="entr" presetSubtype="10" fill="hold" grpId="0" nodeType="withEffect">
                                  <p:stCondLst>
                                    <p:cond delay="0"/>
                                  </p:stCondLst>
                                  <p:childTnLst>
                                    <p:set>
                                      <p:cBhvr>
                                        <p:cTn id="198" dur="1" fill="hold">
                                          <p:stCondLst>
                                            <p:cond delay="0"/>
                                          </p:stCondLst>
                                        </p:cTn>
                                        <p:tgtEl>
                                          <p:spTgt spid="521"/>
                                        </p:tgtEl>
                                        <p:attrNameLst>
                                          <p:attrName>style.visibility</p:attrName>
                                        </p:attrNameLst>
                                      </p:cBhvr>
                                      <p:to>
                                        <p:strVal val="visible"/>
                                      </p:to>
                                    </p:set>
                                    <p:animEffect transition="in" filter="blinds(horizontal)">
                                      <p:cBhvr>
                                        <p:cTn id="199" dur="500"/>
                                        <p:tgtEl>
                                          <p:spTgt spid="521"/>
                                        </p:tgtEl>
                                      </p:cBhvr>
                                    </p:animEffect>
                                  </p:childTnLst>
                                </p:cTn>
                              </p:par>
                              <p:par>
                                <p:cTn id="200" presetID="3" presetClass="entr" presetSubtype="10" fill="hold" grpId="0" nodeType="withEffect">
                                  <p:stCondLst>
                                    <p:cond delay="0"/>
                                  </p:stCondLst>
                                  <p:childTnLst>
                                    <p:set>
                                      <p:cBhvr>
                                        <p:cTn id="201" dur="1" fill="hold">
                                          <p:stCondLst>
                                            <p:cond delay="0"/>
                                          </p:stCondLst>
                                        </p:cTn>
                                        <p:tgtEl>
                                          <p:spTgt spid="522"/>
                                        </p:tgtEl>
                                        <p:attrNameLst>
                                          <p:attrName>style.visibility</p:attrName>
                                        </p:attrNameLst>
                                      </p:cBhvr>
                                      <p:to>
                                        <p:strVal val="visible"/>
                                      </p:to>
                                    </p:set>
                                    <p:animEffect transition="in" filter="blinds(horizontal)">
                                      <p:cBhvr>
                                        <p:cTn id="202" dur="500"/>
                                        <p:tgtEl>
                                          <p:spTgt spid="522"/>
                                        </p:tgtEl>
                                      </p:cBhvr>
                                    </p:animEffect>
                                  </p:childTnLst>
                                </p:cTn>
                              </p:par>
                              <p:par>
                                <p:cTn id="203" presetID="3" presetClass="entr" presetSubtype="10" fill="hold" grpId="0" nodeType="withEffect">
                                  <p:stCondLst>
                                    <p:cond delay="0"/>
                                  </p:stCondLst>
                                  <p:childTnLst>
                                    <p:set>
                                      <p:cBhvr>
                                        <p:cTn id="204" dur="1" fill="hold">
                                          <p:stCondLst>
                                            <p:cond delay="0"/>
                                          </p:stCondLst>
                                        </p:cTn>
                                        <p:tgtEl>
                                          <p:spTgt spid="523"/>
                                        </p:tgtEl>
                                        <p:attrNameLst>
                                          <p:attrName>style.visibility</p:attrName>
                                        </p:attrNameLst>
                                      </p:cBhvr>
                                      <p:to>
                                        <p:strVal val="visible"/>
                                      </p:to>
                                    </p:set>
                                    <p:animEffect transition="in" filter="blinds(horizontal)">
                                      <p:cBhvr>
                                        <p:cTn id="205" dur="500"/>
                                        <p:tgtEl>
                                          <p:spTgt spid="523"/>
                                        </p:tgtEl>
                                      </p:cBhvr>
                                    </p:animEffect>
                                  </p:childTnLst>
                                </p:cTn>
                              </p:par>
                              <p:par>
                                <p:cTn id="206" presetID="3" presetClass="entr" presetSubtype="10" fill="hold" grpId="0" nodeType="withEffect">
                                  <p:stCondLst>
                                    <p:cond delay="0"/>
                                  </p:stCondLst>
                                  <p:childTnLst>
                                    <p:set>
                                      <p:cBhvr>
                                        <p:cTn id="207" dur="1" fill="hold">
                                          <p:stCondLst>
                                            <p:cond delay="0"/>
                                          </p:stCondLst>
                                        </p:cTn>
                                        <p:tgtEl>
                                          <p:spTgt spid="524"/>
                                        </p:tgtEl>
                                        <p:attrNameLst>
                                          <p:attrName>style.visibility</p:attrName>
                                        </p:attrNameLst>
                                      </p:cBhvr>
                                      <p:to>
                                        <p:strVal val="visible"/>
                                      </p:to>
                                    </p:set>
                                    <p:animEffect transition="in" filter="blinds(horizontal)">
                                      <p:cBhvr>
                                        <p:cTn id="208" dur="500"/>
                                        <p:tgtEl>
                                          <p:spTgt spid="524"/>
                                        </p:tgtEl>
                                      </p:cBhvr>
                                    </p:animEffect>
                                  </p:childTnLst>
                                </p:cTn>
                              </p:par>
                              <p:par>
                                <p:cTn id="209" presetID="3" presetClass="entr" presetSubtype="10" fill="hold" grpId="0" nodeType="withEffect">
                                  <p:stCondLst>
                                    <p:cond delay="0"/>
                                  </p:stCondLst>
                                  <p:childTnLst>
                                    <p:set>
                                      <p:cBhvr>
                                        <p:cTn id="210" dur="1" fill="hold">
                                          <p:stCondLst>
                                            <p:cond delay="0"/>
                                          </p:stCondLst>
                                        </p:cTn>
                                        <p:tgtEl>
                                          <p:spTgt spid="525"/>
                                        </p:tgtEl>
                                        <p:attrNameLst>
                                          <p:attrName>style.visibility</p:attrName>
                                        </p:attrNameLst>
                                      </p:cBhvr>
                                      <p:to>
                                        <p:strVal val="visible"/>
                                      </p:to>
                                    </p:set>
                                    <p:animEffect transition="in" filter="blinds(horizontal)">
                                      <p:cBhvr>
                                        <p:cTn id="211" dur="500"/>
                                        <p:tgtEl>
                                          <p:spTgt spid="525"/>
                                        </p:tgtEl>
                                      </p:cBhvr>
                                    </p:animEffect>
                                  </p:childTnLst>
                                </p:cTn>
                              </p:par>
                              <p:par>
                                <p:cTn id="212" presetID="3" presetClass="entr" presetSubtype="10" fill="hold" grpId="0" nodeType="withEffect">
                                  <p:stCondLst>
                                    <p:cond delay="0"/>
                                  </p:stCondLst>
                                  <p:childTnLst>
                                    <p:set>
                                      <p:cBhvr>
                                        <p:cTn id="213" dur="1" fill="hold">
                                          <p:stCondLst>
                                            <p:cond delay="0"/>
                                          </p:stCondLst>
                                        </p:cTn>
                                        <p:tgtEl>
                                          <p:spTgt spid="526"/>
                                        </p:tgtEl>
                                        <p:attrNameLst>
                                          <p:attrName>style.visibility</p:attrName>
                                        </p:attrNameLst>
                                      </p:cBhvr>
                                      <p:to>
                                        <p:strVal val="visible"/>
                                      </p:to>
                                    </p:set>
                                    <p:animEffect transition="in" filter="blinds(horizontal)">
                                      <p:cBhvr>
                                        <p:cTn id="214" dur="500"/>
                                        <p:tgtEl>
                                          <p:spTgt spid="526"/>
                                        </p:tgtEl>
                                      </p:cBhvr>
                                    </p:animEffect>
                                  </p:childTnLst>
                                </p:cTn>
                              </p:par>
                              <p:par>
                                <p:cTn id="215" presetID="3" presetClass="entr" presetSubtype="10" fill="hold" grpId="0" nodeType="withEffect">
                                  <p:stCondLst>
                                    <p:cond delay="0"/>
                                  </p:stCondLst>
                                  <p:childTnLst>
                                    <p:set>
                                      <p:cBhvr>
                                        <p:cTn id="216" dur="1" fill="hold">
                                          <p:stCondLst>
                                            <p:cond delay="0"/>
                                          </p:stCondLst>
                                        </p:cTn>
                                        <p:tgtEl>
                                          <p:spTgt spid="527"/>
                                        </p:tgtEl>
                                        <p:attrNameLst>
                                          <p:attrName>style.visibility</p:attrName>
                                        </p:attrNameLst>
                                      </p:cBhvr>
                                      <p:to>
                                        <p:strVal val="visible"/>
                                      </p:to>
                                    </p:set>
                                    <p:animEffect transition="in" filter="blinds(horizontal)">
                                      <p:cBhvr>
                                        <p:cTn id="217" dur="500"/>
                                        <p:tgtEl>
                                          <p:spTgt spid="527"/>
                                        </p:tgtEl>
                                      </p:cBhvr>
                                    </p:animEffect>
                                  </p:childTnLst>
                                </p:cTn>
                              </p:par>
                              <p:par>
                                <p:cTn id="218" presetID="3" presetClass="entr" presetSubtype="10" fill="hold" grpId="0" nodeType="withEffect">
                                  <p:stCondLst>
                                    <p:cond delay="0"/>
                                  </p:stCondLst>
                                  <p:childTnLst>
                                    <p:set>
                                      <p:cBhvr>
                                        <p:cTn id="219" dur="1" fill="hold">
                                          <p:stCondLst>
                                            <p:cond delay="0"/>
                                          </p:stCondLst>
                                        </p:cTn>
                                        <p:tgtEl>
                                          <p:spTgt spid="528"/>
                                        </p:tgtEl>
                                        <p:attrNameLst>
                                          <p:attrName>style.visibility</p:attrName>
                                        </p:attrNameLst>
                                      </p:cBhvr>
                                      <p:to>
                                        <p:strVal val="visible"/>
                                      </p:to>
                                    </p:set>
                                    <p:animEffect transition="in" filter="blinds(horizontal)">
                                      <p:cBhvr>
                                        <p:cTn id="220" dur="500"/>
                                        <p:tgtEl>
                                          <p:spTgt spid="528"/>
                                        </p:tgtEl>
                                      </p:cBhvr>
                                    </p:animEffect>
                                  </p:childTnLst>
                                </p:cTn>
                              </p:par>
                              <p:par>
                                <p:cTn id="221" presetID="3" presetClass="entr" presetSubtype="10" fill="hold" grpId="0" nodeType="withEffect">
                                  <p:stCondLst>
                                    <p:cond delay="0"/>
                                  </p:stCondLst>
                                  <p:childTnLst>
                                    <p:set>
                                      <p:cBhvr>
                                        <p:cTn id="222" dur="1" fill="hold">
                                          <p:stCondLst>
                                            <p:cond delay="0"/>
                                          </p:stCondLst>
                                        </p:cTn>
                                        <p:tgtEl>
                                          <p:spTgt spid="529"/>
                                        </p:tgtEl>
                                        <p:attrNameLst>
                                          <p:attrName>style.visibility</p:attrName>
                                        </p:attrNameLst>
                                      </p:cBhvr>
                                      <p:to>
                                        <p:strVal val="visible"/>
                                      </p:to>
                                    </p:set>
                                    <p:animEffect transition="in" filter="blinds(horizontal)">
                                      <p:cBhvr>
                                        <p:cTn id="223" dur="500"/>
                                        <p:tgtEl>
                                          <p:spTgt spid="529"/>
                                        </p:tgtEl>
                                      </p:cBhvr>
                                    </p:animEffect>
                                  </p:childTnLst>
                                </p:cTn>
                              </p:par>
                              <p:par>
                                <p:cTn id="224" presetID="3" presetClass="entr" presetSubtype="10" fill="hold" grpId="0" nodeType="withEffect">
                                  <p:stCondLst>
                                    <p:cond delay="0"/>
                                  </p:stCondLst>
                                  <p:childTnLst>
                                    <p:set>
                                      <p:cBhvr>
                                        <p:cTn id="225" dur="1" fill="hold">
                                          <p:stCondLst>
                                            <p:cond delay="0"/>
                                          </p:stCondLst>
                                        </p:cTn>
                                        <p:tgtEl>
                                          <p:spTgt spid="530"/>
                                        </p:tgtEl>
                                        <p:attrNameLst>
                                          <p:attrName>style.visibility</p:attrName>
                                        </p:attrNameLst>
                                      </p:cBhvr>
                                      <p:to>
                                        <p:strVal val="visible"/>
                                      </p:to>
                                    </p:set>
                                    <p:animEffect transition="in" filter="blinds(horizontal)">
                                      <p:cBhvr>
                                        <p:cTn id="226" dur="500"/>
                                        <p:tgtEl>
                                          <p:spTgt spid="530"/>
                                        </p:tgtEl>
                                      </p:cBhvr>
                                    </p:animEffect>
                                  </p:childTnLst>
                                </p:cTn>
                              </p:par>
                              <p:par>
                                <p:cTn id="227" presetID="3" presetClass="entr" presetSubtype="10" fill="hold" grpId="0" nodeType="withEffect">
                                  <p:stCondLst>
                                    <p:cond delay="0"/>
                                  </p:stCondLst>
                                  <p:childTnLst>
                                    <p:set>
                                      <p:cBhvr>
                                        <p:cTn id="228" dur="1" fill="hold">
                                          <p:stCondLst>
                                            <p:cond delay="0"/>
                                          </p:stCondLst>
                                        </p:cTn>
                                        <p:tgtEl>
                                          <p:spTgt spid="531"/>
                                        </p:tgtEl>
                                        <p:attrNameLst>
                                          <p:attrName>style.visibility</p:attrName>
                                        </p:attrNameLst>
                                      </p:cBhvr>
                                      <p:to>
                                        <p:strVal val="visible"/>
                                      </p:to>
                                    </p:set>
                                    <p:animEffect transition="in" filter="blinds(horizontal)">
                                      <p:cBhvr>
                                        <p:cTn id="229" dur="500"/>
                                        <p:tgtEl>
                                          <p:spTgt spid="531"/>
                                        </p:tgtEl>
                                      </p:cBhvr>
                                    </p:animEffect>
                                  </p:childTnLst>
                                </p:cTn>
                              </p:par>
                              <p:par>
                                <p:cTn id="230" presetID="3" presetClass="entr" presetSubtype="10" fill="hold" grpId="0" nodeType="withEffect">
                                  <p:stCondLst>
                                    <p:cond delay="0"/>
                                  </p:stCondLst>
                                  <p:childTnLst>
                                    <p:set>
                                      <p:cBhvr>
                                        <p:cTn id="231" dur="1" fill="hold">
                                          <p:stCondLst>
                                            <p:cond delay="0"/>
                                          </p:stCondLst>
                                        </p:cTn>
                                        <p:tgtEl>
                                          <p:spTgt spid="532"/>
                                        </p:tgtEl>
                                        <p:attrNameLst>
                                          <p:attrName>style.visibility</p:attrName>
                                        </p:attrNameLst>
                                      </p:cBhvr>
                                      <p:to>
                                        <p:strVal val="visible"/>
                                      </p:to>
                                    </p:set>
                                    <p:animEffect transition="in" filter="blinds(horizontal)">
                                      <p:cBhvr>
                                        <p:cTn id="232" dur="500"/>
                                        <p:tgtEl>
                                          <p:spTgt spid="532"/>
                                        </p:tgtEl>
                                      </p:cBhvr>
                                    </p:animEffect>
                                  </p:childTnLst>
                                </p:cTn>
                              </p:par>
                              <p:par>
                                <p:cTn id="233" presetID="3" presetClass="entr" presetSubtype="10" fill="hold" grpId="0" nodeType="withEffect">
                                  <p:stCondLst>
                                    <p:cond delay="0"/>
                                  </p:stCondLst>
                                  <p:childTnLst>
                                    <p:set>
                                      <p:cBhvr>
                                        <p:cTn id="234" dur="1" fill="hold">
                                          <p:stCondLst>
                                            <p:cond delay="0"/>
                                          </p:stCondLst>
                                        </p:cTn>
                                        <p:tgtEl>
                                          <p:spTgt spid="533"/>
                                        </p:tgtEl>
                                        <p:attrNameLst>
                                          <p:attrName>style.visibility</p:attrName>
                                        </p:attrNameLst>
                                      </p:cBhvr>
                                      <p:to>
                                        <p:strVal val="visible"/>
                                      </p:to>
                                    </p:set>
                                    <p:animEffect transition="in" filter="blinds(horizontal)">
                                      <p:cBhvr>
                                        <p:cTn id="235" dur="500"/>
                                        <p:tgtEl>
                                          <p:spTgt spid="533"/>
                                        </p:tgtEl>
                                      </p:cBhvr>
                                    </p:animEffect>
                                  </p:childTnLst>
                                </p:cTn>
                              </p:par>
                              <p:par>
                                <p:cTn id="236" presetID="3" presetClass="entr" presetSubtype="10" fill="hold" grpId="0" nodeType="withEffect">
                                  <p:stCondLst>
                                    <p:cond delay="0"/>
                                  </p:stCondLst>
                                  <p:childTnLst>
                                    <p:set>
                                      <p:cBhvr>
                                        <p:cTn id="237" dur="1" fill="hold">
                                          <p:stCondLst>
                                            <p:cond delay="0"/>
                                          </p:stCondLst>
                                        </p:cTn>
                                        <p:tgtEl>
                                          <p:spTgt spid="534"/>
                                        </p:tgtEl>
                                        <p:attrNameLst>
                                          <p:attrName>style.visibility</p:attrName>
                                        </p:attrNameLst>
                                      </p:cBhvr>
                                      <p:to>
                                        <p:strVal val="visible"/>
                                      </p:to>
                                    </p:set>
                                    <p:animEffect transition="in" filter="blinds(horizontal)">
                                      <p:cBhvr>
                                        <p:cTn id="238" dur="500"/>
                                        <p:tgtEl>
                                          <p:spTgt spid="534"/>
                                        </p:tgtEl>
                                      </p:cBhvr>
                                    </p:animEffect>
                                  </p:childTnLst>
                                </p:cTn>
                              </p:par>
                              <p:par>
                                <p:cTn id="239" presetID="3" presetClass="entr" presetSubtype="10" fill="hold" grpId="0" nodeType="withEffect">
                                  <p:stCondLst>
                                    <p:cond delay="0"/>
                                  </p:stCondLst>
                                  <p:childTnLst>
                                    <p:set>
                                      <p:cBhvr>
                                        <p:cTn id="240" dur="1" fill="hold">
                                          <p:stCondLst>
                                            <p:cond delay="0"/>
                                          </p:stCondLst>
                                        </p:cTn>
                                        <p:tgtEl>
                                          <p:spTgt spid="535"/>
                                        </p:tgtEl>
                                        <p:attrNameLst>
                                          <p:attrName>style.visibility</p:attrName>
                                        </p:attrNameLst>
                                      </p:cBhvr>
                                      <p:to>
                                        <p:strVal val="visible"/>
                                      </p:to>
                                    </p:set>
                                    <p:animEffect transition="in" filter="blinds(horizontal)">
                                      <p:cBhvr>
                                        <p:cTn id="241" dur="500"/>
                                        <p:tgtEl>
                                          <p:spTgt spid="535"/>
                                        </p:tgtEl>
                                      </p:cBhvr>
                                    </p:animEffect>
                                  </p:childTnLst>
                                </p:cTn>
                              </p:par>
                              <p:par>
                                <p:cTn id="242" presetID="3" presetClass="entr" presetSubtype="10" fill="hold" grpId="0" nodeType="withEffect">
                                  <p:stCondLst>
                                    <p:cond delay="0"/>
                                  </p:stCondLst>
                                  <p:childTnLst>
                                    <p:set>
                                      <p:cBhvr>
                                        <p:cTn id="243" dur="1" fill="hold">
                                          <p:stCondLst>
                                            <p:cond delay="0"/>
                                          </p:stCondLst>
                                        </p:cTn>
                                        <p:tgtEl>
                                          <p:spTgt spid="536"/>
                                        </p:tgtEl>
                                        <p:attrNameLst>
                                          <p:attrName>style.visibility</p:attrName>
                                        </p:attrNameLst>
                                      </p:cBhvr>
                                      <p:to>
                                        <p:strVal val="visible"/>
                                      </p:to>
                                    </p:set>
                                    <p:animEffect transition="in" filter="blinds(horizontal)">
                                      <p:cBhvr>
                                        <p:cTn id="244" dur="500"/>
                                        <p:tgtEl>
                                          <p:spTgt spid="536"/>
                                        </p:tgtEl>
                                      </p:cBhvr>
                                    </p:animEffect>
                                  </p:childTnLst>
                                </p:cTn>
                              </p:par>
                              <p:par>
                                <p:cTn id="245" presetID="3" presetClass="entr" presetSubtype="10" fill="hold" grpId="0" nodeType="withEffect">
                                  <p:stCondLst>
                                    <p:cond delay="0"/>
                                  </p:stCondLst>
                                  <p:childTnLst>
                                    <p:set>
                                      <p:cBhvr>
                                        <p:cTn id="246" dur="1" fill="hold">
                                          <p:stCondLst>
                                            <p:cond delay="0"/>
                                          </p:stCondLst>
                                        </p:cTn>
                                        <p:tgtEl>
                                          <p:spTgt spid="537"/>
                                        </p:tgtEl>
                                        <p:attrNameLst>
                                          <p:attrName>style.visibility</p:attrName>
                                        </p:attrNameLst>
                                      </p:cBhvr>
                                      <p:to>
                                        <p:strVal val="visible"/>
                                      </p:to>
                                    </p:set>
                                    <p:animEffect transition="in" filter="blinds(horizontal)">
                                      <p:cBhvr>
                                        <p:cTn id="247" dur="500"/>
                                        <p:tgtEl>
                                          <p:spTgt spid="537"/>
                                        </p:tgtEl>
                                      </p:cBhvr>
                                    </p:animEffect>
                                  </p:childTnLst>
                                </p:cTn>
                              </p:par>
                              <p:par>
                                <p:cTn id="248" presetID="3" presetClass="entr" presetSubtype="10" fill="hold" grpId="0" nodeType="withEffect">
                                  <p:stCondLst>
                                    <p:cond delay="0"/>
                                  </p:stCondLst>
                                  <p:childTnLst>
                                    <p:set>
                                      <p:cBhvr>
                                        <p:cTn id="249" dur="1" fill="hold">
                                          <p:stCondLst>
                                            <p:cond delay="0"/>
                                          </p:stCondLst>
                                        </p:cTn>
                                        <p:tgtEl>
                                          <p:spTgt spid="538"/>
                                        </p:tgtEl>
                                        <p:attrNameLst>
                                          <p:attrName>style.visibility</p:attrName>
                                        </p:attrNameLst>
                                      </p:cBhvr>
                                      <p:to>
                                        <p:strVal val="visible"/>
                                      </p:to>
                                    </p:set>
                                    <p:animEffect transition="in" filter="blinds(horizontal)">
                                      <p:cBhvr>
                                        <p:cTn id="250" dur="500"/>
                                        <p:tgtEl>
                                          <p:spTgt spid="538"/>
                                        </p:tgtEl>
                                      </p:cBhvr>
                                    </p:animEffect>
                                  </p:childTnLst>
                                </p:cTn>
                              </p:par>
                              <p:par>
                                <p:cTn id="251" presetID="3" presetClass="entr" presetSubtype="10" fill="hold" grpId="0" nodeType="withEffect">
                                  <p:stCondLst>
                                    <p:cond delay="0"/>
                                  </p:stCondLst>
                                  <p:childTnLst>
                                    <p:set>
                                      <p:cBhvr>
                                        <p:cTn id="252" dur="1" fill="hold">
                                          <p:stCondLst>
                                            <p:cond delay="0"/>
                                          </p:stCondLst>
                                        </p:cTn>
                                        <p:tgtEl>
                                          <p:spTgt spid="539"/>
                                        </p:tgtEl>
                                        <p:attrNameLst>
                                          <p:attrName>style.visibility</p:attrName>
                                        </p:attrNameLst>
                                      </p:cBhvr>
                                      <p:to>
                                        <p:strVal val="visible"/>
                                      </p:to>
                                    </p:set>
                                    <p:animEffect transition="in" filter="blinds(horizontal)">
                                      <p:cBhvr>
                                        <p:cTn id="253" dur="500"/>
                                        <p:tgtEl>
                                          <p:spTgt spid="539"/>
                                        </p:tgtEl>
                                      </p:cBhvr>
                                    </p:animEffect>
                                  </p:childTnLst>
                                </p:cTn>
                              </p:par>
                              <p:par>
                                <p:cTn id="254" presetID="3" presetClass="entr" presetSubtype="10" fill="hold" grpId="0" nodeType="withEffect">
                                  <p:stCondLst>
                                    <p:cond delay="0"/>
                                  </p:stCondLst>
                                  <p:childTnLst>
                                    <p:set>
                                      <p:cBhvr>
                                        <p:cTn id="255" dur="1" fill="hold">
                                          <p:stCondLst>
                                            <p:cond delay="0"/>
                                          </p:stCondLst>
                                        </p:cTn>
                                        <p:tgtEl>
                                          <p:spTgt spid="540"/>
                                        </p:tgtEl>
                                        <p:attrNameLst>
                                          <p:attrName>style.visibility</p:attrName>
                                        </p:attrNameLst>
                                      </p:cBhvr>
                                      <p:to>
                                        <p:strVal val="visible"/>
                                      </p:to>
                                    </p:set>
                                    <p:animEffect transition="in" filter="blinds(horizontal)">
                                      <p:cBhvr>
                                        <p:cTn id="256" dur="500"/>
                                        <p:tgtEl>
                                          <p:spTgt spid="540"/>
                                        </p:tgtEl>
                                      </p:cBhvr>
                                    </p:animEffect>
                                  </p:childTnLst>
                                </p:cTn>
                              </p:par>
                              <p:par>
                                <p:cTn id="257" presetID="3" presetClass="entr" presetSubtype="10" fill="hold" grpId="0" nodeType="withEffect">
                                  <p:stCondLst>
                                    <p:cond delay="0"/>
                                  </p:stCondLst>
                                  <p:childTnLst>
                                    <p:set>
                                      <p:cBhvr>
                                        <p:cTn id="258" dur="1" fill="hold">
                                          <p:stCondLst>
                                            <p:cond delay="0"/>
                                          </p:stCondLst>
                                        </p:cTn>
                                        <p:tgtEl>
                                          <p:spTgt spid="541"/>
                                        </p:tgtEl>
                                        <p:attrNameLst>
                                          <p:attrName>style.visibility</p:attrName>
                                        </p:attrNameLst>
                                      </p:cBhvr>
                                      <p:to>
                                        <p:strVal val="visible"/>
                                      </p:to>
                                    </p:set>
                                    <p:animEffect transition="in" filter="blinds(horizontal)">
                                      <p:cBhvr>
                                        <p:cTn id="259" dur="500"/>
                                        <p:tgtEl>
                                          <p:spTgt spid="541"/>
                                        </p:tgtEl>
                                      </p:cBhvr>
                                    </p:animEffect>
                                  </p:childTnLst>
                                </p:cTn>
                              </p:par>
                              <p:par>
                                <p:cTn id="260" presetID="3" presetClass="entr" presetSubtype="10" fill="hold" grpId="0" nodeType="withEffect">
                                  <p:stCondLst>
                                    <p:cond delay="0"/>
                                  </p:stCondLst>
                                  <p:childTnLst>
                                    <p:set>
                                      <p:cBhvr>
                                        <p:cTn id="261" dur="1" fill="hold">
                                          <p:stCondLst>
                                            <p:cond delay="0"/>
                                          </p:stCondLst>
                                        </p:cTn>
                                        <p:tgtEl>
                                          <p:spTgt spid="542"/>
                                        </p:tgtEl>
                                        <p:attrNameLst>
                                          <p:attrName>style.visibility</p:attrName>
                                        </p:attrNameLst>
                                      </p:cBhvr>
                                      <p:to>
                                        <p:strVal val="visible"/>
                                      </p:to>
                                    </p:set>
                                    <p:animEffect transition="in" filter="blinds(horizontal)">
                                      <p:cBhvr>
                                        <p:cTn id="262" dur="500"/>
                                        <p:tgtEl>
                                          <p:spTgt spid="542"/>
                                        </p:tgtEl>
                                      </p:cBhvr>
                                    </p:animEffect>
                                  </p:childTnLst>
                                </p:cTn>
                              </p:par>
                              <p:par>
                                <p:cTn id="263" presetID="3" presetClass="entr" presetSubtype="10" fill="hold" grpId="0" nodeType="withEffect">
                                  <p:stCondLst>
                                    <p:cond delay="0"/>
                                  </p:stCondLst>
                                  <p:childTnLst>
                                    <p:set>
                                      <p:cBhvr>
                                        <p:cTn id="264" dur="1" fill="hold">
                                          <p:stCondLst>
                                            <p:cond delay="0"/>
                                          </p:stCondLst>
                                        </p:cTn>
                                        <p:tgtEl>
                                          <p:spTgt spid="543"/>
                                        </p:tgtEl>
                                        <p:attrNameLst>
                                          <p:attrName>style.visibility</p:attrName>
                                        </p:attrNameLst>
                                      </p:cBhvr>
                                      <p:to>
                                        <p:strVal val="visible"/>
                                      </p:to>
                                    </p:set>
                                    <p:animEffect transition="in" filter="blinds(horizontal)">
                                      <p:cBhvr>
                                        <p:cTn id="265" dur="500"/>
                                        <p:tgtEl>
                                          <p:spTgt spid="543"/>
                                        </p:tgtEl>
                                      </p:cBhvr>
                                    </p:animEffect>
                                  </p:childTnLst>
                                </p:cTn>
                              </p:par>
                              <p:par>
                                <p:cTn id="266" presetID="3" presetClass="entr" presetSubtype="10" fill="hold" grpId="0" nodeType="withEffect">
                                  <p:stCondLst>
                                    <p:cond delay="0"/>
                                  </p:stCondLst>
                                  <p:childTnLst>
                                    <p:set>
                                      <p:cBhvr>
                                        <p:cTn id="267" dur="1" fill="hold">
                                          <p:stCondLst>
                                            <p:cond delay="0"/>
                                          </p:stCondLst>
                                        </p:cTn>
                                        <p:tgtEl>
                                          <p:spTgt spid="544"/>
                                        </p:tgtEl>
                                        <p:attrNameLst>
                                          <p:attrName>style.visibility</p:attrName>
                                        </p:attrNameLst>
                                      </p:cBhvr>
                                      <p:to>
                                        <p:strVal val="visible"/>
                                      </p:to>
                                    </p:set>
                                    <p:animEffect transition="in" filter="blinds(horizontal)">
                                      <p:cBhvr>
                                        <p:cTn id="268" dur="500"/>
                                        <p:tgtEl>
                                          <p:spTgt spid="544"/>
                                        </p:tgtEl>
                                      </p:cBhvr>
                                    </p:animEffect>
                                  </p:childTnLst>
                                </p:cTn>
                              </p:par>
                              <p:par>
                                <p:cTn id="269" presetID="3" presetClass="entr" presetSubtype="10" fill="hold" grpId="0" nodeType="withEffect">
                                  <p:stCondLst>
                                    <p:cond delay="0"/>
                                  </p:stCondLst>
                                  <p:childTnLst>
                                    <p:set>
                                      <p:cBhvr>
                                        <p:cTn id="270" dur="1" fill="hold">
                                          <p:stCondLst>
                                            <p:cond delay="0"/>
                                          </p:stCondLst>
                                        </p:cTn>
                                        <p:tgtEl>
                                          <p:spTgt spid="545"/>
                                        </p:tgtEl>
                                        <p:attrNameLst>
                                          <p:attrName>style.visibility</p:attrName>
                                        </p:attrNameLst>
                                      </p:cBhvr>
                                      <p:to>
                                        <p:strVal val="visible"/>
                                      </p:to>
                                    </p:set>
                                    <p:animEffect transition="in" filter="blinds(horizontal)">
                                      <p:cBhvr>
                                        <p:cTn id="271" dur="500"/>
                                        <p:tgtEl>
                                          <p:spTgt spid="545"/>
                                        </p:tgtEl>
                                      </p:cBhvr>
                                    </p:animEffect>
                                  </p:childTnLst>
                                </p:cTn>
                              </p:par>
                              <p:par>
                                <p:cTn id="272" presetID="3" presetClass="entr" presetSubtype="10" fill="hold" grpId="0" nodeType="withEffect">
                                  <p:stCondLst>
                                    <p:cond delay="0"/>
                                  </p:stCondLst>
                                  <p:childTnLst>
                                    <p:set>
                                      <p:cBhvr>
                                        <p:cTn id="273" dur="1" fill="hold">
                                          <p:stCondLst>
                                            <p:cond delay="0"/>
                                          </p:stCondLst>
                                        </p:cTn>
                                        <p:tgtEl>
                                          <p:spTgt spid="546"/>
                                        </p:tgtEl>
                                        <p:attrNameLst>
                                          <p:attrName>style.visibility</p:attrName>
                                        </p:attrNameLst>
                                      </p:cBhvr>
                                      <p:to>
                                        <p:strVal val="visible"/>
                                      </p:to>
                                    </p:set>
                                    <p:animEffect transition="in" filter="blinds(horizontal)">
                                      <p:cBhvr>
                                        <p:cTn id="274" dur="500"/>
                                        <p:tgtEl>
                                          <p:spTgt spid="546"/>
                                        </p:tgtEl>
                                      </p:cBhvr>
                                    </p:animEffect>
                                  </p:childTnLst>
                                </p:cTn>
                              </p:par>
                              <p:par>
                                <p:cTn id="275" presetID="3" presetClass="entr" presetSubtype="10" fill="hold" grpId="0" nodeType="withEffect">
                                  <p:stCondLst>
                                    <p:cond delay="0"/>
                                  </p:stCondLst>
                                  <p:childTnLst>
                                    <p:set>
                                      <p:cBhvr>
                                        <p:cTn id="276" dur="1" fill="hold">
                                          <p:stCondLst>
                                            <p:cond delay="0"/>
                                          </p:stCondLst>
                                        </p:cTn>
                                        <p:tgtEl>
                                          <p:spTgt spid="547"/>
                                        </p:tgtEl>
                                        <p:attrNameLst>
                                          <p:attrName>style.visibility</p:attrName>
                                        </p:attrNameLst>
                                      </p:cBhvr>
                                      <p:to>
                                        <p:strVal val="visible"/>
                                      </p:to>
                                    </p:set>
                                    <p:animEffect transition="in" filter="blinds(horizontal)">
                                      <p:cBhvr>
                                        <p:cTn id="277" dur="500"/>
                                        <p:tgtEl>
                                          <p:spTgt spid="547"/>
                                        </p:tgtEl>
                                      </p:cBhvr>
                                    </p:animEffect>
                                  </p:childTnLst>
                                </p:cTn>
                              </p:par>
                              <p:par>
                                <p:cTn id="278" presetID="3" presetClass="entr" presetSubtype="10" fill="hold" grpId="0" nodeType="withEffect">
                                  <p:stCondLst>
                                    <p:cond delay="0"/>
                                  </p:stCondLst>
                                  <p:childTnLst>
                                    <p:set>
                                      <p:cBhvr>
                                        <p:cTn id="279" dur="1" fill="hold">
                                          <p:stCondLst>
                                            <p:cond delay="0"/>
                                          </p:stCondLst>
                                        </p:cTn>
                                        <p:tgtEl>
                                          <p:spTgt spid="548"/>
                                        </p:tgtEl>
                                        <p:attrNameLst>
                                          <p:attrName>style.visibility</p:attrName>
                                        </p:attrNameLst>
                                      </p:cBhvr>
                                      <p:to>
                                        <p:strVal val="visible"/>
                                      </p:to>
                                    </p:set>
                                    <p:animEffect transition="in" filter="blinds(horizontal)">
                                      <p:cBhvr>
                                        <p:cTn id="280" dur="500"/>
                                        <p:tgtEl>
                                          <p:spTgt spid="548"/>
                                        </p:tgtEl>
                                      </p:cBhvr>
                                    </p:animEffect>
                                  </p:childTnLst>
                                </p:cTn>
                              </p:par>
                              <p:par>
                                <p:cTn id="281" presetID="3" presetClass="entr" presetSubtype="10" fill="hold" grpId="0" nodeType="withEffect">
                                  <p:stCondLst>
                                    <p:cond delay="0"/>
                                  </p:stCondLst>
                                  <p:childTnLst>
                                    <p:set>
                                      <p:cBhvr>
                                        <p:cTn id="282" dur="1" fill="hold">
                                          <p:stCondLst>
                                            <p:cond delay="0"/>
                                          </p:stCondLst>
                                        </p:cTn>
                                        <p:tgtEl>
                                          <p:spTgt spid="549"/>
                                        </p:tgtEl>
                                        <p:attrNameLst>
                                          <p:attrName>style.visibility</p:attrName>
                                        </p:attrNameLst>
                                      </p:cBhvr>
                                      <p:to>
                                        <p:strVal val="visible"/>
                                      </p:to>
                                    </p:set>
                                    <p:animEffect transition="in" filter="blinds(horizontal)">
                                      <p:cBhvr>
                                        <p:cTn id="283" dur="500"/>
                                        <p:tgtEl>
                                          <p:spTgt spid="549"/>
                                        </p:tgtEl>
                                      </p:cBhvr>
                                    </p:animEffect>
                                  </p:childTnLst>
                                </p:cTn>
                              </p:par>
                              <p:par>
                                <p:cTn id="284" presetID="3" presetClass="entr" presetSubtype="10" fill="hold" grpId="0" nodeType="withEffect">
                                  <p:stCondLst>
                                    <p:cond delay="0"/>
                                  </p:stCondLst>
                                  <p:childTnLst>
                                    <p:set>
                                      <p:cBhvr>
                                        <p:cTn id="285" dur="1" fill="hold">
                                          <p:stCondLst>
                                            <p:cond delay="0"/>
                                          </p:stCondLst>
                                        </p:cTn>
                                        <p:tgtEl>
                                          <p:spTgt spid="550"/>
                                        </p:tgtEl>
                                        <p:attrNameLst>
                                          <p:attrName>style.visibility</p:attrName>
                                        </p:attrNameLst>
                                      </p:cBhvr>
                                      <p:to>
                                        <p:strVal val="visible"/>
                                      </p:to>
                                    </p:set>
                                    <p:animEffect transition="in" filter="blinds(horizontal)">
                                      <p:cBhvr>
                                        <p:cTn id="286" dur="500"/>
                                        <p:tgtEl>
                                          <p:spTgt spid="550"/>
                                        </p:tgtEl>
                                      </p:cBhvr>
                                    </p:animEffect>
                                  </p:childTnLst>
                                </p:cTn>
                              </p:par>
                              <p:par>
                                <p:cTn id="287" presetID="3" presetClass="entr" presetSubtype="10" fill="hold" grpId="0" nodeType="withEffect">
                                  <p:stCondLst>
                                    <p:cond delay="0"/>
                                  </p:stCondLst>
                                  <p:childTnLst>
                                    <p:set>
                                      <p:cBhvr>
                                        <p:cTn id="288" dur="1" fill="hold">
                                          <p:stCondLst>
                                            <p:cond delay="0"/>
                                          </p:stCondLst>
                                        </p:cTn>
                                        <p:tgtEl>
                                          <p:spTgt spid="551"/>
                                        </p:tgtEl>
                                        <p:attrNameLst>
                                          <p:attrName>style.visibility</p:attrName>
                                        </p:attrNameLst>
                                      </p:cBhvr>
                                      <p:to>
                                        <p:strVal val="visible"/>
                                      </p:to>
                                    </p:set>
                                    <p:animEffect transition="in" filter="blinds(horizontal)">
                                      <p:cBhvr>
                                        <p:cTn id="289" dur="500"/>
                                        <p:tgtEl>
                                          <p:spTgt spid="551"/>
                                        </p:tgtEl>
                                      </p:cBhvr>
                                    </p:animEffect>
                                  </p:childTnLst>
                                </p:cTn>
                              </p:par>
                              <p:par>
                                <p:cTn id="290" presetID="3" presetClass="entr" presetSubtype="10" fill="hold" grpId="0" nodeType="withEffect">
                                  <p:stCondLst>
                                    <p:cond delay="0"/>
                                  </p:stCondLst>
                                  <p:childTnLst>
                                    <p:set>
                                      <p:cBhvr>
                                        <p:cTn id="291" dur="1" fill="hold">
                                          <p:stCondLst>
                                            <p:cond delay="0"/>
                                          </p:stCondLst>
                                        </p:cTn>
                                        <p:tgtEl>
                                          <p:spTgt spid="552"/>
                                        </p:tgtEl>
                                        <p:attrNameLst>
                                          <p:attrName>style.visibility</p:attrName>
                                        </p:attrNameLst>
                                      </p:cBhvr>
                                      <p:to>
                                        <p:strVal val="visible"/>
                                      </p:to>
                                    </p:set>
                                    <p:animEffect transition="in" filter="blinds(horizontal)">
                                      <p:cBhvr>
                                        <p:cTn id="292" dur="500"/>
                                        <p:tgtEl>
                                          <p:spTgt spid="552"/>
                                        </p:tgtEl>
                                      </p:cBhvr>
                                    </p:animEffect>
                                  </p:childTnLst>
                                </p:cTn>
                              </p:par>
                              <p:par>
                                <p:cTn id="293" presetID="3" presetClass="entr" presetSubtype="10" fill="hold" grpId="0" nodeType="withEffect">
                                  <p:stCondLst>
                                    <p:cond delay="0"/>
                                  </p:stCondLst>
                                  <p:childTnLst>
                                    <p:set>
                                      <p:cBhvr>
                                        <p:cTn id="294" dur="1" fill="hold">
                                          <p:stCondLst>
                                            <p:cond delay="0"/>
                                          </p:stCondLst>
                                        </p:cTn>
                                        <p:tgtEl>
                                          <p:spTgt spid="553"/>
                                        </p:tgtEl>
                                        <p:attrNameLst>
                                          <p:attrName>style.visibility</p:attrName>
                                        </p:attrNameLst>
                                      </p:cBhvr>
                                      <p:to>
                                        <p:strVal val="visible"/>
                                      </p:to>
                                    </p:set>
                                    <p:animEffect transition="in" filter="blinds(horizontal)">
                                      <p:cBhvr>
                                        <p:cTn id="295" dur="500"/>
                                        <p:tgtEl>
                                          <p:spTgt spid="553"/>
                                        </p:tgtEl>
                                      </p:cBhvr>
                                    </p:animEffect>
                                  </p:childTnLst>
                                </p:cTn>
                              </p:par>
                              <p:par>
                                <p:cTn id="296" presetID="3" presetClass="entr" presetSubtype="10" fill="hold" grpId="0" nodeType="withEffect">
                                  <p:stCondLst>
                                    <p:cond delay="0"/>
                                  </p:stCondLst>
                                  <p:childTnLst>
                                    <p:set>
                                      <p:cBhvr>
                                        <p:cTn id="297" dur="1" fill="hold">
                                          <p:stCondLst>
                                            <p:cond delay="0"/>
                                          </p:stCondLst>
                                        </p:cTn>
                                        <p:tgtEl>
                                          <p:spTgt spid="554"/>
                                        </p:tgtEl>
                                        <p:attrNameLst>
                                          <p:attrName>style.visibility</p:attrName>
                                        </p:attrNameLst>
                                      </p:cBhvr>
                                      <p:to>
                                        <p:strVal val="visible"/>
                                      </p:to>
                                    </p:set>
                                    <p:animEffect transition="in" filter="blinds(horizontal)">
                                      <p:cBhvr>
                                        <p:cTn id="298" dur="500"/>
                                        <p:tgtEl>
                                          <p:spTgt spid="554"/>
                                        </p:tgtEl>
                                      </p:cBhvr>
                                    </p:animEffect>
                                  </p:childTnLst>
                                </p:cTn>
                              </p:par>
                              <p:par>
                                <p:cTn id="299" presetID="3" presetClass="entr" presetSubtype="10" fill="hold" grpId="0" nodeType="withEffect">
                                  <p:stCondLst>
                                    <p:cond delay="0"/>
                                  </p:stCondLst>
                                  <p:childTnLst>
                                    <p:set>
                                      <p:cBhvr>
                                        <p:cTn id="300" dur="1" fill="hold">
                                          <p:stCondLst>
                                            <p:cond delay="0"/>
                                          </p:stCondLst>
                                        </p:cTn>
                                        <p:tgtEl>
                                          <p:spTgt spid="555"/>
                                        </p:tgtEl>
                                        <p:attrNameLst>
                                          <p:attrName>style.visibility</p:attrName>
                                        </p:attrNameLst>
                                      </p:cBhvr>
                                      <p:to>
                                        <p:strVal val="visible"/>
                                      </p:to>
                                    </p:set>
                                    <p:animEffect transition="in" filter="blinds(horizontal)">
                                      <p:cBhvr>
                                        <p:cTn id="301" dur="500"/>
                                        <p:tgtEl>
                                          <p:spTgt spid="555"/>
                                        </p:tgtEl>
                                      </p:cBhvr>
                                    </p:animEffect>
                                  </p:childTnLst>
                                </p:cTn>
                              </p:par>
                              <p:par>
                                <p:cTn id="302" presetID="3" presetClass="entr" presetSubtype="10" fill="hold" grpId="0" nodeType="withEffect">
                                  <p:stCondLst>
                                    <p:cond delay="0"/>
                                  </p:stCondLst>
                                  <p:childTnLst>
                                    <p:set>
                                      <p:cBhvr>
                                        <p:cTn id="303" dur="1" fill="hold">
                                          <p:stCondLst>
                                            <p:cond delay="0"/>
                                          </p:stCondLst>
                                        </p:cTn>
                                        <p:tgtEl>
                                          <p:spTgt spid="556"/>
                                        </p:tgtEl>
                                        <p:attrNameLst>
                                          <p:attrName>style.visibility</p:attrName>
                                        </p:attrNameLst>
                                      </p:cBhvr>
                                      <p:to>
                                        <p:strVal val="visible"/>
                                      </p:to>
                                    </p:set>
                                    <p:animEffect transition="in" filter="blinds(horizontal)">
                                      <p:cBhvr>
                                        <p:cTn id="304" dur="500"/>
                                        <p:tgtEl>
                                          <p:spTgt spid="556"/>
                                        </p:tgtEl>
                                      </p:cBhvr>
                                    </p:animEffect>
                                  </p:childTnLst>
                                </p:cTn>
                              </p:par>
                              <p:par>
                                <p:cTn id="305" presetID="3" presetClass="entr" presetSubtype="10" fill="hold" grpId="0" nodeType="withEffect">
                                  <p:stCondLst>
                                    <p:cond delay="0"/>
                                  </p:stCondLst>
                                  <p:childTnLst>
                                    <p:set>
                                      <p:cBhvr>
                                        <p:cTn id="306" dur="1" fill="hold">
                                          <p:stCondLst>
                                            <p:cond delay="0"/>
                                          </p:stCondLst>
                                        </p:cTn>
                                        <p:tgtEl>
                                          <p:spTgt spid="557"/>
                                        </p:tgtEl>
                                        <p:attrNameLst>
                                          <p:attrName>style.visibility</p:attrName>
                                        </p:attrNameLst>
                                      </p:cBhvr>
                                      <p:to>
                                        <p:strVal val="visible"/>
                                      </p:to>
                                    </p:set>
                                    <p:animEffect transition="in" filter="blinds(horizontal)">
                                      <p:cBhvr>
                                        <p:cTn id="307" dur="500"/>
                                        <p:tgtEl>
                                          <p:spTgt spid="557"/>
                                        </p:tgtEl>
                                      </p:cBhvr>
                                    </p:animEffect>
                                  </p:childTnLst>
                                </p:cTn>
                              </p:par>
                              <p:par>
                                <p:cTn id="308" presetID="3" presetClass="entr" presetSubtype="10" fill="hold" grpId="0" nodeType="withEffect">
                                  <p:stCondLst>
                                    <p:cond delay="0"/>
                                  </p:stCondLst>
                                  <p:childTnLst>
                                    <p:set>
                                      <p:cBhvr>
                                        <p:cTn id="309" dur="1" fill="hold">
                                          <p:stCondLst>
                                            <p:cond delay="0"/>
                                          </p:stCondLst>
                                        </p:cTn>
                                        <p:tgtEl>
                                          <p:spTgt spid="558"/>
                                        </p:tgtEl>
                                        <p:attrNameLst>
                                          <p:attrName>style.visibility</p:attrName>
                                        </p:attrNameLst>
                                      </p:cBhvr>
                                      <p:to>
                                        <p:strVal val="visible"/>
                                      </p:to>
                                    </p:set>
                                    <p:animEffect transition="in" filter="blinds(horizontal)">
                                      <p:cBhvr>
                                        <p:cTn id="310" dur="500"/>
                                        <p:tgtEl>
                                          <p:spTgt spid="558"/>
                                        </p:tgtEl>
                                      </p:cBhvr>
                                    </p:animEffect>
                                  </p:childTnLst>
                                </p:cTn>
                              </p:par>
                              <p:par>
                                <p:cTn id="311" presetID="3" presetClass="entr" presetSubtype="10" fill="hold" grpId="0" nodeType="withEffect">
                                  <p:stCondLst>
                                    <p:cond delay="0"/>
                                  </p:stCondLst>
                                  <p:childTnLst>
                                    <p:set>
                                      <p:cBhvr>
                                        <p:cTn id="312" dur="1" fill="hold">
                                          <p:stCondLst>
                                            <p:cond delay="0"/>
                                          </p:stCondLst>
                                        </p:cTn>
                                        <p:tgtEl>
                                          <p:spTgt spid="559"/>
                                        </p:tgtEl>
                                        <p:attrNameLst>
                                          <p:attrName>style.visibility</p:attrName>
                                        </p:attrNameLst>
                                      </p:cBhvr>
                                      <p:to>
                                        <p:strVal val="visible"/>
                                      </p:to>
                                    </p:set>
                                    <p:animEffect transition="in" filter="blinds(horizontal)">
                                      <p:cBhvr>
                                        <p:cTn id="313" dur="500"/>
                                        <p:tgtEl>
                                          <p:spTgt spid="559"/>
                                        </p:tgtEl>
                                      </p:cBhvr>
                                    </p:animEffect>
                                  </p:childTnLst>
                                </p:cTn>
                              </p:par>
                              <p:par>
                                <p:cTn id="314" presetID="3" presetClass="entr" presetSubtype="10" fill="hold" grpId="0" nodeType="withEffect">
                                  <p:stCondLst>
                                    <p:cond delay="0"/>
                                  </p:stCondLst>
                                  <p:childTnLst>
                                    <p:set>
                                      <p:cBhvr>
                                        <p:cTn id="315" dur="1" fill="hold">
                                          <p:stCondLst>
                                            <p:cond delay="0"/>
                                          </p:stCondLst>
                                        </p:cTn>
                                        <p:tgtEl>
                                          <p:spTgt spid="560"/>
                                        </p:tgtEl>
                                        <p:attrNameLst>
                                          <p:attrName>style.visibility</p:attrName>
                                        </p:attrNameLst>
                                      </p:cBhvr>
                                      <p:to>
                                        <p:strVal val="visible"/>
                                      </p:to>
                                    </p:set>
                                    <p:animEffect transition="in" filter="blinds(horizontal)">
                                      <p:cBhvr>
                                        <p:cTn id="316" dur="500"/>
                                        <p:tgtEl>
                                          <p:spTgt spid="560"/>
                                        </p:tgtEl>
                                      </p:cBhvr>
                                    </p:animEffect>
                                  </p:childTnLst>
                                </p:cTn>
                              </p:par>
                              <p:par>
                                <p:cTn id="317" presetID="3" presetClass="entr" presetSubtype="10" fill="hold" grpId="0" nodeType="withEffect">
                                  <p:stCondLst>
                                    <p:cond delay="0"/>
                                  </p:stCondLst>
                                  <p:childTnLst>
                                    <p:set>
                                      <p:cBhvr>
                                        <p:cTn id="318" dur="1" fill="hold">
                                          <p:stCondLst>
                                            <p:cond delay="0"/>
                                          </p:stCondLst>
                                        </p:cTn>
                                        <p:tgtEl>
                                          <p:spTgt spid="561"/>
                                        </p:tgtEl>
                                        <p:attrNameLst>
                                          <p:attrName>style.visibility</p:attrName>
                                        </p:attrNameLst>
                                      </p:cBhvr>
                                      <p:to>
                                        <p:strVal val="visible"/>
                                      </p:to>
                                    </p:set>
                                    <p:animEffect transition="in" filter="blinds(horizontal)">
                                      <p:cBhvr>
                                        <p:cTn id="319" dur="500"/>
                                        <p:tgtEl>
                                          <p:spTgt spid="561"/>
                                        </p:tgtEl>
                                      </p:cBhvr>
                                    </p:animEffect>
                                  </p:childTnLst>
                                </p:cTn>
                              </p:par>
                              <p:par>
                                <p:cTn id="320" presetID="3" presetClass="entr" presetSubtype="10" fill="hold" grpId="0" nodeType="withEffect">
                                  <p:stCondLst>
                                    <p:cond delay="0"/>
                                  </p:stCondLst>
                                  <p:childTnLst>
                                    <p:set>
                                      <p:cBhvr>
                                        <p:cTn id="321" dur="1" fill="hold">
                                          <p:stCondLst>
                                            <p:cond delay="0"/>
                                          </p:stCondLst>
                                        </p:cTn>
                                        <p:tgtEl>
                                          <p:spTgt spid="562"/>
                                        </p:tgtEl>
                                        <p:attrNameLst>
                                          <p:attrName>style.visibility</p:attrName>
                                        </p:attrNameLst>
                                      </p:cBhvr>
                                      <p:to>
                                        <p:strVal val="visible"/>
                                      </p:to>
                                    </p:set>
                                    <p:animEffect transition="in" filter="blinds(horizontal)">
                                      <p:cBhvr>
                                        <p:cTn id="322" dur="500"/>
                                        <p:tgtEl>
                                          <p:spTgt spid="562"/>
                                        </p:tgtEl>
                                      </p:cBhvr>
                                    </p:animEffect>
                                  </p:childTnLst>
                                </p:cTn>
                              </p:par>
                              <p:par>
                                <p:cTn id="323" presetID="3" presetClass="entr" presetSubtype="10" fill="hold" grpId="0" nodeType="withEffect">
                                  <p:stCondLst>
                                    <p:cond delay="0"/>
                                  </p:stCondLst>
                                  <p:childTnLst>
                                    <p:set>
                                      <p:cBhvr>
                                        <p:cTn id="324" dur="1" fill="hold">
                                          <p:stCondLst>
                                            <p:cond delay="0"/>
                                          </p:stCondLst>
                                        </p:cTn>
                                        <p:tgtEl>
                                          <p:spTgt spid="563"/>
                                        </p:tgtEl>
                                        <p:attrNameLst>
                                          <p:attrName>style.visibility</p:attrName>
                                        </p:attrNameLst>
                                      </p:cBhvr>
                                      <p:to>
                                        <p:strVal val="visible"/>
                                      </p:to>
                                    </p:set>
                                    <p:animEffect transition="in" filter="blinds(horizontal)">
                                      <p:cBhvr>
                                        <p:cTn id="325" dur="500"/>
                                        <p:tgtEl>
                                          <p:spTgt spid="563"/>
                                        </p:tgtEl>
                                      </p:cBhvr>
                                    </p:animEffect>
                                  </p:childTnLst>
                                </p:cTn>
                              </p:par>
                              <p:par>
                                <p:cTn id="326" presetID="3" presetClass="entr" presetSubtype="10" fill="hold" grpId="0" nodeType="withEffect">
                                  <p:stCondLst>
                                    <p:cond delay="0"/>
                                  </p:stCondLst>
                                  <p:childTnLst>
                                    <p:set>
                                      <p:cBhvr>
                                        <p:cTn id="327" dur="1" fill="hold">
                                          <p:stCondLst>
                                            <p:cond delay="0"/>
                                          </p:stCondLst>
                                        </p:cTn>
                                        <p:tgtEl>
                                          <p:spTgt spid="564"/>
                                        </p:tgtEl>
                                        <p:attrNameLst>
                                          <p:attrName>style.visibility</p:attrName>
                                        </p:attrNameLst>
                                      </p:cBhvr>
                                      <p:to>
                                        <p:strVal val="visible"/>
                                      </p:to>
                                    </p:set>
                                    <p:animEffect transition="in" filter="blinds(horizontal)">
                                      <p:cBhvr>
                                        <p:cTn id="328" dur="500"/>
                                        <p:tgtEl>
                                          <p:spTgt spid="564"/>
                                        </p:tgtEl>
                                      </p:cBhvr>
                                    </p:animEffect>
                                  </p:childTnLst>
                                </p:cTn>
                              </p:par>
                              <p:par>
                                <p:cTn id="329" presetID="3" presetClass="entr" presetSubtype="10" fill="hold" grpId="0" nodeType="withEffect">
                                  <p:stCondLst>
                                    <p:cond delay="0"/>
                                  </p:stCondLst>
                                  <p:childTnLst>
                                    <p:set>
                                      <p:cBhvr>
                                        <p:cTn id="330" dur="1" fill="hold">
                                          <p:stCondLst>
                                            <p:cond delay="0"/>
                                          </p:stCondLst>
                                        </p:cTn>
                                        <p:tgtEl>
                                          <p:spTgt spid="565"/>
                                        </p:tgtEl>
                                        <p:attrNameLst>
                                          <p:attrName>style.visibility</p:attrName>
                                        </p:attrNameLst>
                                      </p:cBhvr>
                                      <p:to>
                                        <p:strVal val="visible"/>
                                      </p:to>
                                    </p:set>
                                    <p:animEffect transition="in" filter="blinds(horizontal)">
                                      <p:cBhvr>
                                        <p:cTn id="331" dur="500"/>
                                        <p:tgtEl>
                                          <p:spTgt spid="565"/>
                                        </p:tgtEl>
                                      </p:cBhvr>
                                    </p:animEffect>
                                  </p:childTnLst>
                                </p:cTn>
                              </p:par>
                              <p:par>
                                <p:cTn id="332" presetID="3" presetClass="entr" presetSubtype="10" fill="hold" grpId="0" nodeType="withEffect">
                                  <p:stCondLst>
                                    <p:cond delay="0"/>
                                  </p:stCondLst>
                                  <p:childTnLst>
                                    <p:set>
                                      <p:cBhvr>
                                        <p:cTn id="333" dur="1" fill="hold">
                                          <p:stCondLst>
                                            <p:cond delay="0"/>
                                          </p:stCondLst>
                                        </p:cTn>
                                        <p:tgtEl>
                                          <p:spTgt spid="566"/>
                                        </p:tgtEl>
                                        <p:attrNameLst>
                                          <p:attrName>style.visibility</p:attrName>
                                        </p:attrNameLst>
                                      </p:cBhvr>
                                      <p:to>
                                        <p:strVal val="visible"/>
                                      </p:to>
                                    </p:set>
                                    <p:animEffect transition="in" filter="blinds(horizontal)">
                                      <p:cBhvr>
                                        <p:cTn id="334" dur="500"/>
                                        <p:tgtEl>
                                          <p:spTgt spid="566"/>
                                        </p:tgtEl>
                                      </p:cBhvr>
                                    </p:animEffect>
                                  </p:childTnLst>
                                </p:cTn>
                              </p:par>
                              <p:par>
                                <p:cTn id="335" presetID="3" presetClass="entr" presetSubtype="10" fill="hold" grpId="0" nodeType="withEffect">
                                  <p:stCondLst>
                                    <p:cond delay="0"/>
                                  </p:stCondLst>
                                  <p:childTnLst>
                                    <p:set>
                                      <p:cBhvr>
                                        <p:cTn id="336" dur="1" fill="hold">
                                          <p:stCondLst>
                                            <p:cond delay="0"/>
                                          </p:stCondLst>
                                        </p:cTn>
                                        <p:tgtEl>
                                          <p:spTgt spid="567"/>
                                        </p:tgtEl>
                                        <p:attrNameLst>
                                          <p:attrName>style.visibility</p:attrName>
                                        </p:attrNameLst>
                                      </p:cBhvr>
                                      <p:to>
                                        <p:strVal val="visible"/>
                                      </p:to>
                                    </p:set>
                                    <p:animEffect transition="in" filter="blinds(horizontal)">
                                      <p:cBhvr>
                                        <p:cTn id="337" dur="500"/>
                                        <p:tgtEl>
                                          <p:spTgt spid="567"/>
                                        </p:tgtEl>
                                      </p:cBhvr>
                                    </p:animEffect>
                                  </p:childTnLst>
                                </p:cTn>
                              </p:par>
                              <p:par>
                                <p:cTn id="338" presetID="3" presetClass="entr" presetSubtype="10" fill="hold" grpId="0" nodeType="withEffect">
                                  <p:stCondLst>
                                    <p:cond delay="0"/>
                                  </p:stCondLst>
                                  <p:childTnLst>
                                    <p:set>
                                      <p:cBhvr>
                                        <p:cTn id="339" dur="1" fill="hold">
                                          <p:stCondLst>
                                            <p:cond delay="0"/>
                                          </p:stCondLst>
                                        </p:cTn>
                                        <p:tgtEl>
                                          <p:spTgt spid="568"/>
                                        </p:tgtEl>
                                        <p:attrNameLst>
                                          <p:attrName>style.visibility</p:attrName>
                                        </p:attrNameLst>
                                      </p:cBhvr>
                                      <p:to>
                                        <p:strVal val="visible"/>
                                      </p:to>
                                    </p:set>
                                    <p:animEffect transition="in" filter="blinds(horizontal)">
                                      <p:cBhvr>
                                        <p:cTn id="340" dur="500"/>
                                        <p:tgtEl>
                                          <p:spTgt spid="568"/>
                                        </p:tgtEl>
                                      </p:cBhvr>
                                    </p:animEffect>
                                  </p:childTnLst>
                                </p:cTn>
                              </p:par>
                              <p:par>
                                <p:cTn id="341" presetID="3" presetClass="entr" presetSubtype="10" fill="hold" grpId="0" nodeType="withEffect">
                                  <p:stCondLst>
                                    <p:cond delay="0"/>
                                  </p:stCondLst>
                                  <p:childTnLst>
                                    <p:set>
                                      <p:cBhvr>
                                        <p:cTn id="342" dur="1" fill="hold">
                                          <p:stCondLst>
                                            <p:cond delay="0"/>
                                          </p:stCondLst>
                                        </p:cTn>
                                        <p:tgtEl>
                                          <p:spTgt spid="569"/>
                                        </p:tgtEl>
                                        <p:attrNameLst>
                                          <p:attrName>style.visibility</p:attrName>
                                        </p:attrNameLst>
                                      </p:cBhvr>
                                      <p:to>
                                        <p:strVal val="visible"/>
                                      </p:to>
                                    </p:set>
                                    <p:animEffect transition="in" filter="blinds(horizontal)">
                                      <p:cBhvr>
                                        <p:cTn id="343" dur="500"/>
                                        <p:tgtEl>
                                          <p:spTgt spid="569"/>
                                        </p:tgtEl>
                                      </p:cBhvr>
                                    </p:animEffect>
                                  </p:childTnLst>
                                </p:cTn>
                              </p:par>
                              <p:par>
                                <p:cTn id="344" presetID="3" presetClass="entr" presetSubtype="10" fill="hold" grpId="0" nodeType="withEffect">
                                  <p:stCondLst>
                                    <p:cond delay="0"/>
                                  </p:stCondLst>
                                  <p:childTnLst>
                                    <p:set>
                                      <p:cBhvr>
                                        <p:cTn id="345" dur="1" fill="hold">
                                          <p:stCondLst>
                                            <p:cond delay="0"/>
                                          </p:stCondLst>
                                        </p:cTn>
                                        <p:tgtEl>
                                          <p:spTgt spid="570"/>
                                        </p:tgtEl>
                                        <p:attrNameLst>
                                          <p:attrName>style.visibility</p:attrName>
                                        </p:attrNameLst>
                                      </p:cBhvr>
                                      <p:to>
                                        <p:strVal val="visible"/>
                                      </p:to>
                                    </p:set>
                                    <p:animEffect transition="in" filter="blinds(horizontal)">
                                      <p:cBhvr>
                                        <p:cTn id="346" dur="500"/>
                                        <p:tgtEl>
                                          <p:spTgt spid="570"/>
                                        </p:tgtEl>
                                      </p:cBhvr>
                                    </p:animEffect>
                                  </p:childTnLst>
                                </p:cTn>
                              </p:par>
                              <p:par>
                                <p:cTn id="347" presetID="3" presetClass="entr" presetSubtype="10" fill="hold" grpId="0" nodeType="withEffect">
                                  <p:stCondLst>
                                    <p:cond delay="0"/>
                                  </p:stCondLst>
                                  <p:childTnLst>
                                    <p:set>
                                      <p:cBhvr>
                                        <p:cTn id="348" dur="1" fill="hold">
                                          <p:stCondLst>
                                            <p:cond delay="0"/>
                                          </p:stCondLst>
                                        </p:cTn>
                                        <p:tgtEl>
                                          <p:spTgt spid="571"/>
                                        </p:tgtEl>
                                        <p:attrNameLst>
                                          <p:attrName>style.visibility</p:attrName>
                                        </p:attrNameLst>
                                      </p:cBhvr>
                                      <p:to>
                                        <p:strVal val="visible"/>
                                      </p:to>
                                    </p:set>
                                    <p:animEffect transition="in" filter="blinds(horizontal)">
                                      <p:cBhvr>
                                        <p:cTn id="349" dur="500"/>
                                        <p:tgtEl>
                                          <p:spTgt spid="571"/>
                                        </p:tgtEl>
                                      </p:cBhvr>
                                    </p:animEffect>
                                  </p:childTnLst>
                                </p:cTn>
                              </p:par>
                              <p:par>
                                <p:cTn id="350" presetID="3" presetClass="entr" presetSubtype="10" fill="hold" grpId="0" nodeType="withEffect">
                                  <p:stCondLst>
                                    <p:cond delay="0"/>
                                  </p:stCondLst>
                                  <p:childTnLst>
                                    <p:set>
                                      <p:cBhvr>
                                        <p:cTn id="351" dur="1" fill="hold">
                                          <p:stCondLst>
                                            <p:cond delay="0"/>
                                          </p:stCondLst>
                                        </p:cTn>
                                        <p:tgtEl>
                                          <p:spTgt spid="572"/>
                                        </p:tgtEl>
                                        <p:attrNameLst>
                                          <p:attrName>style.visibility</p:attrName>
                                        </p:attrNameLst>
                                      </p:cBhvr>
                                      <p:to>
                                        <p:strVal val="visible"/>
                                      </p:to>
                                    </p:set>
                                    <p:animEffect transition="in" filter="blinds(horizontal)">
                                      <p:cBhvr>
                                        <p:cTn id="352" dur="500"/>
                                        <p:tgtEl>
                                          <p:spTgt spid="572"/>
                                        </p:tgtEl>
                                      </p:cBhvr>
                                    </p:animEffect>
                                  </p:childTnLst>
                                </p:cTn>
                              </p:par>
                              <p:par>
                                <p:cTn id="353" presetID="3" presetClass="entr" presetSubtype="10" fill="hold" grpId="0" nodeType="withEffect">
                                  <p:stCondLst>
                                    <p:cond delay="0"/>
                                  </p:stCondLst>
                                  <p:childTnLst>
                                    <p:set>
                                      <p:cBhvr>
                                        <p:cTn id="354" dur="1" fill="hold">
                                          <p:stCondLst>
                                            <p:cond delay="0"/>
                                          </p:stCondLst>
                                        </p:cTn>
                                        <p:tgtEl>
                                          <p:spTgt spid="573"/>
                                        </p:tgtEl>
                                        <p:attrNameLst>
                                          <p:attrName>style.visibility</p:attrName>
                                        </p:attrNameLst>
                                      </p:cBhvr>
                                      <p:to>
                                        <p:strVal val="visible"/>
                                      </p:to>
                                    </p:set>
                                    <p:animEffect transition="in" filter="blinds(horizontal)">
                                      <p:cBhvr>
                                        <p:cTn id="355" dur="500"/>
                                        <p:tgtEl>
                                          <p:spTgt spid="573"/>
                                        </p:tgtEl>
                                      </p:cBhvr>
                                    </p:animEffect>
                                  </p:childTnLst>
                                </p:cTn>
                              </p:par>
                              <p:par>
                                <p:cTn id="356" presetID="3" presetClass="entr" presetSubtype="10" fill="hold" grpId="0" nodeType="withEffect">
                                  <p:stCondLst>
                                    <p:cond delay="0"/>
                                  </p:stCondLst>
                                  <p:childTnLst>
                                    <p:set>
                                      <p:cBhvr>
                                        <p:cTn id="357" dur="1" fill="hold">
                                          <p:stCondLst>
                                            <p:cond delay="0"/>
                                          </p:stCondLst>
                                        </p:cTn>
                                        <p:tgtEl>
                                          <p:spTgt spid="574"/>
                                        </p:tgtEl>
                                        <p:attrNameLst>
                                          <p:attrName>style.visibility</p:attrName>
                                        </p:attrNameLst>
                                      </p:cBhvr>
                                      <p:to>
                                        <p:strVal val="visible"/>
                                      </p:to>
                                    </p:set>
                                    <p:animEffect transition="in" filter="blinds(horizontal)">
                                      <p:cBhvr>
                                        <p:cTn id="358" dur="500"/>
                                        <p:tgtEl>
                                          <p:spTgt spid="574"/>
                                        </p:tgtEl>
                                      </p:cBhvr>
                                    </p:animEffect>
                                  </p:childTnLst>
                                </p:cTn>
                              </p:par>
                              <p:par>
                                <p:cTn id="359" presetID="3" presetClass="entr" presetSubtype="10" fill="hold" grpId="0" nodeType="withEffect">
                                  <p:stCondLst>
                                    <p:cond delay="0"/>
                                  </p:stCondLst>
                                  <p:childTnLst>
                                    <p:set>
                                      <p:cBhvr>
                                        <p:cTn id="360" dur="1" fill="hold">
                                          <p:stCondLst>
                                            <p:cond delay="0"/>
                                          </p:stCondLst>
                                        </p:cTn>
                                        <p:tgtEl>
                                          <p:spTgt spid="575"/>
                                        </p:tgtEl>
                                        <p:attrNameLst>
                                          <p:attrName>style.visibility</p:attrName>
                                        </p:attrNameLst>
                                      </p:cBhvr>
                                      <p:to>
                                        <p:strVal val="visible"/>
                                      </p:to>
                                    </p:set>
                                    <p:animEffect transition="in" filter="blinds(horizontal)">
                                      <p:cBhvr>
                                        <p:cTn id="361" dur="500"/>
                                        <p:tgtEl>
                                          <p:spTgt spid="575"/>
                                        </p:tgtEl>
                                      </p:cBhvr>
                                    </p:animEffect>
                                  </p:childTnLst>
                                </p:cTn>
                              </p:par>
                              <p:par>
                                <p:cTn id="362" presetID="3" presetClass="entr" presetSubtype="10" fill="hold" grpId="0" nodeType="withEffect">
                                  <p:stCondLst>
                                    <p:cond delay="0"/>
                                  </p:stCondLst>
                                  <p:childTnLst>
                                    <p:set>
                                      <p:cBhvr>
                                        <p:cTn id="363" dur="1" fill="hold">
                                          <p:stCondLst>
                                            <p:cond delay="0"/>
                                          </p:stCondLst>
                                        </p:cTn>
                                        <p:tgtEl>
                                          <p:spTgt spid="576"/>
                                        </p:tgtEl>
                                        <p:attrNameLst>
                                          <p:attrName>style.visibility</p:attrName>
                                        </p:attrNameLst>
                                      </p:cBhvr>
                                      <p:to>
                                        <p:strVal val="visible"/>
                                      </p:to>
                                    </p:set>
                                    <p:animEffect transition="in" filter="blinds(horizontal)">
                                      <p:cBhvr>
                                        <p:cTn id="364" dur="500"/>
                                        <p:tgtEl>
                                          <p:spTgt spid="576"/>
                                        </p:tgtEl>
                                      </p:cBhvr>
                                    </p:animEffect>
                                  </p:childTnLst>
                                </p:cTn>
                              </p:par>
                              <p:par>
                                <p:cTn id="365" presetID="3" presetClass="entr" presetSubtype="10" fill="hold" grpId="0" nodeType="withEffect">
                                  <p:stCondLst>
                                    <p:cond delay="0"/>
                                  </p:stCondLst>
                                  <p:childTnLst>
                                    <p:set>
                                      <p:cBhvr>
                                        <p:cTn id="366" dur="1" fill="hold">
                                          <p:stCondLst>
                                            <p:cond delay="0"/>
                                          </p:stCondLst>
                                        </p:cTn>
                                        <p:tgtEl>
                                          <p:spTgt spid="577"/>
                                        </p:tgtEl>
                                        <p:attrNameLst>
                                          <p:attrName>style.visibility</p:attrName>
                                        </p:attrNameLst>
                                      </p:cBhvr>
                                      <p:to>
                                        <p:strVal val="visible"/>
                                      </p:to>
                                    </p:set>
                                    <p:animEffect transition="in" filter="blinds(horizontal)">
                                      <p:cBhvr>
                                        <p:cTn id="367" dur="500"/>
                                        <p:tgtEl>
                                          <p:spTgt spid="577"/>
                                        </p:tgtEl>
                                      </p:cBhvr>
                                    </p:animEffect>
                                  </p:childTnLst>
                                </p:cTn>
                              </p:par>
                              <p:par>
                                <p:cTn id="368" presetID="3" presetClass="entr" presetSubtype="10" fill="hold" grpId="0" nodeType="withEffect">
                                  <p:stCondLst>
                                    <p:cond delay="0"/>
                                  </p:stCondLst>
                                  <p:childTnLst>
                                    <p:set>
                                      <p:cBhvr>
                                        <p:cTn id="369" dur="1" fill="hold">
                                          <p:stCondLst>
                                            <p:cond delay="0"/>
                                          </p:stCondLst>
                                        </p:cTn>
                                        <p:tgtEl>
                                          <p:spTgt spid="578"/>
                                        </p:tgtEl>
                                        <p:attrNameLst>
                                          <p:attrName>style.visibility</p:attrName>
                                        </p:attrNameLst>
                                      </p:cBhvr>
                                      <p:to>
                                        <p:strVal val="visible"/>
                                      </p:to>
                                    </p:set>
                                    <p:animEffect transition="in" filter="blinds(horizontal)">
                                      <p:cBhvr>
                                        <p:cTn id="370" dur="500"/>
                                        <p:tgtEl>
                                          <p:spTgt spid="578"/>
                                        </p:tgtEl>
                                      </p:cBhvr>
                                    </p:animEffect>
                                  </p:childTnLst>
                                </p:cTn>
                              </p:par>
                              <p:par>
                                <p:cTn id="371" presetID="3" presetClass="entr" presetSubtype="10" fill="hold" grpId="0" nodeType="withEffect">
                                  <p:stCondLst>
                                    <p:cond delay="0"/>
                                  </p:stCondLst>
                                  <p:childTnLst>
                                    <p:set>
                                      <p:cBhvr>
                                        <p:cTn id="372" dur="1" fill="hold">
                                          <p:stCondLst>
                                            <p:cond delay="0"/>
                                          </p:stCondLst>
                                        </p:cTn>
                                        <p:tgtEl>
                                          <p:spTgt spid="579"/>
                                        </p:tgtEl>
                                        <p:attrNameLst>
                                          <p:attrName>style.visibility</p:attrName>
                                        </p:attrNameLst>
                                      </p:cBhvr>
                                      <p:to>
                                        <p:strVal val="visible"/>
                                      </p:to>
                                    </p:set>
                                    <p:animEffect transition="in" filter="blinds(horizontal)">
                                      <p:cBhvr>
                                        <p:cTn id="373" dur="500"/>
                                        <p:tgtEl>
                                          <p:spTgt spid="579"/>
                                        </p:tgtEl>
                                      </p:cBhvr>
                                    </p:animEffect>
                                  </p:childTnLst>
                                </p:cTn>
                              </p:par>
                              <p:par>
                                <p:cTn id="374" presetID="3" presetClass="entr" presetSubtype="10" fill="hold" grpId="0" nodeType="withEffect">
                                  <p:stCondLst>
                                    <p:cond delay="0"/>
                                  </p:stCondLst>
                                  <p:childTnLst>
                                    <p:set>
                                      <p:cBhvr>
                                        <p:cTn id="375" dur="1" fill="hold">
                                          <p:stCondLst>
                                            <p:cond delay="0"/>
                                          </p:stCondLst>
                                        </p:cTn>
                                        <p:tgtEl>
                                          <p:spTgt spid="580"/>
                                        </p:tgtEl>
                                        <p:attrNameLst>
                                          <p:attrName>style.visibility</p:attrName>
                                        </p:attrNameLst>
                                      </p:cBhvr>
                                      <p:to>
                                        <p:strVal val="visible"/>
                                      </p:to>
                                    </p:set>
                                    <p:animEffect transition="in" filter="blinds(horizontal)">
                                      <p:cBhvr>
                                        <p:cTn id="376" dur="500"/>
                                        <p:tgtEl>
                                          <p:spTgt spid="580"/>
                                        </p:tgtEl>
                                      </p:cBhvr>
                                    </p:animEffect>
                                  </p:childTnLst>
                                </p:cTn>
                              </p:par>
                              <p:par>
                                <p:cTn id="377" presetID="3" presetClass="entr" presetSubtype="10" fill="hold" grpId="0" nodeType="withEffect">
                                  <p:stCondLst>
                                    <p:cond delay="0"/>
                                  </p:stCondLst>
                                  <p:childTnLst>
                                    <p:set>
                                      <p:cBhvr>
                                        <p:cTn id="378" dur="1" fill="hold">
                                          <p:stCondLst>
                                            <p:cond delay="0"/>
                                          </p:stCondLst>
                                        </p:cTn>
                                        <p:tgtEl>
                                          <p:spTgt spid="581"/>
                                        </p:tgtEl>
                                        <p:attrNameLst>
                                          <p:attrName>style.visibility</p:attrName>
                                        </p:attrNameLst>
                                      </p:cBhvr>
                                      <p:to>
                                        <p:strVal val="visible"/>
                                      </p:to>
                                    </p:set>
                                    <p:animEffect transition="in" filter="blinds(horizontal)">
                                      <p:cBhvr>
                                        <p:cTn id="379" dur="500"/>
                                        <p:tgtEl>
                                          <p:spTgt spid="581"/>
                                        </p:tgtEl>
                                      </p:cBhvr>
                                    </p:animEffect>
                                  </p:childTnLst>
                                </p:cTn>
                              </p:par>
                              <p:par>
                                <p:cTn id="380" presetID="3" presetClass="entr" presetSubtype="10" fill="hold" grpId="0" nodeType="withEffect">
                                  <p:stCondLst>
                                    <p:cond delay="0"/>
                                  </p:stCondLst>
                                  <p:childTnLst>
                                    <p:set>
                                      <p:cBhvr>
                                        <p:cTn id="381" dur="1" fill="hold">
                                          <p:stCondLst>
                                            <p:cond delay="0"/>
                                          </p:stCondLst>
                                        </p:cTn>
                                        <p:tgtEl>
                                          <p:spTgt spid="582"/>
                                        </p:tgtEl>
                                        <p:attrNameLst>
                                          <p:attrName>style.visibility</p:attrName>
                                        </p:attrNameLst>
                                      </p:cBhvr>
                                      <p:to>
                                        <p:strVal val="visible"/>
                                      </p:to>
                                    </p:set>
                                    <p:animEffect transition="in" filter="blinds(horizontal)">
                                      <p:cBhvr>
                                        <p:cTn id="382" dur="500"/>
                                        <p:tgtEl>
                                          <p:spTgt spid="582"/>
                                        </p:tgtEl>
                                      </p:cBhvr>
                                    </p:animEffect>
                                  </p:childTnLst>
                                </p:cTn>
                              </p:par>
                              <p:par>
                                <p:cTn id="383" presetID="3" presetClass="entr" presetSubtype="10" fill="hold" grpId="0" nodeType="withEffect">
                                  <p:stCondLst>
                                    <p:cond delay="0"/>
                                  </p:stCondLst>
                                  <p:childTnLst>
                                    <p:set>
                                      <p:cBhvr>
                                        <p:cTn id="384" dur="1" fill="hold">
                                          <p:stCondLst>
                                            <p:cond delay="0"/>
                                          </p:stCondLst>
                                        </p:cTn>
                                        <p:tgtEl>
                                          <p:spTgt spid="583"/>
                                        </p:tgtEl>
                                        <p:attrNameLst>
                                          <p:attrName>style.visibility</p:attrName>
                                        </p:attrNameLst>
                                      </p:cBhvr>
                                      <p:to>
                                        <p:strVal val="visible"/>
                                      </p:to>
                                    </p:set>
                                    <p:animEffect transition="in" filter="blinds(horizontal)">
                                      <p:cBhvr>
                                        <p:cTn id="385" dur="500"/>
                                        <p:tgtEl>
                                          <p:spTgt spid="583"/>
                                        </p:tgtEl>
                                      </p:cBhvr>
                                    </p:animEffect>
                                  </p:childTnLst>
                                </p:cTn>
                              </p:par>
                              <p:par>
                                <p:cTn id="386" presetID="3" presetClass="entr" presetSubtype="10" fill="hold" grpId="0" nodeType="withEffect">
                                  <p:stCondLst>
                                    <p:cond delay="0"/>
                                  </p:stCondLst>
                                  <p:childTnLst>
                                    <p:set>
                                      <p:cBhvr>
                                        <p:cTn id="387" dur="1" fill="hold">
                                          <p:stCondLst>
                                            <p:cond delay="0"/>
                                          </p:stCondLst>
                                        </p:cTn>
                                        <p:tgtEl>
                                          <p:spTgt spid="584"/>
                                        </p:tgtEl>
                                        <p:attrNameLst>
                                          <p:attrName>style.visibility</p:attrName>
                                        </p:attrNameLst>
                                      </p:cBhvr>
                                      <p:to>
                                        <p:strVal val="visible"/>
                                      </p:to>
                                    </p:set>
                                    <p:animEffect transition="in" filter="blinds(horizontal)">
                                      <p:cBhvr>
                                        <p:cTn id="388" dur="500"/>
                                        <p:tgtEl>
                                          <p:spTgt spid="584"/>
                                        </p:tgtEl>
                                      </p:cBhvr>
                                    </p:animEffect>
                                  </p:childTnLst>
                                </p:cTn>
                              </p:par>
                              <p:par>
                                <p:cTn id="389" presetID="3" presetClass="entr" presetSubtype="10" fill="hold" grpId="0" nodeType="withEffect">
                                  <p:stCondLst>
                                    <p:cond delay="0"/>
                                  </p:stCondLst>
                                  <p:childTnLst>
                                    <p:set>
                                      <p:cBhvr>
                                        <p:cTn id="390" dur="1" fill="hold">
                                          <p:stCondLst>
                                            <p:cond delay="0"/>
                                          </p:stCondLst>
                                        </p:cTn>
                                        <p:tgtEl>
                                          <p:spTgt spid="585"/>
                                        </p:tgtEl>
                                        <p:attrNameLst>
                                          <p:attrName>style.visibility</p:attrName>
                                        </p:attrNameLst>
                                      </p:cBhvr>
                                      <p:to>
                                        <p:strVal val="visible"/>
                                      </p:to>
                                    </p:set>
                                    <p:animEffect transition="in" filter="blinds(horizontal)">
                                      <p:cBhvr>
                                        <p:cTn id="391" dur="500"/>
                                        <p:tgtEl>
                                          <p:spTgt spid="585"/>
                                        </p:tgtEl>
                                      </p:cBhvr>
                                    </p:animEffect>
                                  </p:childTnLst>
                                </p:cTn>
                              </p:par>
                              <p:par>
                                <p:cTn id="392" presetID="3" presetClass="entr" presetSubtype="10" fill="hold" grpId="0" nodeType="withEffect">
                                  <p:stCondLst>
                                    <p:cond delay="0"/>
                                  </p:stCondLst>
                                  <p:childTnLst>
                                    <p:set>
                                      <p:cBhvr>
                                        <p:cTn id="393" dur="1" fill="hold">
                                          <p:stCondLst>
                                            <p:cond delay="0"/>
                                          </p:stCondLst>
                                        </p:cTn>
                                        <p:tgtEl>
                                          <p:spTgt spid="586"/>
                                        </p:tgtEl>
                                        <p:attrNameLst>
                                          <p:attrName>style.visibility</p:attrName>
                                        </p:attrNameLst>
                                      </p:cBhvr>
                                      <p:to>
                                        <p:strVal val="visible"/>
                                      </p:to>
                                    </p:set>
                                    <p:animEffect transition="in" filter="blinds(horizontal)">
                                      <p:cBhvr>
                                        <p:cTn id="394" dur="500"/>
                                        <p:tgtEl>
                                          <p:spTgt spid="586"/>
                                        </p:tgtEl>
                                      </p:cBhvr>
                                    </p:animEffect>
                                  </p:childTnLst>
                                </p:cTn>
                              </p:par>
                              <p:par>
                                <p:cTn id="395" presetID="3" presetClass="entr" presetSubtype="10" fill="hold" grpId="0" nodeType="withEffect">
                                  <p:stCondLst>
                                    <p:cond delay="0"/>
                                  </p:stCondLst>
                                  <p:childTnLst>
                                    <p:set>
                                      <p:cBhvr>
                                        <p:cTn id="396" dur="1" fill="hold">
                                          <p:stCondLst>
                                            <p:cond delay="0"/>
                                          </p:stCondLst>
                                        </p:cTn>
                                        <p:tgtEl>
                                          <p:spTgt spid="587"/>
                                        </p:tgtEl>
                                        <p:attrNameLst>
                                          <p:attrName>style.visibility</p:attrName>
                                        </p:attrNameLst>
                                      </p:cBhvr>
                                      <p:to>
                                        <p:strVal val="visible"/>
                                      </p:to>
                                    </p:set>
                                    <p:animEffect transition="in" filter="blinds(horizontal)">
                                      <p:cBhvr>
                                        <p:cTn id="397" dur="500"/>
                                        <p:tgtEl>
                                          <p:spTgt spid="587"/>
                                        </p:tgtEl>
                                      </p:cBhvr>
                                    </p:animEffect>
                                  </p:childTnLst>
                                </p:cTn>
                              </p:par>
                              <p:par>
                                <p:cTn id="398" presetID="3" presetClass="entr" presetSubtype="10" fill="hold" grpId="0" nodeType="withEffect">
                                  <p:stCondLst>
                                    <p:cond delay="0"/>
                                  </p:stCondLst>
                                  <p:childTnLst>
                                    <p:set>
                                      <p:cBhvr>
                                        <p:cTn id="399" dur="1" fill="hold">
                                          <p:stCondLst>
                                            <p:cond delay="0"/>
                                          </p:stCondLst>
                                        </p:cTn>
                                        <p:tgtEl>
                                          <p:spTgt spid="588"/>
                                        </p:tgtEl>
                                        <p:attrNameLst>
                                          <p:attrName>style.visibility</p:attrName>
                                        </p:attrNameLst>
                                      </p:cBhvr>
                                      <p:to>
                                        <p:strVal val="visible"/>
                                      </p:to>
                                    </p:set>
                                    <p:animEffect transition="in" filter="blinds(horizontal)">
                                      <p:cBhvr>
                                        <p:cTn id="400" dur="500"/>
                                        <p:tgtEl>
                                          <p:spTgt spid="588"/>
                                        </p:tgtEl>
                                      </p:cBhvr>
                                    </p:animEffect>
                                  </p:childTnLst>
                                </p:cTn>
                              </p:par>
                              <p:par>
                                <p:cTn id="401" presetID="3" presetClass="entr" presetSubtype="10" fill="hold" grpId="0" nodeType="withEffect">
                                  <p:stCondLst>
                                    <p:cond delay="0"/>
                                  </p:stCondLst>
                                  <p:childTnLst>
                                    <p:set>
                                      <p:cBhvr>
                                        <p:cTn id="402" dur="1" fill="hold">
                                          <p:stCondLst>
                                            <p:cond delay="0"/>
                                          </p:stCondLst>
                                        </p:cTn>
                                        <p:tgtEl>
                                          <p:spTgt spid="589"/>
                                        </p:tgtEl>
                                        <p:attrNameLst>
                                          <p:attrName>style.visibility</p:attrName>
                                        </p:attrNameLst>
                                      </p:cBhvr>
                                      <p:to>
                                        <p:strVal val="visible"/>
                                      </p:to>
                                    </p:set>
                                    <p:animEffect transition="in" filter="blinds(horizontal)">
                                      <p:cBhvr>
                                        <p:cTn id="403" dur="500"/>
                                        <p:tgtEl>
                                          <p:spTgt spid="589"/>
                                        </p:tgtEl>
                                      </p:cBhvr>
                                    </p:animEffect>
                                  </p:childTnLst>
                                </p:cTn>
                              </p:par>
                              <p:par>
                                <p:cTn id="404" presetID="3" presetClass="entr" presetSubtype="10" fill="hold" grpId="0" nodeType="withEffect">
                                  <p:stCondLst>
                                    <p:cond delay="0"/>
                                  </p:stCondLst>
                                  <p:childTnLst>
                                    <p:set>
                                      <p:cBhvr>
                                        <p:cTn id="405" dur="1" fill="hold">
                                          <p:stCondLst>
                                            <p:cond delay="0"/>
                                          </p:stCondLst>
                                        </p:cTn>
                                        <p:tgtEl>
                                          <p:spTgt spid="590"/>
                                        </p:tgtEl>
                                        <p:attrNameLst>
                                          <p:attrName>style.visibility</p:attrName>
                                        </p:attrNameLst>
                                      </p:cBhvr>
                                      <p:to>
                                        <p:strVal val="visible"/>
                                      </p:to>
                                    </p:set>
                                    <p:animEffect transition="in" filter="blinds(horizontal)">
                                      <p:cBhvr>
                                        <p:cTn id="406" dur="500"/>
                                        <p:tgtEl>
                                          <p:spTgt spid="590"/>
                                        </p:tgtEl>
                                      </p:cBhvr>
                                    </p:animEffect>
                                  </p:childTnLst>
                                </p:cTn>
                              </p:par>
                              <p:par>
                                <p:cTn id="407" presetID="3" presetClass="entr" presetSubtype="10" fill="hold" grpId="0" nodeType="withEffect">
                                  <p:stCondLst>
                                    <p:cond delay="0"/>
                                  </p:stCondLst>
                                  <p:childTnLst>
                                    <p:set>
                                      <p:cBhvr>
                                        <p:cTn id="408" dur="1" fill="hold">
                                          <p:stCondLst>
                                            <p:cond delay="0"/>
                                          </p:stCondLst>
                                        </p:cTn>
                                        <p:tgtEl>
                                          <p:spTgt spid="591"/>
                                        </p:tgtEl>
                                        <p:attrNameLst>
                                          <p:attrName>style.visibility</p:attrName>
                                        </p:attrNameLst>
                                      </p:cBhvr>
                                      <p:to>
                                        <p:strVal val="visible"/>
                                      </p:to>
                                    </p:set>
                                    <p:animEffect transition="in" filter="blinds(horizontal)">
                                      <p:cBhvr>
                                        <p:cTn id="409" dur="500"/>
                                        <p:tgtEl>
                                          <p:spTgt spid="591"/>
                                        </p:tgtEl>
                                      </p:cBhvr>
                                    </p:animEffect>
                                  </p:childTnLst>
                                </p:cTn>
                              </p:par>
                              <p:par>
                                <p:cTn id="410" presetID="3" presetClass="entr" presetSubtype="10" fill="hold" grpId="0" nodeType="withEffect">
                                  <p:stCondLst>
                                    <p:cond delay="0"/>
                                  </p:stCondLst>
                                  <p:childTnLst>
                                    <p:set>
                                      <p:cBhvr>
                                        <p:cTn id="411" dur="1" fill="hold">
                                          <p:stCondLst>
                                            <p:cond delay="0"/>
                                          </p:stCondLst>
                                        </p:cTn>
                                        <p:tgtEl>
                                          <p:spTgt spid="592"/>
                                        </p:tgtEl>
                                        <p:attrNameLst>
                                          <p:attrName>style.visibility</p:attrName>
                                        </p:attrNameLst>
                                      </p:cBhvr>
                                      <p:to>
                                        <p:strVal val="visible"/>
                                      </p:to>
                                    </p:set>
                                    <p:animEffect transition="in" filter="blinds(horizontal)">
                                      <p:cBhvr>
                                        <p:cTn id="412" dur="500"/>
                                        <p:tgtEl>
                                          <p:spTgt spid="592"/>
                                        </p:tgtEl>
                                      </p:cBhvr>
                                    </p:animEffect>
                                  </p:childTnLst>
                                </p:cTn>
                              </p:par>
                              <p:par>
                                <p:cTn id="413" presetID="3" presetClass="entr" presetSubtype="10" fill="hold" grpId="0" nodeType="withEffect">
                                  <p:stCondLst>
                                    <p:cond delay="0"/>
                                  </p:stCondLst>
                                  <p:childTnLst>
                                    <p:set>
                                      <p:cBhvr>
                                        <p:cTn id="414" dur="1" fill="hold">
                                          <p:stCondLst>
                                            <p:cond delay="0"/>
                                          </p:stCondLst>
                                        </p:cTn>
                                        <p:tgtEl>
                                          <p:spTgt spid="593"/>
                                        </p:tgtEl>
                                        <p:attrNameLst>
                                          <p:attrName>style.visibility</p:attrName>
                                        </p:attrNameLst>
                                      </p:cBhvr>
                                      <p:to>
                                        <p:strVal val="visible"/>
                                      </p:to>
                                    </p:set>
                                    <p:animEffect transition="in" filter="blinds(horizontal)">
                                      <p:cBhvr>
                                        <p:cTn id="415" dur="500"/>
                                        <p:tgtEl>
                                          <p:spTgt spid="593"/>
                                        </p:tgtEl>
                                      </p:cBhvr>
                                    </p:animEffect>
                                  </p:childTnLst>
                                </p:cTn>
                              </p:par>
                              <p:par>
                                <p:cTn id="416" presetID="3" presetClass="entr" presetSubtype="10" fill="hold" grpId="0" nodeType="withEffect">
                                  <p:stCondLst>
                                    <p:cond delay="0"/>
                                  </p:stCondLst>
                                  <p:childTnLst>
                                    <p:set>
                                      <p:cBhvr>
                                        <p:cTn id="417" dur="1" fill="hold">
                                          <p:stCondLst>
                                            <p:cond delay="0"/>
                                          </p:stCondLst>
                                        </p:cTn>
                                        <p:tgtEl>
                                          <p:spTgt spid="594"/>
                                        </p:tgtEl>
                                        <p:attrNameLst>
                                          <p:attrName>style.visibility</p:attrName>
                                        </p:attrNameLst>
                                      </p:cBhvr>
                                      <p:to>
                                        <p:strVal val="visible"/>
                                      </p:to>
                                    </p:set>
                                    <p:animEffect transition="in" filter="blinds(horizontal)">
                                      <p:cBhvr>
                                        <p:cTn id="418" dur="500"/>
                                        <p:tgtEl>
                                          <p:spTgt spid="594"/>
                                        </p:tgtEl>
                                      </p:cBhvr>
                                    </p:animEffect>
                                  </p:childTnLst>
                                </p:cTn>
                              </p:par>
                              <p:par>
                                <p:cTn id="419" presetID="3" presetClass="entr" presetSubtype="10" fill="hold" grpId="0" nodeType="withEffect">
                                  <p:stCondLst>
                                    <p:cond delay="0"/>
                                  </p:stCondLst>
                                  <p:childTnLst>
                                    <p:set>
                                      <p:cBhvr>
                                        <p:cTn id="420" dur="1" fill="hold">
                                          <p:stCondLst>
                                            <p:cond delay="0"/>
                                          </p:stCondLst>
                                        </p:cTn>
                                        <p:tgtEl>
                                          <p:spTgt spid="595"/>
                                        </p:tgtEl>
                                        <p:attrNameLst>
                                          <p:attrName>style.visibility</p:attrName>
                                        </p:attrNameLst>
                                      </p:cBhvr>
                                      <p:to>
                                        <p:strVal val="visible"/>
                                      </p:to>
                                    </p:set>
                                    <p:animEffect transition="in" filter="blinds(horizontal)">
                                      <p:cBhvr>
                                        <p:cTn id="421" dur="500"/>
                                        <p:tgtEl>
                                          <p:spTgt spid="595"/>
                                        </p:tgtEl>
                                      </p:cBhvr>
                                    </p:animEffect>
                                  </p:childTnLst>
                                </p:cTn>
                              </p:par>
                              <p:par>
                                <p:cTn id="422" presetID="3" presetClass="entr" presetSubtype="10" fill="hold" grpId="0" nodeType="withEffect">
                                  <p:stCondLst>
                                    <p:cond delay="0"/>
                                  </p:stCondLst>
                                  <p:childTnLst>
                                    <p:set>
                                      <p:cBhvr>
                                        <p:cTn id="423" dur="1" fill="hold">
                                          <p:stCondLst>
                                            <p:cond delay="0"/>
                                          </p:stCondLst>
                                        </p:cTn>
                                        <p:tgtEl>
                                          <p:spTgt spid="596"/>
                                        </p:tgtEl>
                                        <p:attrNameLst>
                                          <p:attrName>style.visibility</p:attrName>
                                        </p:attrNameLst>
                                      </p:cBhvr>
                                      <p:to>
                                        <p:strVal val="visible"/>
                                      </p:to>
                                    </p:set>
                                    <p:animEffect transition="in" filter="blinds(horizontal)">
                                      <p:cBhvr>
                                        <p:cTn id="424" dur="500"/>
                                        <p:tgtEl>
                                          <p:spTgt spid="596"/>
                                        </p:tgtEl>
                                      </p:cBhvr>
                                    </p:animEffect>
                                  </p:childTnLst>
                                </p:cTn>
                              </p:par>
                              <p:par>
                                <p:cTn id="425" presetID="3" presetClass="entr" presetSubtype="10" fill="hold" grpId="0" nodeType="withEffect">
                                  <p:stCondLst>
                                    <p:cond delay="0"/>
                                  </p:stCondLst>
                                  <p:childTnLst>
                                    <p:set>
                                      <p:cBhvr>
                                        <p:cTn id="426" dur="1" fill="hold">
                                          <p:stCondLst>
                                            <p:cond delay="0"/>
                                          </p:stCondLst>
                                        </p:cTn>
                                        <p:tgtEl>
                                          <p:spTgt spid="597"/>
                                        </p:tgtEl>
                                        <p:attrNameLst>
                                          <p:attrName>style.visibility</p:attrName>
                                        </p:attrNameLst>
                                      </p:cBhvr>
                                      <p:to>
                                        <p:strVal val="visible"/>
                                      </p:to>
                                    </p:set>
                                    <p:animEffect transition="in" filter="blinds(horizontal)">
                                      <p:cBhvr>
                                        <p:cTn id="427" dur="500"/>
                                        <p:tgtEl>
                                          <p:spTgt spid="597"/>
                                        </p:tgtEl>
                                      </p:cBhvr>
                                    </p:animEffect>
                                  </p:childTnLst>
                                </p:cTn>
                              </p:par>
                              <p:par>
                                <p:cTn id="428" presetID="3" presetClass="entr" presetSubtype="10" fill="hold" grpId="0" nodeType="withEffect">
                                  <p:stCondLst>
                                    <p:cond delay="0"/>
                                  </p:stCondLst>
                                  <p:childTnLst>
                                    <p:set>
                                      <p:cBhvr>
                                        <p:cTn id="429" dur="1" fill="hold">
                                          <p:stCondLst>
                                            <p:cond delay="0"/>
                                          </p:stCondLst>
                                        </p:cTn>
                                        <p:tgtEl>
                                          <p:spTgt spid="598"/>
                                        </p:tgtEl>
                                        <p:attrNameLst>
                                          <p:attrName>style.visibility</p:attrName>
                                        </p:attrNameLst>
                                      </p:cBhvr>
                                      <p:to>
                                        <p:strVal val="visible"/>
                                      </p:to>
                                    </p:set>
                                    <p:animEffect transition="in" filter="blinds(horizontal)">
                                      <p:cBhvr>
                                        <p:cTn id="430" dur="500"/>
                                        <p:tgtEl>
                                          <p:spTgt spid="598"/>
                                        </p:tgtEl>
                                      </p:cBhvr>
                                    </p:animEffect>
                                  </p:childTnLst>
                                </p:cTn>
                              </p:par>
                              <p:par>
                                <p:cTn id="431" presetID="3" presetClass="entr" presetSubtype="10" fill="hold" grpId="0" nodeType="withEffect">
                                  <p:stCondLst>
                                    <p:cond delay="0"/>
                                  </p:stCondLst>
                                  <p:childTnLst>
                                    <p:set>
                                      <p:cBhvr>
                                        <p:cTn id="432" dur="1" fill="hold">
                                          <p:stCondLst>
                                            <p:cond delay="0"/>
                                          </p:stCondLst>
                                        </p:cTn>
                                        <p:tgtEl>
                                          <p:spTgt spid="599"/>
                                        </p:tgtEl>
                                        <p:attrNameLst>
                                          <p:attrName>style.visibility</p:attrName>
                                        </p:attrNameLst>
                                      </p:cBhvr>
                                      <p:to>
                                        <p:strVal val="visible"/>
                                      </p:to>
                                    </p:set>
                                    <p:animEffect transition="in" filter="blinds(horizontal)">
                                      <p:cBhvr>
                                        <p:cTn id="433" dur="500"/>
                                        <p:tgtEl>
                                          <p:spTgt spid="599"/>
                                        </p:tgtEl>
                                      </p:cBhvr>
                                    </p:animEffect>
                                  </p:childTnLst>
                                </p:cTn>
                              </p:par>
                              <p:par>
                                <p:cTn id="434" presetID="3" presetClass="entr" presetSubtype="10" fill="hold" grpId="0" nodeType="withEffect">
                                  <p:stCondLst>
                                    <p:cond delay="0"/>
                                  </p:stCondLst>
                                  <p:childTnLst>
                                    <p:set>
                                      <p:cBhvr>
                                        <p:cTn id="435" dur="1" fill="hold">
                                          <p:stCondLst>
                                            <p:cond delay="0"/>
                                          </p:stCondLst>
                                        </p:cTn>
                                        <p:tgtEl>
                                          <p:spTgt spid="600"/>
                                        </p:tgtEl>
                                        <p:attrNameLst>
                                          <p:attrName>style.visibility</p:attrName>
                                        </p:attrNameLst>
                                      </p:cBhvr>
                                      <p:to>
                                        <p:strVal val="visible"/>
                                      </p:to>
                                    </p:set>
                                    <p:animEffect transition="in" filter="blinds(horizontal)">
                                      <p:cBhvr>
                                        <p:cTn id="436" dur="500"/>
                                        <p:tgtEl>
                                          <p:spTgt spid="600"/>
                                        </p:tgtEl>
                                      </p:cBhvr>
                                    </p:animEffect>
                                  </p:childTnLst>
                                </p:cTn>
                              </p:par>
                              <p:par>
                                <p:cTn id="437" presetID="3" presetClass="entr" presetSubtype="10" fill="hold" grpId="0" nodeType="withEffect">
                                  <p:stCondLst>
                                    <p:cond delay="0"/>
                                  </p:stCondLst>
                                  <p:childTnLst>
                                    <p:set>
                                      <p:cBhvr>
                                        <p:cTn id="438" dur="1" fill="hold">
                                          <p:stCondLst>
                                            <p:cond delay="0"/>
                                          </p:stCondLst>
                                        </p:cTn>
                                        <p:tgtEl>
                                          <p:spTgt spid="601"/>
                                        </p:tgtEl>
                                        <p:attrNameLst>
                                          <p:attrName>style.visibility</p:attrName>
                                        </p:attrNameLst>
                                      </p:cBhvr>
                                      <p:to>
                                        <p:strVal val="visible"/>
                                      </p:to>
                                    </p:set>
                                    <p:animEffect transition="in" filter="blinds(horizontal)">
                                      <p:cBhvr>
                                        <p:cTn id="439" dur="500"/>
                                        <p:tgtEl>
                                          <p:spTgt spid="601"/>
                                        </p:tgtEl>
                                      </p:cBhvr>
                                    </p:animEffect>
                                  </p:childTnLst>
                                </p:cTn>
                              </p:par>
                              <p:par>
                                <p:cTn id="440" presetID="3" presetClass="entr" presetSubtype="10" fill="hold" grpId="0" nodeType="withEffect">
                                  <p:stCondLst>
                                    <p:cond delay="0"/>
                                  </p:stCondLst>
                                  <p:childTnLst>
                                    <p:set>
                                      <p:cBhvr>
                                        <p:cTn id="441" dur="1" fill="hold">
                                          <p:stCondLst>
                                            <p:cond delay="0"/>
                                          </p:stCondLst>
                                        </p:cTn>
                                        <p:tgtEl>
                                          <p:spTgt spid="602"/>
                                        </p:tgtEl>
                                        <p:attrNameLst>
                                          <p:attrName>style.visibility</p:attrName>
                                        </p:attrNameLst>
                                      </p:cBhvr>
                                      <p:to>
                                        <p:strVal val="visible"/>
                                      </p:to>
                                    </p:set>
                                    <p:animEffect transition="in" filter="blinds(horizontal)">
                                      <p:cBhvr>
                                        <p:cTn id="442" dur="500"/>
                                        <p:tgtEl>
                                          <p:spTgt spid="602"/>
                                        </p:tgtEl>
                                      </p:cBhvr>
                                    </p:animEffect>
                                  </p:childTnLst>
                                </p:cTn>
                              </p:par>
                              <p:par>
                                <p:cTn id="443" presetID="3" presetClass="entr" presetSubtype="10" fill="hold" grpId="0" nodeType="withEffect">
                                  <p:stCondLst>
                                    <p:cond delay="0"/>
                                  </p:stCondLst>
                                  <p:childTnLst>
                                    <p:set>
                                      <p:cBhvr>
                                        <p:cTn id="444" dur="1" fill="hold">
                                          <p:stCondLst>
                                            <p:cond delay="0"/>
                                          </p:stCondLst>
                                        </p:cTn>
                                        <p:tgtEl>
                                          <p:spTgt spid="603"/>
                                        </p:tgtEl>
                                        <p:attrNameLst>
                                          <p:attrName>style.visibility</p:attrName>
                                        </p:attrNameLst>
                                      </p:cBhvr>
                                      <p:to>
                                        <p:strVal val="visible"/>
                                      </p:to>
                                    </p:set>
                                    <p:animEffect transition="in" filter="blinds(horizontal)">
                                      <p:cBhvr>
                                        <p:cTn id="445" dur="500"/>
                                        <p:tgtEl>
                                          <p:spTgt spid="603"/>
                                        </p:tgtEl>
                                      </p:cBhvr>
                                    </p:animEffect>
                                  </p:childTnLst>
                                </p:cTn>
                              </p:par>
                              <p:par>
                                <p:cTn id="446" presetID="3" presetClass="entr" presetSubtype="10" fill="hold" grpId="0" nodeType="withEffect">
                                  <p:stCondLst>
                                    <p:cond delay="0"/>
                                  </p:stCondLst>
                                  <p:childTnLst>
                                    <p:set>
                                      <p:cBhvr>
                                        <p:cTn id="447" dur="1" fill="hold">
                                          <p:stCondLst>
                                            <p:cond delay="0"/>
                                          </p:stCondLst>
                                        </p:cTn>
                                        <p:tgtEl>
                                          <p:spTgt spid="604"/>
                                        </p:tgtEl>
                                        <p:attrNameLst>
                                          <p:attrName>style.visibility</p:attrName>
                                        </p:attrNameLst>
                                      </p:cBhvr>
                                      <p:to>
                                        <p:strVal val="visible"/>
                                      </p:to>
                                    </p:set>
                                    <p:animEffect transition="in" filter="blinds(horizontal)">
                                      <p:cBhvr>
                                        <p:cTn id="448" dur="500"/>
                                        <p:tgtEl>
                                          <p:spTgt spid="604"/>
                                        </p:tgtEl>
                                      </p:cBhvr>
                                    </p:animEffect>
                                  </p:childTnLst>
                                </p:cTn>
                              </p:par>
                              <p:par>
                                <p:cTn id="449" presetID="3" presetClass="entr" presetSubtype="10" fill="hold" grpId="0" nodeType="withEffect">
                                  <p:stCondLst>
                                    <p:cond delay="0"/>
                                  </p:stCondLst>
                                  <p:childTnLst>
                                    <p:set>
                                      <p:cBhvr>
                                        <p:cTn id="450" dur="1" fill="hold">
                                          <p:stCondLst>
                                            <p:cond delay="0"/>
                                          </p:stCondLst>
                                        </p:cTn>
                                        <p:tgtEl>
                                          <p:spTgt spid="605"/>
                                        </p:tgtEl>
                                        <p:attrNameLst>
                                          <p:attrName>style.visibility</p:attrName>
                                        </p:attrNameLst>
                                      </p:cBhvr>
                                      <p:to>
                                        <p:strVal val="visible"/>
                                      </p:to>
                                    </p:set>
                                    <p:animEffect transition="in" filter="blinds(horizontal)">
                                      <p:cBhvr>
                                        <p:cTn id="451" dur="500"/>
                                        <p:tgtEl>
                                          <p:spTgt spid="605"/>
                                        </p:tgtEl>
                                      </p:cBhvr>
                                    </p:animEffect>
                                  </p:childTnLst>
                                </p:cTn>
                              </p:par>
                              <p:par>
                                <p:cTn id="452" presetID="3" presetClass="entr" presetSubtype="10" fill="hold" grpId="0" nodeType="withEffect">
                                  <p:stCondLst>
                                    <p:cond delay="0"/>
                                  </p:stCondLst>
                                  <p:childTnLst>
                                    <p:set>
                                      <p:cBhvr>
                                        <p:cTn id="453" dur="1" fill="hold">
                                          <p:stCondLst>
                                            <p:cond delay="0"/>
                                          </p:stCondLst>
                                        </p:cTn>
                                        <p:tgtEl>
                                          <p:spTgt spid="606"/>
                                        </p:tgtEl>
                                        <p:attrNameLst>
                                          <p:attrName>style.visibility</p:attrName>
                                        </p:attrNameLst>
                                      </p:cBhvr>
                                      <p:to>
                                        <p:strVal val="visible"/>
                                      </p:to>
                                    </p:set>
                                    <p:animEffect transition="in" filter="blinds(horizontal)">
                                      <p:cBhvr>
                                        <p:cTn id="454" dur="500"/>
                                        <p:tgtEl>
                                          <p:spTgt spid="606"/>
                                        </p:tgtEl>
                                      </p:cBhvr>
                                    </p:animEffect>
                                  </p:childTnLst>
                                </p:cTn>
                              </p:par>
                              <p:par>
                                <p:cTn id="455" presetID="3" presetClass="entr" presetSubtype="10" fill="hold" grpId="0" nodeType="withEffect">
                                  <p:stCondLst>
                                    <p:cond delay="0"/>
                                  </p:stCondLst>
                                  <p:childTnLst>
                                    <p:set>
                                      <p:cBhvr>
                                        <p:cTn id="456" dur="1" fill="hold">
                                          <p:stCondLst>
                                            <p:cond delay="0"/>
                                          </p:stCondLst>
                                        </p:cTn>
                                        <p:tgtEl>
                                          <p:spTgt spid="607"/>
                                        </p:tgtEl>
                                        <p:attrNameLst>
                                          <p:attrName>style.visibility</p:attrName>
                                        </p:attrNameLst>
                                      </p:cBhvr>
                                      <p:to>
                                        <p:strVal val="visible"/>
                                      </p:to>
                                    </p:set>
                                    <p:animEffect transition="in" filter="blinds(horizontal)">
                                      <p:cBhvr>
                                        <p:cTn id="457" dur="500"/>
                                        <p:tgtEl>
                                          <p:spTgt spid="607"/>
                                        </p:tgtEl>
                                      </p:cBhvr>
                                    </p:animEffect>
                                  </p:childTnLst>
                                </p:cTn>
                              </p:par>
                              <p:par>
                                <p:cTn id="458" presetID="3" presetClass="entr" presetSubtype="10" fill="hold" grpId="0" nodeType="withEffect">
                                  <p:stCondLst>
                                    <p:cond delay="0"/>
                                  </p:stCondLst>
                                  <p:childTnLst>
                                    <p:set>
                                      <p:cBhvr>
                                        <p:cTn id="459" dur="1" fill="hold">
                                          <p:stCondLst>
                                            <p:cond delay="0"/>
                                          </p:stCondLst>
                                        </p:cTn>
                                        <p:tgtEl>
                                          <p:spTgt spid="608"/>
                                        </p:tgtEl>
                                        <p:attrNameLst>
                                          <p:attrName>style.visibility</p:attrName>
                                        </p:attrNameLst>
                                      </p:cBhvr>
                                      <p:to>
                                        <p:strVal val="visible"/>
                                      </p:to>
                                    </p:set>
                                    <p:animEffect transition="in" filter="blinds(horizontal)">
                                      <p:cBhvr>
                                        <p:cTn id="460" dur="500"/>
                                        <p:tgtEl>
                                          <p:spTgt spid="608"/>
                                        </p:tgtEl>
                                      </p:cBhvr>
                                    </p:animEffect>
                                  </p:childTnLst>
                                </p:cTn>
                              </p:par>
                              <p:par>
                                <p:cTn id="461" presetID="3" presetClass="entr" presetSubtype="10" fill="hold" grpId="0" nodeType="withEffect">
                                  <p:stCondLst>
                                    <p:cond delay="0"/>
                                  </p:stCondLst>
                                  <p:childTnLst>
                                    <p:set>
                                      <p:cBhvr>
                                        <p:cTn id="462" dur="1" fill="hold">
                                          <p:stCondLst>
                                            <p:cond delay="0"/>
                                          </p:stCondLst>
                                        </p:cTn>
                                        <p:tgtEl>
                                          <p:spTgt spid="609"/>
                                        </p:tgtEl>
                                        <p:attrNameLst>
                                          <p:attrName>style.visibility</p:attrName>
                                        </p:attrNameLst>
                                      </p:cBhvr>
                                      <p:to>
                                        <p:strVal val="visible"/>
                                      </p:to>
                                    </p:set>
                                    <p:animEffect transition="in" filter="blinds(horizontal)">
                                      <p:cBhvr>
                                        <p:cTn id="463" dur="500"/>
                                        <p:tgtEl>
                                          <p:spTgt spid="609"/>
                                        </p:tgtEl>
                                      </p:cBhvr>
                                    </p:animEffect>
                                  </p:childTnLst>
                                </p:cTn>
                              </p:par>
                              <p:par>
                                <p:cTn id="464" presetID="3" presetClass="entr" presetSubtype="10" fill="hold" grpId="0" nodeType="withEffect">
                                  <p:stCondLst>
                                    <p:cond delay="0"/>
                                  </p:stCondLst>
                                  <p:childTnLst>
                                    <p:set>
                                      <p:cBhvr>
                                        <p:cTn id="465" dur="1" fill="hold">
                                          <p:stCondLst>
                                            <p:cond delay="0"/>
                                          </p:stCondLst>
                                        </p:cTn>
                                        <p:tgtEl>
                                          <p:spTgt spid="610"/>
                                        </p:tgtEl>
                                        <p:attrNameLst>
                                          <p:attrName>style.visibility</p:attrName>
                                        </p:attrNameLst>
                                      </p:cBhvr>
                                      <p:to>
                                        <p:strVal val="visible"/>
                                      </p:to>
                                    </p:set>
                                    <p:animEffect transition="in" filter="blinds(horizontal)">
                                      <p:cBhvr>
                                        <p:cTn id="466" dur="500"/>
                                        <p:tgtEl>
                                          <p:spTgt spid="610"/>
                                        </p:tgtEl>
                                      </p:cBhvr>
                                    </p:animEffect>
                                  </p:childTnLst>
                                </p:cTn>
                              </p:par>
                              <p:par>
                                <p:cTn id="467" presetID="3" presetClass="entr" presetSubtype="10" fill="hold" grpId="0" nodeType="withEffect">
                                  <p:stCondLst>
                                    <p:cond delay="0"/>
                                  </p:stCondLst>
                                  <p:childTnLst>
                                    <p:set>
                                      <p:cBhvr>
                                        <p:cTn id="468" dur="1" fill="hold">
                                          <p:stCondLst>
                                            <p:cond delay="0"/>
                                          </p:stCondLst>
                                        </p:cTn>
                                        <p:tgtEl>
                                          <p:spTgt spid="611"/>
                                        </p:tgtEl>
                                        <p:attrNameLst>
                                          <p:attrName>style.visibility</p:attrName>
                                        </p:attrNameLst>
                                      </p:cBhvr>
                                      <p:to>
                                        <p:strVal val="visible"/>
                                      </p:to>
                                    </p:set>
                                    <p:animEffect transition="in" filter="blinds(horizontal)">
                                      <p:cBhvr>
                                        <p:cTn id="469" dur="500"/>
                                        <p:tgtEl>
                                          <p:spTgt spid="611"/>
                                        </p:tgtEl>
                                      </p:cBhvr>
                                    </p:animEffect>
                                  </p:childTnLst>
                                </p:cTn>
                              </p:par>
                              <p:par>
                                <p:cTn id="470" presetID="3" presetClass="entr" presetSubtype="10" fill="hold" grpId="0" nodeType="withEffect">
                                  <p:stCondLst>
                                    <p:cond delay="0"/>
                                  </p:stCondLst>
                                  <p:childTnLst>
                                    <p:set>
                                      <p:cBhvr>
                                        <p:cTn id="471" dur="1" fill="hold">
                                          <p:stCondLst>
                                            <p:cond delay="0"/>
                                          </p:stCondLst>
                                        </p:cTn>
                                        <p:tgtEl>
                                          <p:spTgt spid="612"/>
                                        </p:tgtEl>
                                        <p:attrNameLst>
                                          <p:attrName>style.visibility</p:attrName>
                                        </p:attrNameLst>
                                      </p:cBhvr>
                                      <p:to>
                                        <p:strVal val="visible"/>
                                      </p:to>
                                    </p:set>
                                    <p:animEffect transition="in" filter="blinds(horizontal)">
                                      <p:cBhvr>
                                        <p:cTn id="472" dur="500"/>
                                        <p:tgtEl>
                                          <p:spTgt spid="612"/>
                                        </p:tgtEl>
                                      </p:cBhvr>
                                    </p:animEffect>
                                  </p:childTnLst>
                                </p:cTn>
                              </p:par>
                              <p:par>
                                <p:cTn id="473" presetID="3" presetClass="entr" presetSubtype="10" fill="hold" grpId="0" nodeType="withEffect">
                                  <p:stCondLst>
                                    <p:cond delay="0"/>
                                  </p:stCondLst>
                                  <p:childTnLst>
                                    <p:set>
                                      <p:cBhvr>
                                        <p:cTn id="474" dur="1" fill="hold">
                                          <p:stCondLst>
                                            <p:cond delay="0"/>
                                          </p:stCondLst>
                                        </p:cTn>
                                        <p:tgtEl>
                                          <p:spTgt spid="613"/>
                                        </p:tgtEl>
                                        <p:attrNameLst>
                                          <p:attrName>style.visibility</p:attrName>
                                        </p:attrNameLst>
                                      </p:cBhvr>
                                      <p:to>
                                        <p:strVal val="visible"/>
                                      </p:to>
                                    </p:set>
                                    <p:animEffect transition="in" filter="blinds(horizontal)">
                                      <p:cBhvr>
                                        <p:cTn id="475" dur="500"/>
                                        <p:tgtEl>
                                          <p:spTgt spid="613"/>
                                        </p:tgtEl>
                                      </p:cBhvr>
                                    </p:animEffect>
                                  </p:childTnLst>
                                </p:cTn>
                              </p:par>
                              <p:par>
                                <p:cTn id="476" presetID="3" presetClass="entr" presetSubtype="10" fill="hold" grpId="0" nodeType="withEffect">
                                  <p:stCondLst>
                                    <p:cond delay="0"/>
                                  </p:stCondLst>
                                  <p:childTnLst>
                                    <p:set>
                                      <p:cBhvr>
                                        <p:cTn id="477" dur="1" fill="hold">
                                          <p:stCondLst>
                                            <p:cond delay="0"/>
                                          </p:stCondLst>
                                        </p:cTn>
                                        <p:tgtEl>
                                          <p:spTgt spid="614"/>
                                        </p:tgtEl>
                                        <p:attrNameLst>
                                          <p:attrName>style.visibility</p:attrName>
                                        </p:attrNameLst>
                                      </p:cBhvr>
                                      <p:to>
                                        <p:strVal val="visible"/>
                                      </p:to>
                                    </p:set>
                                    <p:animEffect transition="in" filter="blinds(horizontal)">
                                      <p:cBhvr>
                                        <p:cTn id="478" dur="500"/>
                                        <p:tgtEl>
                                          <p:spTgt spid="614"/>
                                        </p:tgtEl>
                                      </p:cBhvr>
                                    </p:animEffect>
                                  </p:childTnLst>
                                </p:cTn>
                              </p:par>
                              <p:par>
                                <p:cTn id="479" presetID="3" presetClass="entr" presetSubtype="10" fill="hold" grpId="0" nodeType="withEffect">
                                  <p:stCondLst>
                                    <p:cond delay="0"/>
                                  </p:stCondLst>
                                  <p:childTnLst>
                                    <p:set>
                                      <p:cBhvr>
                                        <p:cTn id="480" dur="1" fill="hold">
                                          <p:stCondLst>
                                            <p:cond delay="0"/>
                                          </p:stCondLst>
                                        </p:cTn>
                                        <p:tgtEl>
                                          <p:spTgt spid="615"/>
                                        </p:tgtEl>
                                        <p:attrNameLst>
                                          <p:attrName>style.visibility</p:attrName>
                                        </p:attrNameLst>
                                      </p:cBhvr>
                                      <p:to>
                                        <p:strVal val="visible"/>
                                      </p:to>
                                    </p:set>
                                    <p:animEffect transition="in" filter="blinds(horizontal)">
                                      <p:cBhvr>
                                        <p:cTn id="481" dur="500"/>
                                        <p:tgtEl>
                                          <p:spTgt spid="615"/>
                                        </p:tgtEl>
                                      </p:cBhvr>
                                    </p:animEffect>
                                  </p:childTnLst>
                                </p:cTn>
                              </p:par>
                              <p:par>
                                <p:cTn id="482" presetID="3" presetClass="entr" presetSubtype="10" fill="hold" grpId="0" nodeType="withEffect">
                                  <p:stCondLst>
                                    <p:cond delay="0"/>
                                  </p:stCondLst>
                                  <p:childTnLst>
                                    <p:set>
                                      <p:cBhvr>
                                        <p:cTn id="483" dur="1" fill="hold">
                                          <p:stCondLst>
                                            <p:cond delay="0"/>
                                          </p:stCondLst>
                                        </p:cTn>
                                        <p:tgtEl>
                                          <p:spTgt spid="616"/>
                                        </p:tgtEl>
                                        <p:attrNameLst>
                                          <p:attrName>style.visibility</p:attrName>
                                        </p:attrNameLst>
                                      </p:cBhvr>
                                      <p:to>
                                        <p:strVal val="visible"/>
                                      </p:to>
                                    </p:set>
                                    <p:animEffect transition="in" filter="blinds(horizontal)">
                                      <p:cBhvr>
                                        <p:cTn id="484" dur="500"/>
                                        <p:tgtEl>
                                          <p:spTgt spid="616"/>
                                        </p:tgtEl>
                                      </p:cBhvr>
                                    </p:animEffect>
                                  </p:childTnLst>
                                </p:cTn>
                              </p:par>
                              <p:par>
                                <p:cTn id="485" presetID="3" presetClass="entr" presetSubtype="10" fill="hold" grpId="0" nodeType="withEffect">
                                  <p:stCondLst>
                                    <p:cond delay="0"/>
                                  </p:stCondLst>
                                  <p:childTnLst>
                                    <p:set>
                                      <p:cBhvr>
                                        <p:cTn id="486" dur="1" fill="hold">
                                          <p:stCondLst>
                                            <p:cond delay="0"/>
                                          </p:stCondLst>
                                        </p:cTn>
                                        <p:tgtEl>
                                          <p:spTgt spid="617"/>
                                        </p:tgtEl>
                                        <p:attrNameLst>
                                          <p:attrName>style.visibility</p:attrName>
                                        </p:attrNameLst>
                                      </p:cBhvr>
                                      <p:to>
                                        <p:strVal val="visible"/>
                                      </p:to>
                                    </p:set>
                                    <p:animEffect transition="in" filter="blinds(horizontal)">
                                      <p:cBhvr>
                                        <p:cTn id="487" dur="500"/>
                                        <p:tgtEl>
                                          <p:spTgt spid="617"/>
                                        </p:tgtEl>
                                      </p:cBhvr>
                                    </p:animEffect>
                                  </p:childTnLst>
                                </p:cTn>
                              </p:par>
                              <p:par>
                                <p:cTn id="488" presetID="3" presetClass="entr" presetSubtype="10" fill="hold" grpId="0" nodeType="withEffect">
                                  <p:stCondLst>
                                    <p:cond delay="0"/>
                                  </p:stCondLst>
                                  <p:childTnLst>
                                    <p:set>
                                      <p:cBhvr>
                                        <p:cTn id="489" dur="1" fill="hold">
                                          <p:stCondLst>
                                            <p:cond delay="0"/>
                                          </p:stCondLst>
                                        </p:cTn>
                                        <p:tgtEl>
                                          <p:spTgt spid="618"/>
                                        </p:tgtEl>
                                        <p:attrNameLst>
                                          <p:attrName>style.visibility</p:attrName>
                                        </p:attrNameLst>
                                      </p:cBhvr>
                                      <p:to>
                                        <p:strVal val="visible"/>
                                      </p:to>
                                    </p:set>
                                    <p:animEffect transition="in" filter="blinds(horizontal)">
                                      <p:cBhvr>
                                        <p:cTn id="490" dur="500"/>
                                        <p:tgtEl>
                                          <p:spTgt spid="618"/>
                                        </p:tgtEl>
                                      </p:cBhvr>
                                    </p:animEffect>
                                  </p:childTnLst>
                                </p:cTn>
                              </p:par>
                              <p:par>
                                <p:cTn id="491" presetID="3" presetClass="entr" presetSubtype="10" fill="hold" grpId="0" nodeType="withEffect">
                                  <p:stCondLst>
                                    <p:cond delay="0"/>
                                  </p:stCondLst>
                                  <p:childTnLst>
                                    <p:set>
                                      <p:cBhvr>
                                        <p:cTn id="492" dur="1" fill="hold">
                                          <p:stCondLst>
                                            <p:cond delay="0"/>
                                          </p:stCondLst>
                                        </p:cTn>
                                        <p:tgtEl>
                                          <p:spTgt spid="619"/>
                                        </p:tgtEl>
                                        <p:attrNameLst>
                                          <p:attrName>style.visibility</p:attrName>
                                        </p:attrNameLst>
                                      </p:cBhvr>
                                      <p:to>
                                        <p:strVal val="visible"/>
                                      </p:to>
                                    </p:set>
                                    <p:animEffect transition="in" filter="blinds(horizontal)">
                                      <p:cBhvr>
                                        <p:cTn id="493" dur="500"/>
                                        <p:tgtEl>
                                          <p:spTgt spid="619"/>
                                        </p:tgtEl>
                                      </p:cBhvr>
                                    </p:animEffect>
                                  </p:childTnLst>
                                </p:cTn>
                              </p:par>
                              <p:par>
                                <p:cTn id="494" presetID="3" presetClass="entr" presetSubtype="10" fill="hold" grpId="0" nodeType="withEffect">
                                  <p:stCondLst>
                                    <p:cond delay="0"/>
                                  </p:stCondLst>
                                  <p:childTnLst>
                                    <p:set>
                                      <p:cBhvr>
                                        <p:cTn id="495" dur="1" fill="hold">
                                          <p:stCondLst>
                                            <p:cond delay="0"/>
                                          </p:stCondLst>
                                        </p:cTn>
                                        <p:tgtEl>
                                          <p:spTgt spid="620"/>
                                        </p:tgtEl>
                                        <p:attrNameLst>
                                          <p:attrName>style.visibility</p:attrName>
                                        </p:attrNameLst>
                                      </p:cBhvr>
                                      <p:to>
                                        <p:strVal val="visible"/>
                                      </p:to>
                                    </p:set>
                                    <p:animEffect transition="in" filter="blinds(horizontal)">
                                      <p:cBhvr>
                                        <p:cTn id="496" dur="500"/>
                                        <p:tgtEl>
                                          <p:spTgt spid="620"/>
                                        </p:tgtEl>
                                      </p:cBhvr>
                                    </p:animEffect>
                                  </p:childTnLst>
                                </p:cTn>
                              </p:par>
                              <p:par>
                                <p:cTn id="497" presetID="3" presetClass="entr" presetSubtype="10" fill="hold" grpId="0" nodeType="withEffect">
                                  <p:stCondLst>
                                    <p:cond delay="0"/>
                                  </p:stCondLst>
                                  <p:childTnLst>
                                    <p:set>
                                      <p:cBhvr>
                                        <p:cTn id="498" dur="1" fill="hold">
                                          <p:stCondLst>
                                            <p:cond delay="0"/>
                                          </p:stCondLst>
                                        </p:cTn>
                                        <p:tgtEl>
                                          <p:spTgt spid="621"/>
                                        </p:tgtEl>
                                        <p:attrNameLst>
                                          <p:attrName>style.visibility</p:attrName>
                                        </p:attrNameLst>
                                      </p:cBhvr>
                                      <p:to>
                                        <p:strVal val="visible"/>
                                      </p:to>
                                    </p:set>
                                    <p:animEffect transition="in" filter="blinds(horizontal)">
                                      <p:cBhvr>
                                        <p:cTn id="499" dur="500"/>
                                        <p:tgtEl>
                                          <p:spTgt spid="621"/>
                                        </p:tgtEl>
                                      </p:cBhvr>
                                    </p:animEffect>
                                  </p:childTnLst>
                                </p:cTn>
                              </p:par>
                              <p:par>
                                <p:cTn id="500" presetID="3" presetClass="entr" presetSubtype="10" fill="hold" grpId="0" nodeType="withEffect">
                                  <p:stCondLst>
                                    <p:cond delay="0"/>
                                  </p:stCondLst>
                                  <p:childTnLst>
                                    <p:set>
                                      <p:cBhvr>
                                        <p:cTn id="501" dur="1" fill="hold">
                                          <p:stCondLst>
                                            <p:cond delay="0"/>
                                          </p:stCondLst>
                                        </p:cTn>
                                        <p:tgtEl>
                                          <p:spTgt spid="622"/>
                                        </p:tgtEl>
                                        <p:attrNameLst>
                                          <p:attrName>style.visibility</p:attrName>
                                        </p:attrNameLst>
                                      </p:cBhvr>
                                      <p:to>
                                        <p:strVal val="visible"/>
                                      </p:to>
                                    </p:set>
                                    <p:animEffect transition="in" filter="blinds(horizontal)">
                                      <p:cBhvr>
                                        <p:cTn id="502" dur="500"/>
                                        <p:tgtEl>
                                          <p:spTgt spid="622"/>
                                        </p:tgtEl>
                                      </p:cBhvr>
                                    </p:animEffect>
                                  </p:childTnLst>
                                </p:cTn>
                              </p:par>
                              <p:par>
                                <p:cTn id="503" presetID="3" presetClass="entr" presetSubtype="10" fill="hold" grpId="0" nodeType="withEffect">
                                  <p:stCondLst>
                                    <p:cond delay="0"/>
                                  </p:stCondLst>
                                  <p:childTnLst>
                                    <p:set>
                                      <p:cBhvr>
                                        <p:cTn id="504" dur="1" fill="hold">
                                          <p:stCondLst>
                                            <p:cond delay="0"/>
                                          </p:stCondLst>
                                        </p:cTn>
                                        <p:tgtEl>
                                          <p:spTgt spid="623"/>
                                        </p:tgtEl>
                                        <p:attrNameLst>
                                          <p:attrName>style.visibility</p:attrName>
                                        </p:attrNameLst>
                                      </p:cBhvr>
                                      <p:to>
                                        <p:strVal val="visible"/>
                                      </p:to>
                                    </p:set>
                                    <p:animEffect transition="in" filter="blinds(horizontal)">
                                      <p:cBhvr>
                                        <p:cTn id="505" dur="500"/>
                                        <p:tgtEl>
                                          <p:spTgt spid="623"/>
                                        </p:tgtEl>
                                      </p:cBhvr>
                                    </p:animEffect>
                                  </p:childTnLst>
                                </p:cTn>
                              </p:par>
                              <p:par>
                                <p:cTn id="506" presetID="3" presetClass="entr" presetSubtype="10" fill="hold" grpId="0" nodeType="withEffect">
                                  <p:stCondLst>
                                    <p:cond delay="0"/>
                                  </p:stCondLst>
                                  <p:childTnLst>
                                    <p:set>
                                      <p:cBhvr>
                                        <p:cTn id="507" dur="1" fill="hold">
                                          <p:stCondLst>
                                            <p:cond delay="0"/>
                                          </p:stCondLst>
                                        </p:cTn>
                                        <p:tgtEl>
                                          <p:spTgt spid="624"/>
                                        </p:tgtEl>
                                        <p:attrNameLst>
                                          <p:attrName>style.visibility</p:attrName>
                                        </p:attrNameLst>
                                      </p:cBhvr>
                                      <p:to>
                                        <p:strVal val="visible"/>
                                      </p:to>
                                    </p:set>
                                    <p:animEffect transition="in" filter="blinds(horizontal)">
                                      <p:cBhvr>
                                        <p:cTn id="508" dur="500"/>
                                        <p:tgtEl>
                                          <p:spTgt spid="624"/>
                                        </p:tgtEl>
                                      </p:cBhvr>
                                    </p:animEffect>
                                  </p:childTnLst>
                                </p:cTn>
                              </p:par>
                              <p:par>
                                <p:cTn id="509" presetID="3" presetClass="entr" presetSubtype="10" fill="hold" grpId="0" nodeType="withEffect">
                                  <p:stCondLst>
                                    <p:cond delay="0"/>
                                  </p:stCondLst>
                                  <p:childTnLst>
                                    <p:set>
                                      <p:cBhvr>
                                        <p:cTn id="510" dur="1" fill="hold">
                                          <p:stCondLst>
                                            <p:cond delay="0"/>
                                          </p:stCondLst>
                                        </p:cTn>
                                        <p:tgtEl>
                                          <p:spTgt spid="625"/>
                                        </p:tgtEl>
                                        <p:attrNameLst>
                                          <p:attrName>style.visibility</p:attrName>
                                        </p:attrNameLst>
                                      </p:cBhvr>
                                      <p:to>
                                        <p:strVal val="visible"/>
                                      </p:to>
                                    </p:set>
                                    <p:animEffect transition="in" filter="blinds(horizontal)">
                                      <p:cBhvr>
                                        <p:cTn id="511" dur="500"/>
                                        <p:tgtEl>
                                          <p:spTgt spid="625"/>
                                        </p:tgtEl>
                                      </p:cBhvr>
                                    </p:animEffect>
                                  </p:childTnLst>
                                </p:cTn>
                              </p:par>
                              <p:par>
                                <p:cTn id="512" presetID="3" presetClass="entr" presetSubtype="10" fill="hold" grpId="0" nodeType="withEffect">
                                  <p:stCondLst>
                                    <p:cond delay="0"/>
                                  </p:stCondLst>
                                  <p:childTnLst>
                                    <p:set>
                                      <p:cBhvr>
                                        <p:cTn id="513" dur="1" fill="hold">
                                          <p:stCondLst>
                                            <p:cond delay="0"/>
                                          </p:stCondLst>
                                        </p:cTn>
                                        <p:tgtEl>
                                          <p:spTgt spid="626"/>
                                        </p:tgtEl>
                                        <p:attrNameLst>
                                          <p:attrName>style.visibility</p:attrName>
                                        </p:attrNameLst>
                                      </p:cBhvr>
                                      <p:to>
                                        <p:strVal val="visible"/>
                                      </p:to>
                                    </p:set>
                                    <p:animEffect transition="in" filter="blinds(horizontal)">
                                      <p:cBhvr>
                                        <p:cTn id="514" dur="500"/>
                                        <p:tgtEl>
                                          <p:spTgt spid="626"/>
                                        </p:tgtEl>
                                      </p:cBhvr>
                                    </p:animEffect>
                                  </p:childTnLst>
                                </p:cTn>
                              </p:par>
                              <p:par>
                                <p:cTn id="515" presetID="3" presetClass="entr" presetSubtype="10" fill="hold" grpId="0" nodeType="withEffect">
                                  <p:stCondLst>
                                    <p:cond delay="0"/>
                                  </p:stCondLst>
                                  <p:childTnLst>
                                    <p:set>
                                      <p:cBhvr>
                                        <p:cTn id="516" dur="1" fill="hold">
                                          <p:stCondLst>
                                            <p:cond delay="0"/>
                                          </p:stCondLst>
                                        </p:cTn>
                                        <p:tgtEl>
                                          <p:spTgt spid="627"/>
                                        </p:tgtEl>
                                        <p:attrNameLst>
                                          <p:attrName>style.visibility</p:attrName>
                                        </p:attrNameLst>
                                      </p:cBhvr>
                                      <p:to>
                                        <p:strVal val="visible"/>
                                      </p:to>
                                    </p:set>
                                    <p:animEffect transition="in" filter="blinds(horizontal)">
                                      <p:cBhvr>
                                        <p:cTn id="517" dur="500"/>
                                        <p:tgtEl>
                                          <p:spTgt spid="627"/>
                                        </p:tgtEl>
                                      </p:cBhvr>
                                    </p:animEffect>
                                  </p:childTnLst>
                                </p:cTn>
                              </p:par>
                              <p:par>
                                <p:cTn id="518" presetID="3" presetClass="entr" presetSubtype="10" fill="hold" grpId="0" nodeType="withEffect">
                                  <p:stCondLst>
                                    <p:cond delay="0"/>
                                  </p:stCondLst>
                                  <p:childTnLst>
                                    <p:set>
                                      <p:cBhvr>
                                        <p:cTn id="519" dur="1" fill="hold">
                                          <p:stCondLst>
                                            <p:cond delay="0"/>
                                          </p:stCondLst>
                                        </p:cTn>
                                        <p:tgtEl>
                                          <p:spTgt spid="628"/>
                                        </p:tgtEl>
                                        <p:attrNameLst>
                                          <p:attrName>style.visibility</p:attrName>
                                        </p:attrNameLst>
                                      </p:cBhvr>
                                      <p:to>
                                        <p:strVal val="visible"/>
                                      </p:to>
                                    </p:set>
                                    <p:animEffect transition="in" filter="blinds(horizontal)">
                                      <p:cBhvr>
                                        <p:cTn id="520" dur="500"/>
                                        <p:tgtEl>
                                          <p:spTgt spid="628"/>
                                        </p:tgtEl>
                                      </p:cBhvr>
                                    </p:animEffect>
                                  </p:childTnLst>
                                </p:cTn>
                              </p:par>
                              <p:par>
                                <p:cTn id="521" presetID="3" presetClass="entr" presetSubtype="10" fill="hold" grpId="0" nodeType="withEffect">
                                  <p:stCondLst>
                                    <p:cond delay="0"/>
                                  </p:stCondLst>
                                  <p:childTnLst>
                                    <p:set>
                                      <p:cBhvr>
                                        <p:cTn id="522" dur="1" fill="hold">
                                          <p:stCondLst>
                                            <p:cond delay="0"/>
                                          </p:stCondLst>
                                        </p:cTn>
                                        <p:tgtEl>
                                          <p:spTgt spid="629"/>
                                        </p:tgtEl>
                                        <p:attrNameLst>
                                          <p:attrName>style.visibility</p:attrName>
                                        </p:attrNameLst>
                                      </p:cBhvr>
                                      <p:to>
                                        <p:strVal val="visible"/>
                                      </p:to>
                                    </p:set>
                                    <p:animEffect transition="in" filter="blinds(horizontal)">
                                      <p:cBhvr>
                                        <p:cTn id="523" dur="500"/>
                                        <p:tgtEl>
                                          <p:spTgt spid="629"/>
                                        </p:tgtEl>
                                      </p:cBhvr>
                                    </p:animEffect>
                                  </p:childTnLst>
                                </p:cTn>
                              </p:par>
                              <p:par>
                                <p:cTn id="524" presetID="3" presetClass="entr" presetSubtype="10" fill="hold" grpId="0" nodeType="withEffect">
                                  <p:stCondLst>
                                    <p:cond delay="0"/>
                                  </p:stCondLst>
                                  <p:childTnLst>
                                    <p:set>
                                      <p:cBhvr>
                                        <p:cTn id="525" dur="1" fill="hold">
                                          <p:stCondLst>
                                            <p:cond delay="0"/>
                                          </p:stCondLst>
                                        </p:cTn>
                                        <p:tgtEl>
                                          <p:spTgt spid="630"/>
                                        </p:tgtEl>
                                        <p:attrNameLst>
                                          <p:attrName>style.visibility</p:attrName>
                                        </p:attrNameLst>
                                      </p:cBhvr>
                                      <p:to>
                                        <p:strVal val="visible"/>
                                      </p:to>
                                    </p:set>
                                    <p:animEffect transition="in" filter="blinds(horizontal)">
                                      <p:cBhvr>
                                        <p:cTn id="526" dur="500"/>
                                        <p:tgtEl>
                                          <p:spTgt spid="630"/>
                                        </p:tgtEl>
                                      </p:cBhvr>
                                    </p:animEffect>
                                  </p:childTnLst>
                                </p:cTn>
                              </p:par>
                              <p:par>
                                <p:cTn id="527" presetID="3" presetClass="entr" presetSubtype="10" fill="hold" grpId="0" nodeType="withEffect">
                                  <p:stCondLst>
                                    <p:cond delay="0"/>
                                  </p:stCondLst>
                                  <p:childTnLst>
                                    <p:set>
                                      <p:cBhvr>
                                        <p:cTn id="528" dur="1" fill="hold">
                                          <p:stCondLst>
                                            <p:cond delay="0"/>
                                          </p:stCondLst>
                                        </p:cTn>
                                        <p:tgtEl>
                                          <p:spTgt spid="631"/>
                                        </p:tgtEl>
                                        <p:attrNameLst>
                                          <p:attrName>style.visibility</p:attrName>
                                        </p:attrNameLst>
                                      </p:cBhvr>
                                      <p:to>
                                        <p:strVal val="visible"/>
                                      </p:to>
                                    </p:set>
                                    <p:animEffect transition="in" filter="blinds(horizontal)">
                                      <p:cBhvr>
                                        <p:cTn id="529" dur="500"/>
                                        <p:tgtEl>
                                          <p:spTgt spid="631"/>
                                        </p:tgtEl>
                                      </p:cBhvr>
                                    </p:animEffect>
                                  </p:childTnLst>
                                </p:cTn>
                              </p:par>
                              <p:par>
                                <p:cTn id="530" presetID="3" presetClass="entr" presetSubtype="10" fill="hold" grpId="0" nodeType="withEffect">
                                  <p:stCondLst>
                                    <p:cond delay="0"/>
                                  </p:stCondLst>
                                  <p:childTnLst>
                                    <p:set>
                                      <p:cBhvr>
                                        <p:cTn id="531" dur="1" fill="hold">
                                          <p:stCondLst>
                                            <p:cond delay="0"/>
                                          </p:stCondLst>
                                        </p:cTn>
                                        <p:tgtEl>
                                          <p:spTgt spid="632"/>
                                        </p:tgtEl>
                                        <p:attrNameLst>
                                          <p:attrName>style.visibility</p:attrName>
                                        </p:attrNameLst>
                                      </p:cBhvr>
                                      <p:to>
                                        <p:strVal val="visible"/>
                                      </p:to>
                                    </p:set>
                                    <p:animEffect transition="in" filter="blinds(horizontal)">
                                      <p:cBhvr>
                                        <p:cTn id="532" dur="500"/>
                                        <p:tgtEl>
                                          <p:spTgt spid="632"/>
                                        </p:tgtEl>
                                      </p:cBhvr>
                                    </p:animEffect>
                                  </p:childTnLst>
                                </p:cTn>
                              </p:par>
                              <p:par>
                                <p:cTn id="533" presetID="3" presetClass="entr" presetSubtype="10" fill="hold" grpId="0" nodeType="withEffect">
                                  <p:stCondLst>
                                    <p:cond delay="0"/>
                                  </p:stCondLst>
                                  <p:childTnLst>
                                    <p:set>
                                      <p:cBhvr>
                                        <p:cTn id="534" dur="1" fill="hold">
                                          <p:stCondLst>
                                            <p:cond delay="0"/>
                                          </p:stCondLst>
                                        </p:cTn>
                                        <p:tgtEl>
                                          <p:spTgt spid="633"/>
                                        </p:tgtEl>
                                        <p:attrNameLst>
                                          <p:attrName>style.visibility</p:attrName>
                                        </p:attrNameLst>
                                      </p:cBhvr>
                                      <p:to>
                                        <p:strVal val="visible"/>
                                      </p:to>
                                    </p:set>
                                    <p:animEffect transition="in" filter="blinds(horizontal)">
                                      <p:cBhvr>
                                        <p:cTn id="535" dur="500"/>
                                        <p:tgtEl>
                                          <p:spTgt spid="633"/>
                                        </p:tgtEl>
                                      </p:cBhvr>
                                    </p:animEffect>
                                  </p:childTnLst>
                                </p:cTn>
                              </p:par>
                              <p:par>
                                <p:cTn id="536" presetID="3" presetClass="entr" presetSubtype="10" fill="hold" grpId="0" nodeType="withEffect">
                                  <p:stCondLst>
                                    <p:cond delay="0"/>
                                  </p:stCondLst>
                                  <p:childTnLst>
                                    <p:set>
                                      <p:cBhvr>
                                        <p:cTn id="537" dur="1" fill="hold">
                                          <p:stCondLst>
                                            <p:cond delay="0"/>
                                          </p:stCondLst>
                                        </p:cTn>
                                        <p:tgtEl>
                                          <p:spTgt spid="634"/>
                                        </p:tgtEl>
                                        <p:attrNameLst>
                                          <p:attrName>style.visibility</p:attrName>
                                        </p:attrNameLst>
                                      </p:cBhvr>
                                      <p:to>
                                        <p:strVal val="visible"/>
                                      </p:to>
                                    </p:set>
                                    <p:animEffect transition="in" filter="blinds(horizontal)">
                                      <p:cBhvr>
                                        <p:cTn id="538" dur="500"/>
                                        <p:tgtEl>
                                          <p:spTgt spid="634"/>
                                        </p:tgtEl>
                                      </p:cBhvr>
                                    </p:animEffect>
                                  </p:childTnLst>
                                </p:cTn>
                              </p:par>
                              <p:par>
                                <p:cTn id="539" presetID="3" presetClass="entr" presetSubtype="10" fill="hold" grpId="0" nodeType="withEffect">
                                  <p:stCondLst>
                                    <p:cond delay="0"/>
                                  </p:stCondLst>
                                  <p:childTnLst>
                                    <p:set>
                                      <p:cBhvr>
                                        <p:cTn id="540" dur="1" fill="hold">
                                          <p:stCondLst>
                                            <p:cond delay="0"/>
                                          </p:stCondLst>
                                        </p:cTn>
                                        <p:tgtEl>
                                          <p:spTgt spid="635"/>
                                        </p:tgtEl>
                                        <p:attrNameLst>
                                          <p:attrName>style.visibility</p:attrName>
                                        </p:attrNameLst>
                                      </p:cBhvr>
                                      <p:to>
                                        <p:strVal val="visible"/>
                                      </p:to>
                                    </p:set>
                                    <p:animEffect transition="in" filter="blinds(horizontal)">
                                      <p:cBhvr>
                                        <p:cTn id="541" dur="500"/>
                                        <p:tgtEl>
                                          <p:spTgt spid="635"/>
                                        </p:tgtEl>
                                      </p:cBhvr>
                                    </p:animEffect>
                                  </p:childTnLst>
                                </p:cTn>
                              </p:par>
                              <p:par>
                                <p:cTn id="542" presetID="3" presetClass="entr" presetSubtype="10" fill="hold" grpId="0" nodeType="withEffect">
                                  <p:stCondLst>
                                    <p:cond delay="0"/>
                                  </p:stCondLst>
                                  <p:childTnLst>
                                    <p:set>
                                      <p:cBhvr>
                                        <p:cTn id="543" dur="1" fill="hold">
                                          <p:stCondLst>
                                            <p:cond delay="0"/>
                                          </p:stCondLst>
                                        </p:cTn>
                                        <p:tgtEl>
                                          <p:spTgt spid="636"/>
                                        </p:tgtEl>
                                        <p:attrNameLst>
                                          <p:attrName>style.visibility</p:attrName>
                                        </p:attrNameLst>
                                      </p:cBhvr>
                                      <p:to>
                                        <p:strVal val="visible"/>
                                      </p:to>
                                    </p:set>
                                    <p:animEffect transition="in" filter="blinds(horizontal)">
                                      <p:cBhvr>
                                        <p:cTn id="544" dur="500"/>
                                        <p:tgtEl>
                                          <p:spTgt spid="636"/>
                                        </p:tgtEl>
                                      </p:cBhvr>
                                    </p:animEffect>
                                  </p:childTnLst>
                                </p:cTn>
                              </p:par>
                              <p:par>
                                <p:cTn id="545" presetID="3" presetClass="entr" presetSubtype="10" fill="hold" grpId="0" nodeType="withEffect">
                                  <p:stCondLst>
                                    <p:cond delay="0"/>
                                  </p:stCondLst>
                                  <p:childTnLst>
                                    <p:set>
                                      <p:cBhvr>
                                        <p:cTn id="546" dur="1" fill="hold">
                                          <p:stCondLst>
                                            <p:cond delay="0"/>
                                          </p:stCondLst>
                                        </p:cTn>
                                        <p:tgtEl>
                                          <p:spTgt spid="637"/>
                                        </p:tgtEl>
                                        <p:attrNameLst>
                                          <p:attrName>style.visibility</p:attrName>
                                        </p:attrNameLst>
                                      </p:cBhvr>
                                      <p:to>
                                        <p:strVal val="visible"/>
                                      </p:to>
                                    </p:set>
                                    <p:animEffect transition="in" filter="blinds(horizontal)">
                                      <p:cBhvr>
                                        <p:cTn id="547" dur="500"/>
                                        <p:tgtEl>
                                          <p:spTgt spid="637"/>
                                        </p:tgtEl>
                                      </p:cBhvr>
                                    </p:animEffect>
                                  </p:childTnLst>
                                </p:cTn>
                              </p:par>
                              <p:par>
                                <p:cTn id="548" presetID="3" presetClass="entr" presetSubtype="10" fill="hold" grpId="0" nodeType="withEffect">
                                  <p:stCondLst>
                                    <p:cond delay="0"/>
                                  </p:stCondLst>
                                  <p:childTnLst>
                                    <p:set>
                                      <p:cBhvr>
                                        <p:cTn id="549" dur="1" fill="hold">
                                          <p:stCondLst>
                                            <p:cond delay="0"/>
                                          </p:stCondLst>
                                        </p:cTn>
                                        <p:tgtEl>
                                          <p:spTgt spid="638"/>
                                        </p:tgtEl>
                                        <p:attrNameLst>
                                          <p:attrName>style.visibility</p:attrName>
                                        </p:attrNameLst>
                                      </p:cBhvr>
                                      <p:to>
                                        <p:strVal val="visible"/>
                                      </p:to>
                                    </p:set>
                                    <p:animEffect transition="in" filter="blinds(horizontal)">
                                      <p:cBhvr>
                                        <p:cTn id="550" dur="500"/>
                                        <p:tgtEl>
                                          <p:spTgt spid="638"/>
                                        </p:tgtEl>
                                      </p:cBhvr>
                                    </p:animEffect>
                                  </p:childTnLst>
                                </p:cTn>
                              </p:par>
                              <p:par>
                                <p:cTn id="551" presetID="3" presetClass="entr" presetSubtype="10" fill="hold" grpId="0" nodeType="withEffect">
                                  <p:stCondLst>
                                    <p:cond delay="0"/>
                                  </p:stCondLst>
                                  <p:childTnLst>
                                    <p:set>
                                      <p:cBhvr>
                                        <p:cTn id="552" dur="1" fill="hold">
                                          <p:stCondLst>
                                            <p:cond delay="0"/>
                                          </p:stCondLst>
                                        </p:cTn>
                                        <p:tgtEl>
                                          <p:spTgt spid="639"/>
                                        </p:tgtEl>
                                        <p:attrNameLst>
                                          <p:attrName>style.visibility</p:attrName>
                                        </p:attrNameLst>
                                      </p:cBhvr>
                                      <p:to>
                                        <p:strVal val="visible"/>
                                      </p:to>
                                    </p:set>
                                    <p:animEffect transition="in" filter="blinds(horizontal)">
                                      <p:cBhvr>
                                        <p:cTn id="553" dur="500"/>
                                        <p:tgtEl>
                                          <p:spTgt spid="639"/>
                                        </p:tgtEl>
                                      </p:cBhvr>
                                    </p:animEffect>
                                  </p:childTnLst>
                                </p:cTn>
                              </p:par>
                              <p:par>
                                <p:cTn id="554" presetID="3" presetClass="entr" presetSubtype="10" fill="hold" grpId="0" nodeType="withEffect">
                                  <p:stCondLst>
                                    <p:cond delay="0"/>
                                  </p:stCondLst>
                                  <p:childTnLst>
                                    <p:set>
                                      <p:cBhvr>
                                        <p:cTn id="555" dur="1" fill="hold">
                                          <p:stCondLst>
                                            <p:cond delay="0"/>
                                          </p:stCondLst>
                                        </p:cTn>
                                        <p:tgtEl>
                                          <p:spTgt spid="640"/>
                                        </p:tgtEl>
                                        <p:attrNameLst>
                                          <p:attrName>style.visibility</p:attrName>
                                        </p:attrNameLst>
                                      </p:cBhvr>
                                      <p:to>
                                        <p:strVal val="visible"/>
                                      </p:to>
                                    </p:set>
                                    <p:animEffect transition="in" filter="blinds(horizontal)">
                                      <p:cBhvr>
                                        <p:cTn id="556" dur="500"/>
                                        <p:tgtEl>
                                          <p:spTgt spid="640"/>
                                        </p:tgtEl>
                                      </p:cBhvr>
                                    </p:animEffect>
                                  </p:childTnLst>
                                </p:cTn>
                              </p:par>
                              <p:par>
                                <p:cTn id="557" presetID="3" presetClass="entr" presetSubtype="10" fill="hold" grpId="0" nodeType="withEffect">
                                  <p:stCondLst>
                                    <p:cond delay="0"/>
                                  </p:stCondLst>
                                  <p:childTnLst>
                                    <p:set>
                                      <p:cBhvr>
                                        <p:cTn id="558" dur="1" fill="hold">
                                          <p:stCondLst>
                                            <p:cond delay="0"/>
                                          </p:stCondLst>
                                        </p:cTn>
                                        <p:tgtEl>
                                          <p:spTgt spid="641"/>
                                        </p:tgtEl>
                                        <p:attrNameLst>
                                          <p:attrName>style.visibility</p:attrName>
                                        </p:attrNameLst>
                                      </p:cBhvr>
                                      <p:to>
                                        <p:strVal val="visible"/>
                                      </p:to>
                                    </p:set>
                                    <p:animEffect transition="in" filter="blinds(horizontal)">
                                      <p:cBhvr>
                                        <p:cTn id="559" dur="500"/>
                                        <p:tgtEl>
                                          <p:spTgt spid="641"/>
                                        </p:tgtEl>
                                      </p:cBhvr>
                                    </p:animEffect>
                                  </p:childTnLst>
                                </p:cTn>
                              </p:par>
                              <p:par>
                                <p:cTn id="560" presetID="3" presetClass="entr" presetSubtype="10" fill="hold" grpId="0" nodeType="withEffect">
                                  <p:stCondLst>
                                    <p:cond delay="0"/>
                                  </p:stCondLst>
                                  <p:childTnLst>
                                    <p:set>
                                      <p:cBhvr>
                                        <p:cTn id="561" dur="1" fill="hold">
                                          <p:stCondLst>
                                            <p:cond delay="0"/>
                                          </p:stCondLst>
                                        </p:cTn>
                                        <p:tgtEl>
                                          <p:spTgt spid="642"/>
                                        </p:tgtEl>
                                        <p:attrNameLst>
                                          <p:attrName>style.visibility</p:attrName>
                                        </p:attrNameLst>
                                      </p:cBhvr>
                                      <p:to>
                                        <p:strVal val="visible"/>
                                      </p:to>
                                    </p:set>
                                    <p:animEffect transition="in" filter="blinds(horizontal)">
                                      <p:cBhvr>
                                        <p:cTn id="562" dur="500"/>
                                        <p:tgtEl>
                                          <p:spTgt spid="642"/>
                                        </p:tgtEl>
                                      </p:cBhvr>
                                    </p:animEffect>
                                  </p:childTnLst>
                                </p:cTn>
                              </p:par>
                              <p:par>
                                <p:cTn id="563" presetID="3" presetClass="entr" presetSubtype="10" fill="hold" grpId="0" nodeType="withEffect">
                                  <p:stCondLst>
                                    <p:cond delay="0"/>
                                  </p:stCondLst>
                                  <p:childTnLst>
                                    <p:set>
                                      <p:cBhvr>
                                        <p:cTn id="564" dur="1" fill="hold">
                                          <p:stCondLst>
                                            <p:cond delay="0"/>
                                          </p:stCondLst>
                                        </p:cTn>
                                        <p:tgtEl>
                                          <p:spTgt spid="643"/>
                                        </p:tgtEl>
                                        <p:attrNameLst>
                                          <p:attrName>style.visibility</p:attrName>
                                        </p:attrNameLst>
                                      </p:cBhvr>
                                      <p:to>
                                        <p:strVal val="visible"/>
                                      </p:to>
                                    </p:set>
                                    <p:animEffect transition="in" filter="blinds(horizontal)">
                                      <p:cBhvr>
                                        <p:cTn id="565" dur="500"/>
                                        <p:tgtEl>
                                          <p:spTgt spid="643"/>
                                        </p:tgtEl>
                                      </p:cBhvr>
                                    </p:animEffect>
                                  </p:childTnLst>
                                </p:cTn>
                              </p:par>
                              <p:par>
                                <p:cTn id="566" presetID="3" presetClass="entr" presetSubtype="10" fill="hold" grpId="0" nodeType="withEffect">
                                  <p:stCondLst>
                                    <p:cond delay="0"/>
                                  </p:stCondLst>
                                  <p:childTnLst>
                                    <p:set>
                                      <p:cBhvr>
                                        <p:cTn id="567" dur="1" fill="hold">
                                          <p:stCondLst>
                                            <p:cond delay="0"/>
                                          </p:stCondLst>
                                        </p:cTn>
                                        <p:tgtEl>
                                          <p:spTgt spid="644"/>
                                        </p:tgtEl>
                                        <p:attrNameLst>
                                          <p:attrName>style.visibility</p:attrName>
                                        </p:attrNameLst>
                                      </p:cBhvr>
                                      <p:to>
                                        <p:strVal val="visible"/>
                                      </p:to>
                                    </p:set>
                                    <p:animEffect transition="in" filter="blinds(horizontal)">
                                      <p:cBhvr>
                                        <p:cTn id="568" dur="500"/>
                                        <p:tgtEl>
                                          <p:spTgt spid="644"/>
                                        </p:tgtEl>
                                      </p:cBhvr>
                                    </p:animEffect>
                                  </p:childTnLst>
                                </p:cTn>
                              </p:par>
                              <p:par>
                                <p:cTn id="569" presetID="3" presetClass="entr" presetSubtype="10" fill="hold" grpId="0" nodeType="withEffect">
                                  <p:stCondLst>
                                    <p:cond delay="0"/>
                                  </p:stCondLst>
                                  <p:childTnLst>
                                    <p:set>
                                      <p:cBhvr>
                                        <p:cTn id="570" dur="1" fill="hold">
                                          <p:stCondLst>
                                            <p:cond delay="0"/>
                                          </p:stCondLst>
                                        </p:cTn>
                                        <p:tgtEl>
                                          <p:spTgt spid="645"/>
                                        </p:tgtEl>
                                        <p:attrNameLst>
                                          <p:attrName>style.visibility</p:attrName>
                                        </p:attrNameLst>
                                      </p:cBhvr>
                                      <p:to>
                                        <p:strVal val="visible"/>
                                      </p:to>
                                    </p:set>
                                    <p:animEffect transition="in" filter="blinds(horizontal)">
                                      <p:cBhvr>
                                        <p:cTn id="571" dur="500"/>
                                        <p:tgtEl>
                                          <p:spTgt spid="645"/>
                                        </p:tgtEl>
                                      </p:cBhvr>
                                    </p:animEffect>
                                  </p:childTnLst>
                                </p:cTn>
                              </p:par>
                              <p:par>
                                <p:cTn id="572" presetID="3" presetClass="entr" presetSubtype="10" fill="hold" grpId="0" nodeType="withEffect">
                                  <p:stCondLst>
                                    <p:cond delay="0"/>
                                  </p:stCondLst>
                                  <p:childTnLst>
                                    <p:set>
                                      <p:cBhvr>
                                        <p:cTn id="573" dur="1" fill="hold">
                                          <p:stCondLst>
                                            <p:cond delay="0"/>
                                          </p:stCondLst>
                                        </p:cTn>
                                        <p:tgtEl>
                                          <p:spTgt spid="646"/>
                                        </p:tgtEl>
                                        <p:attrNameLst>
                                          <p:attrName>style.visibility</p:attrName>
                                        </p:attrNameLst>
                                      </p:cBhvr>
                                      <p:to>
                                        <p:strVal val="visible"/>
                                      </p:to>
                                    </p:set>
                                    <p:animEffect transition="in" filter="blinds(horizontal)">
                                      <p:cBhvr>
                                        <p:cTn id="574" dur="500"/>
                                        <p:tgtEl>
                                          <p:spTgt spid="646"/>
                                        </p:tgtEl>
                                      </p:cBhvr>
                                    </p:animEffect>
                                  </p:childTnLst>
                                </p:cTn>
                              </p:par>
                              <p:par>
                                <p:cTn id="575" presetID="3" presetClass="entr" presetSubtype="10" fill="hold" grpId="0" nodeType="withEffect">
                                  <p:stCondLst>
                                    <p:cond delay="0"/>
                                  </p:stCondLst>
                                  <p:childTnLst>
                                    <p:set>
                                      <p:cBhvr>
                                        <p:cTn id="576" dur="1" fill="hold">
                                          <p:stCondLst>
                                            <p:cond delay="0"/>
                                          </p:stCondLst>
                                        </p:cTn>
                                        <p:tgtEl>
                                          <p:spTgt spid="647"/>
                                        </p:tgtEl>
                                        <p:attrNameLst>
                                          <p:attrName>style.visibility</p:attrName>
                                        </p:attrNameLst>
                                      </p:cBhvr>
                                      <p:to>
                                        <p:strVal val="visible"/>
                                      </p:to>
                                    </p:set>
                                    <p:animEffect transition="in" filter="blinds(horizontal)">
                                      <p:cBhvr>
                                        <p:cTn id="577" dur="500"/>
                                        <p:tgtEl>
                                          <p:spTgt spid="647"/>
                                        </p:tgtEl>
                                      </p:cBhvr>
                                    </p:animEffect>
                                  </p:childTnLst>
                                </p:cTn>
                              </p:par>
                              <p:par>
                                <p:cTn id="578" presetID="3" presetClass="entr" presetSubtype="10" fill="hold" grpId="0" nodeType="withEffect">
                                  <p:stCondLst>
                                    <p:cond delay="0"/>
                                  </p:stCondLst>
                                  <p:childTnLst>
                                    <p:set>
                                      <p:cBhvr>
                                        <p:cTn id="579" dur="1" fill="hold">
                                          <p:stCondLst>
                                            <p:cond delay="0"/>
                                          </p:stCondLst>
                                        </p:cTn>
                                        <p:tgtEl>
                                          <p:spTgt spid="648"/>
                                        </p:tgtEl>
                                        <p:attrNameLst>
                                          <p:attrName>style.visibility</p:attrName>
                                        </p:attrNameLst>
                                      </p:cBhvr>
                                      <p:to>
                                        <p:strVal val="visible"/>
                                      </p:to>
                                    </p:set>
                                    <p:animEffect transition="in" filter="blinds(horizontal)">
                                      <p:cBhvr>
                                        <p:cTn id="580" dur="500"/>
                                        <p:tgtEl>
                                          <p:spTgt spid="648"/>
                                        </p:tgtEl>
                                      </p:cBhvr>
                                    </p:animEffect>
                                  </p:childTnLst>
                                </p:cTn>
                              </p:par>
                              <p:par>
                                <p:cTn id="581" presetID="3" presetClass="entr" presetSubtype="10" fill="hold" grpId="0" nodeType="withEffect">
                                  <p:stCondLst>
                                    <p:cond delay="0"/>
                                  </p:stCondLst>
                                  <p:childTnLst>
                                    <p:set>
                                      <p:cBhvr>
                                        <p:cTn id="582" dur="1" fill="hold">
                                          <p:stCondLst>
                                            <p:cond delay="0"/>
                                          </p:stCondLst>
                                        </p:cTn>
                                        <p:tgtEl>
                                          <p:spTgt spid="649"/>
                                        </p:tgtEl>
                                        <p:attrNameLst>
                                          <p:attrName>style.visibility</p:attrName>
                                        </p:attrNameLst>
                                      </p:cBhvr>
                                      <p:to>
                                        <p:strVal val="visible"/>
                                      </p:to>
                                    </p:set>
                                    <p:animEffect transition="in" filter="blinds(horizontal)">
                                      <p:cBhvr>
                                        <p:cTn id="583" dur="500"/>
                                        <p:tgtEl>
                                          <p:spTgt spid="649"/>
                                        </p:tgtEl>
                                      </p:cBhvr>
                                    </p:animEffect>
                                  </p:childTnLst>
                                </p:cTn>
                              </p:par>
                              <p:par>
                                <p:cTn id="584" presetID="3" presetClass="entr" presetSubtype="10" fill="hold" grpId="0" nodeType="withEffect">
                                  <p:stCondLst>
                                    <p:cond delay="0"/>
                                  </p:stCondLst>
                                  <p:childTnLst>
                                    <p:set>
                                      <p:cBhvr>
                                        <p:cTn id="585" dur="1" fill="hold">
                                          <p:stCondLst>
                                            <p:cond delay="0"/>
                                          </p:stCondLst>
                                        </p:cTn>
                                        <p:tgtEl>
                                          <p:spTgt spid="650"/>
                                        </p:tgtEl>
                                        <p:attrNameLst>
                                          <p:attrName>style.visibility</p:attrName>
                                        </p:attrNameLst>
                                      </p:cBhvr>
                                      <p:to>
                                        <p:strVal val="visible"/>
                                      </p:to>
                                    </p:set>
                                    <p:animEffect transition="in" filter="blinds(horizontal)">
                                      <p:cBhvr>
                                        <p:cTn id="586" dur="500"/>
                                        <p:tgtEl>
                                          <p:spTgt spid="650"/>
                                        </p:tgtEl>
                                      </p:cBhvr>
                                    </p:animEffect>
                                  </p:childTnLst>
                                </p:cTn>
                              </p:par>
                              <p:par>
                                <p:cTn id="587" presetID="3" presetClass="entr" presetSubtype="10" fill="hold" grpId="0" nodeType="withEffect">
                                  <p:stCondLst>
                                    <p:cond delay="0"/>
                                  </p:stCondLst>
                                  <p:childTnLst>
                                    <p:set>
                                      <p:cBhvr>
                                        <p:cTn id="588" dur="1" fill="hold">
                                          <p:stCondLst>
                                            <p:cond delay="0"/>
                                          </p:stCondLst>
                                        </p:cTn>
                                        <p:tgtEl>
                                          <p:spTgt spid="651"/>
                                        </p:tgtEl>
                                        <p:attrNameLst>
                                          <p:attrName>style.visibility</p:attrName>
                                        </p:attrNameLst>
                                      </p:cBhvr>
                                      <p:to>
                                        <p:strVal val="visible"/>
                                      </p:to>
                                    </p:set>
                                    <p:animEffect transition="in" filter="blinds(horizontal)">
                                      <p:cBhvr>
                                        <p:cTn id="589" dur="500"/>
                                        <p:tgtEl>
                                          <p:spTgt spid="651"/>
                                        </p:tgtEl>
                                      </p:cBhvr>
                                    </p:animEffect>
                                  </p:childTnLst>
                                </p:cTn>
                              </p:par>
                              <p:par>
                                <p:cTn id="590" presetID="3" presetClass="entr" presetSubtype="10" fill="hold" grpId="0" nodeType="withEffect">
                                  <p:stCondLst>
                                    <p:cond delay="0"/>
                                  </p:stCondLst>
                                  <p:childTnLst>
                                    <p:set>
                                      <p:cBhvr>
                                        <p:cTn id="591" dur="1" fill="hold">
                                          <p:stCondLst>
                                            <p:cond delay="0"/>
                                          </p:stCondLst>
                                        </p:cTn>
                                        <p:tgtEl>
                                          <p:spTgt spid="652"/>
                                        </p:tgtEl>
                                        <p:attrNameLst>
                                          <p:attrName>style.visibility</p:attrName>
                                        </p:attrNameLst>
                                      </p:cBhvr>
                                      <p:to>
                                        <p:strVal val="visible"/>
                                      </p:to>
                                    </p:set>
                                    <p:animEffect transition="in" filter="blinds(horizontal)">
                                      <p:cBhvr>
                                        <p:cTn id="592" dur="500"/>
                                        <p:tgtEl>
                                          <p:spTgt spid="652"/>
                                        </p:tgtEl>
                                      </p:cBhvr>
                                    </p:animEffect>
                                  </p:childTnLst>
                                </p:cTn>
                              </p:par>
                              <p:par>
                                <p:cTn id="593" presetID="3" presetClass="entr" presetSubtype="10" fill="hold" grpId="0" nodeType="withEffect">
                                  <p:stCondLst>
                                    <p:cond delay="0"/>
                                  </p:stCondLst>
                                  <p:childTnLst>
                                    <p:set>
                                      <p:cBhvr>
                                        <p:cTn id="594" dur="1" fill="hold">
                                          <p:stCondLst>
                                            <p:cond delay="0"/>
                                          </p:stCondLst>
                                        </p:cTn>
                                        <p:tgtEl>
                                          <p:spTgt spid="653"/>
                                        </p:tgtEl>
                                        <p:attrNameLst>
                                          <p:attrName>style.visibility</p:attrName>
                                        </p:attrNameLst>
                                      </p:cBhvr>
                                      <p:to>
                                        <p:strVal val="visible"/>
                                      </p:to>
                                    </p:set>
                                    <p:animEffect transition="in" filter="blinds(horizontal)">
                                      <p:cBhvr>
                                        <p:cTn id="595" dur="500"/>
                                        <p:tgtEl>
                                          <p:spTgt spid="653"/>
                                        </p:tgtEl>
                                      </p:cBhvr>
                                    </p:animEffect>
                                  </p:childTnLst>
                                </p:cTn>
                              </p:par>
                              <p:par>
                                <p:cTn id="596" presetID="3" presetClass="entr" presetSubtype="10" fill="hold" grpId="0" nodeType="withEffect">
                                  <p:stCondLst>
                                    <p:cond delay="0"/>
                                  </p:stCondLst>
                                  <p:childTnLst>
                                    <p:set>
                                      <p:cBhvr>
                                        <p:cTn id="597" dur="1" fill="hold">
                                          <p:stCondLst>
                                            <p:cond delay="0"/>
                                          </p:stCondLst>
                                        </p:cTn>
                                        <p:tgtEl>
                                          <p:spTgt spid="654"/>
                                        </p:tgtEl>
                                        <p:attrNameLst>
                                          <p:attrName>style.visibility</p:attrName>
                                        </p:attrNameLst>
                                      </p:cBhvr>
                                      <p:to>
                                        <p:strVal val="visible"/>
                                      </p:to>
                                    </p:set>
                                    <p:animEffect transition="in" filter="blinds(horizontal)">
                                      <p:cBhvr>
                                        <p:cTn id="598" dur="500"/>
                                        <p:tgtEl>
                                          <p:spTgt spid="654"/>
                                        </p:tgtEl>
                                      </p:cBhvr>
                                    </p:animEffect>
                                  </p:childTnLst>
                                </p:cTn>
                              </p:par>
                              <p:par>
                                <p:cTn id="599" presetID="3" presetClass="entr" presetSubtype="10" fill="hold" grpId="0" nodeType="withEffect">
                                  <p:stCondLst>
                                    <p:cond delay="0"/>
                                  </p:stCondLst>
                                  <p:childTnLst>
                                    <p:set>
                                      <p:cBhvr>
                                        <p:cTn id="600" dur="1" fill="hold">
                                          <p:stCondLst>
                                            <p:cond delay="0"/>
                                          </p:stCondLst>
                                        </p:cTn>
                                        <p:tgtEl>
                                          <p:spTgt spid="655"/>
                                        </p:tgtEl>
                                        <p:attrNameLst>
                                          <p:attrName>style.visibility</p:attrName>
                                        </p:attrNameLst>
                                      </p:cBhvr>
                                      <p:to>
                                        <p:strVal val="visible"/>
                                      </p:to>
                                    </p:set>
                                    <p:animEffect transition="in" filter="blinds(horizontal)">
                                      <p:cBhvr>
                                        <p:cTn id="601" dur="500"/>
                                        <p:tgtEl>
                                          <p:spTgt spid="655"/>
                                        </p:tgtEl>
                                      </p:cBhvr>
                                    </p:animEffect>
                                  </p:childTnLst>
                                </p:cTn>
                              </p:par>
                              <p:par>
                                <p:cTn id="602" presetID="3" presetClass="entr" presetSubtype="10" fill="hold" grpId="0" nodeType="withEffect">
                                  <p:stCondLst>
                                    <p:cond delay="0"/>
                                  </p:stCondLst>
                                  <p:childTnLst>
                                    <p:set>
                                      <p:cBhvr>
                                        <p:cTn id="603" dur="1" fill="hold">
                                          <p:stCondLst>
                                            <p:cond delay="0"/>
                                          </p:stCondLst>
                                        </p:cTn>
                                        <p:tgtEl>
                                          <p:spTgt spid="656"/>
                                        </p:tgtEl>
                                        <p:attrNameLst>
                                          <p:attrName>style.visibility</p:attrName>
                                        </p:attrNameLst>
                                      </p:cBhvr>
                                      <p:to>
                                        <p:strVal val="visible"/>
                                      </p:to>
                                    </p:set>
                                    <p:animEffect transition="in" filter="blinds(horizontal)">
                                      <p:cBhvr>
                                        <p:cTn id="604" dur="500"/>
                                        <p:tgtEl>
                                          <p:spTgt spid="656"/>
                                        </p:tgtEl>
                                      </p:cBhvr>
                                    </p:animEffect>
                                  </p:childTnLst>
                                </p:cTn>
                              </p:par>
                              <p:par>
                                <p:cTn id="605" presetID="3" presetClass="entr" presetSubtype="10" fill="hold" grpId="0" nodeType="withEffect">
                                  <p:stCondLst>
                                    <p:cond delay="0"/>
                                  </p:stCondLst>
                                  <p:childTnLst>
                                    <p:set>
                                      <p:cBhvr>
                                        <p:cTn id="606" dur="1" fill="hold">
                                          <p:stCondLst>
                                            <p:cond delay="0"/>
                                          </p:stCondLst>
                                        </p:cTn>
                                        <p:tgtEl>
                                          <p:spTgt spid="657"/>
                                        </p:tgtEl>
                                        <p:attrNameLst>
                                          <p:attrName>style.visibility</p:attrName>
                                        </p:attrNameLst>
                                      </p:cBhvr>
                                      <p:to>
                                        <p:strVal val="visible"/>
                                      </p:to>
                                    </p:set>
                                    <p:animEffect transition="in" filter="blinds(horizontal)">
                                      <p:cBhvr>
                                        <p:cTn id="607" dur="500"/>
                                        <p:tgtEl>
                                          <p:spTgt spid="657"/>
                                        </p:tgtEl>
                                      </p:cBhvr>
                                    </p:animEffect>
                                  </p:childTnLst>
                                </p:cTn>
                              </p:par>
                              <p:par>
                                <p:cTn id="608" presetID="3" presetClass="entr" presetSubtype="10" fill="hold" grpId="0" nodeType="withEffect">
                                  <p:stCondLst>
                                    <p:cond delay="0"/>
                                  </p:stCondLst>
                                  <p:childTnLst>
                                    <p:set>
                                      <p:cBhvr>
                                        <p:cTn id="609" dur="1" fill="hold">
                                          <p:stCondLst>
                                            <p:cond delay="0"/>
                                          </p:stCondLst>
                                        </p:cTn>
                                        <p:tgtEl>
                                          <p:spTgt spid="658"/>
                                        </p:tgtEl>
                                        <p:attrNameLst>
                                          <p:attrName>style.visibility</p:attrName>
                                        </p:attrNameLst>
                                      </p:cBhvr>
                                      <p:to>
                                        <p:strVal val="visible"/>
                                      </p:to>
                                    </p:set>
                                    <p:animEffect transition="in" filter="blinds(horizontal)">
                                      <p:cBhvr>
                                        <p:cTn id="610" dur="500"/>
                                        <p:tgtEl>
                                          <p:spTgt spid="658"/>
                                        </p:tgtEl>
                                      </p:cBhvr>
                                    </p:animEffect>
                                  </p:childTnLst>
                                </p:cTn>
                              </p:par>
                              <p:par>
                                <p:cTn id="611" presetID="3" presetClass="entr" presetSubtype="10" fill="hold" grpId="0" nodeType="withEffect">
                                  <p:stCondLst>
                                    <p:cond delay="0"/>
                                  </p:stCondLst>
                                  <p:childTnLst>
                                    <p:set>
                                      <p:cBhvr>
                                        <p:cTn id="612" dur="1" fill="hold">
                                          <p:stCondLst>
                                            <p:cond delay="0"/>
                                          </p:stCondLst>
                                        </p:cTn>
                                        <p:tgtEl>
                                          <p:spTgt spid="659"/>
                                        </p:tgtEl>
                                        <p:attrNameLst>
                                          <p:attrName>style.visibility</p:attrName>
                                        </p:attrNameLst>
                                      </p:cBhvr>
                                      <p:to>
                                        <p:strVal val="visible"/>
                                      </p:to>
                                    </p:set>
                                    <p:animEffect transition="in" filter="blinds(horizontal)">
                                      <p:cBhvr>
                                        <p:cTn id="613" dur="500"/>
                                        <p:tgtEl>
                                          <p:spTgt spid="659"/>
                                        </p:tgtEl>
                                      </p:cBhvr>
                                    </p:animEffect>
                                  </p:childTnLst>
                                </p:cTn>
                              </p:par>
                              <p:par>
                                <p:cTn id="614" presetID="3" presetClass="entr" presetSubtype="10" fill="hold" grpId="0" nodeType="withEffect">
                                  <p:stCondLst>
                                    <p:cond delay="0"/>
                                  </p:stCondLst>
                                  <p:childTnLst>
                                    <p:set>
                                      <p:cBhvr>
                                        <p:cTn id="615" dur="1" fill="hold">
                                          <p:stCondLst>
                                            <p:cond delay="0"/>
                                          </p:stCondLst>
                                        </p:cTn>
                                        <p:tgtEl>
                                          <p:spTgt spid="660"/>
                                        </p:tgtEl>
                                        <p:attrNameLst>
                                          <p:attrName>style.visibility</p:attrName>
                                        </p:attrNameLst>
                                      </p:cBhvr>
                                      <p:to>
                                        <p:strVal val="visible"/>
                                      </p:to>
                                    </p:set>
                                    <p:animEffect transition="in" filter="blinds(horizontal)">
                                      <p:cBhvr>
                                        <p:cTn id="616" dur="500"/>
                                        <p:tgtEl>
                                          <p:spTgt spid="660"/>
                                        </p:tgtEl>
                                      </p:cBhvr>
                                    </p:animEffect>
                                  </p:childTnLst>
                                </p:cTn>
                              </p:par>
                              <p:par>
                                <p:cTn id="617" presetID="3" presetClass="entr" presetSubtype="10" fill="hold" grpId="0" nodeType="withEffect">
                                  <p:stCondLst>
                                    <p:cond delay="0"/>
                                  </p:stCondLst>
                                  <p:childTnLst>
                                    <p:set>
                                      <p:cBhvr>
                                        <p:cTn id="618" dur="1" fill="hold">
                                          <p:stCondLst>
                                            <p:cond delay="0"/>
                                          </p:stCondLst>
                                        </p:cTn>
                                        <p:tgtEl>
                                          <p:spTgt spid="661"/>
                                        </p:tgtEl>
                                        <p:attrNameLst>
                                          <p:attrName>style.visibility</p:attrName>
                                        </p:attrNameLst>
                                      </p:cBhvr>
                                      <p:to>
                                        <p:strVal val="visible"/>
                                      </p:to>
                                    </p:set>
                                    <p:animEffect transition="in" filter="blinds(horizontal)">
                                      <p:cBhvr>
                                        <p:cTn id="619" dur="500"/>
                                        <p:tgtEl>
                                          <p:spTgt spid="661"/>
                                        </p:tgtEl>
                                      </p:cBhvr>
                                    </p:animEffect>
                                  </p:childTnLst>
                                </p:cTn>
                              </p:par>
                              <p:par>
                                <p:cTn id="620" presetID="3" presetClass="entr" presetSubtype="10" fill="hold" grpId="0" nodeType="withEffect">
                                  <p:stCondLst>
                                    <p:cond delay="0"/>
                                  </p:stCondLst>
                                  <p:childTnLst>
                                    <p:set>
                                      <p:cBhvr>
                                        <p:cTn id="621" dur="1" fill="hold">
                                          <p:stCondLst>
                                            <p:cond delay="0"/>
                                          </p:stCondLst>
                                        </p:cTn>
                                        <p:tgtEl>
                                          <p:spTgt spid="662"/>
                                        </p:tgtEl>
                                        <p:attrNameLst>
                                          <p:attrName>style.visibility</p:attrName>
                                        </p:attrNameLst>
                                      </p:cBhvr>
                                      <p:to>
                                        <p:strVal val="visible"/>
                                      </p:to>
                                    </p:set>
                                    <p:animEffect transition="in" filter="blinds(horizontal)">
                                      <p:cBhvr>
                                        <p:cTn id="622" dur="500"/>
                                        <p:tgtEl>
                                          <p:spTgt spid="662"/>
                                        </p:tgtEl>
                                      </p:cBhvr>
                                    </p:animEffect>
                                  </p:childTnLst>
                                </p:cTn>
                              </p:par>
                              <p:par>
                                <p:cTn id="623" presetID="3" presetClass="entr" presetSubtype="10" fill="hold" grpId="0" nodeType="withEffect">
                                  <p:stCondLst>
                                    <p:cond delay="0"/>
                                  </p:stCondLst>
                                  <p:childTnLst>
                                    <p:set>
                                      <p:cBhvr>
                                        <p:cTn id="624" dur="1" fill="hold">
                                          <p:stCondLst>
                                            <p:cond delay="0"/>
                                          </p:stCondLst>
                                        </p:cTn>
                                        <p:tgtEl>
                                          <p:spTgt spid="663"/>
                                        </p:tgtEl>
                                        <p:attrNameLst>
                                          <p:attrName>style.visibility</p:attrName>
                                        </p:attrNameLst>
                                      </p:cBhvr>
                                      <p:to>
                                        <p:strVal val="visible"/>
                                      </p:to>
                                    </p:set>
                                    <p:animEffect transition="in" filter="blinds(horizontal)">
                                      <p:cBhvr>
                                        <p:cTn id="625" dur="500"/>
                                        <p:tgtEl>
                                          <p:spTgt spid="663"/>
                                        </p:tgtEl>
                                      </p:cBhvr>
                                    </p:animEffect>
                                  </p:childTnLst>
                                </p:cTn>
                              </p:par>
                              <p:par>
                                <p:cTn id="626" presetID="3" presetClass="entr" presetSubtype="10" fill="hold" grpId="0" nodeType="withEffect">
                                  <p:stCondLst>
                                    <p:cond delay="0"/>
                                  </p:stCondLst>
                                  <p:childTnLst>
                                    <p:set>
                                      <p:cBhvr>
                                        <p:cTn id="627" dur="1" fill="hold">
                                          <p:stCondLst>
                                            <p:cond delay="0"/>
                                          </p:stCondLst>
                                        </p:cTn>
                                        <p:tgtEl>
                                          <p:spTgt spid="664"/>
                                        </p:tgtEl>
                                        <p:attrNameLst>
                                          <p:attrName>style.visibility</p:attrName>
                                        </p:attrNameLst>
                                      </p:cBhvr>
                                      <p:to>
                                        <p:strVal val="visible"/>
                                      </p:to>
                                    </p:set>
                                    <p:animEffect transition="in" filter="blinds(horizontal)">
                                      <p:cBhvr>
                                        <p:cTn id="628" dur="500"/>
                                        <p:tgtEl>
                                          <p:spTgt spid="664"/>
                                        </p:tgtEl>
                                      </p:cBhvr>
                                    </p:animEffect>
                                  </p:childTnLst>
                                </p:cTn>
                              </p:par>
                              <p:par>
                                <p:cTn id="629" presetID="3" presetClass="entr" presetSubtype="10" fill="hold" grpId="0" nodeType="withEffect">
                                  <p:stCondLst>
                                    <p:cond delay="0"/>
                                  </p:stCondLst>
                                  <p:childTnLst>
                                    <p:set>
                                      <p:cBhvr>
                                        <p:cTn id="630" dur="1" fill="hold">
                                          <p:stCondLst>
                                            <p:cond delay="0"/>
                                          </p:stCondLst>
                                        </p:cTn>
                                        <p:tgtEl>
                                          <p:spTgt spid="665"/>
                                        </p:tgtEl>
                                        <p:attrNameLst>
                                          <p:attrName>style.visibility</p:attrName>
                                        </p:attrNameLst>
                                      </p:cBhvr>
                                      <p:to>
                                        <p:strVal val="visible"/>
                                      </p:to>
                                    </p:set>
                                    <p:animEffect transition="in" filter="blinds(horizontal)">
                                      <p:cBhvr>
                                        <p:cTn id="631" dur="500"/>
                                        <p:tgtEl>
                                          <p:spTgt spid="665"/>
                                        </p:tgtEl>
                                      </p:cBhvr>
                                    </p:animEffect>
                                  </p:childTnLst>
                                </p:cTn>
                              </p:par>
                              <p:par>
                                <p:cTn id="632" presetID="3" presetClass="entr" presetSubtype="10" fill="hold" grpId="0" nodeType="withEffect">
                                  <p:stCondLst>
                                    <p:cond delay="0"/>
                                  </p:stCondLst>
                                  <p:childTnLst>
                                    <p:set>
                                      <p:cBhvr>
                                        <p:cTn id="633" dur="1" fill="hold">
                                          <p:stCondLst>
                                            <p:cond delay="0"/>
                                          </p:stCondLst>
                                        </p:cTn>
                                        <p:tgtEl>
                                          <p:spTgt spid="666"/>
                                        </p:tgtEl>
                                        <p:attrNameLst>
                                          <p:attrName>style.visibility</p:attrName>
                                        </p:attrNameLst>
                                      </p:cBhvr>
                                      <p:to>
                                        <p:strVal val="visible"/>
                                      </p:to>
                                    </p:set>
                                    <p:animEffect transition="in" filter="blinds(horizontal)">
                                      <p:cBhvr>
                                        <p:cTn id="634" dur="500"/>
                                        <p:tgtEl>
                                          <p:spTgt spid="666"/>
                                        </p:tgtEl>
                                      </p:cBhvr>
                                    </p:animEffect>
                                  </p:childTnLst>
                                </p:cTn>
                              </p:par>
                              <p:par>
                                <p:cTn id="635" presetID="3" presetClass="entr" presetSubtype="10" fill="hold" grpId="0" nodeType="withEffect">
                                  <p:stCondLst>
                                    <p:cond delay="0"/>
                                  </p:stCondLst>
                                  <p:childTnLst>
                                    <p:set>
                                      <p:cBhvr>
                                        <p:cTn id="636" dur="1" fill="hold">
                                          <p:stCondLst>
                                            <p:cond delay="0"/>
                                          </p:stCondLst>
                                        </p:cTn>
                                        <p:tgtEl>
                                          <p:spTgt spid="667"/>
                                        </p:tgtEl>
                                        <p:attrNameLst>
                                          <p:attrName>style.visibility</p:attrName>
                                        </p:attrNameLst>
                                      </p:cBhvr>
                                      <p:to>
                                        <p:strVal val="visible"/>
                                      </p:to>
                                    </p:set>
                                    <p:animEffect transition="in" filter="blinds(horizontal)">
                                      <p:cBhvr>
                                        <p:cTn id="637" dur="500"/>
                                        <p:tgtEl>
                                          <p:spTgt spid="667"/>
                                        </p:tgtEl>
                                      </p:cBhvr>
                                    </p:animEffect>
                                  </p:childTnLst>
                                </p:cTn>
                              </p:par>
                              <p:par>
                                <p:cTn id="638" presetID="3" presetClass="entr" presetSubtype="10" fill="hold" grpId="0" nodeType="withEffect">
                                  <p:stCondLst>
                                    <p:cond delay="0"/>
                                  </p:stCondLst>
                                  <p:childTnLst>
                                    <p:set>
                                      <p:cBhvr>
                                        <p:cTn id="639" dur="1" fill="hold">
                                          <p:stCondLst>
                                            <p:cond delay="0"/>
                                          </p:stCondLst>
                                        </p:cTn>
                                        <p:tgtEl>
                                          <p:spTgt spid="668"/>
                                        </p:tgtEl>
                                        <p:attrNameLst>
                                          <p:attrName>style.visibility</p:attrName>
                                        </p:attrNameLst>
                                      </p:cBhvr>
                                      <p:to>
                                        <p:strVal val="visible"/>
                                      </p:to>
                                    </p:set>
                                    <p:animEffect transition="in" filter="blinds(horizontal)">
                                      <p:cBhvr>
                                        <p:cTn id="640" dur="500"/>
                                        <p:tgtEl>
                                          <p:spTgt spid="668"/>
                                        </p:tgtEl>
                                      </p:cBhvr>
                                    </p:animEffect>
                                  </p:childTnLst>
                                </p:cTn>
                              </p:par>
                              <p:par>
                                <p:cTn id="641" presetID="3" presetClass="entr" presetSubtype="10" fill="hold" grpId="0" nodeType="withEffect">
                                  <p:stCondLst>
                                    <p:cond delay="0"/>
                                  </p:stCondLst>
                                  <p:childTnLst>
                                    <p:set>
                                      <p:cBhvr>
                                        <p:cTn id="642" dur="1" fill="hold">
                                          <p:stCondLst>
                                            <p:cond delay="0"/>
                                          </p:stCondLst>
                                        </p:cTn>
                                        <p:tgtEl>
                                          <p:spTgt spid="669"/>
                                        </p:tgtEl>
                                        <p:attrNameLst>
                                          <p:attrName>style.visibility</p:attrName>
                                        </p:attrNameLst>
                                      </p:cBhvr>
                                      <p:to>
                                        <p:strVal val="visible"/>
                                      </p:to>
                                    </p:set>
                                    <p:animEffect transition="in" filter="blinds(horizontal)">
                                      <p:cBhvr>
                                        <p:cTn id="643" dur="500"/>
                                        <p:tgtEl>
                                          <p:spTgt spid="669"/>
                                        </p:tgtEl>
                                      </p:cBhvr>
                                    </p:animEffect>
                                  </p:childTnLst>
                                </p:cTn>
                              </p:par>
                              <p:par>
                                <p:cTn id="644" presetID="3" presetClass="entr" presetSubtype="10" fill="hold" grpId="0" nodeType="withEffect">
                                  <p:stCondLst>
                                    <p:cond delay="0"/>
                                  </p:stCondLst>
                                  <p:childTnLst>
                                    <p:set>
                                      <p:cBhvr>
                                        <p:cTn id="645" dur="1" fill="hold">
                                          <p:stCondLst>
                                            <p:cond delay="0"/>
                                          </p:stCondLst>
                                        </p:cTn>
                                        <p:tgtEl>
                                          <p:spTgt spid="670"/>
                                        </p:tgtEl>
                                        <p:attrNameLst>
                                          <p:attrName>style.visibility</p:attrName>
                                        </p:attrNameLst>
                                      </p:cBhvr>
                                      <p:to>
                                        <p:strVal val="visible"/>
                                      </p:to>
                                    </p:set>
                                    <p:animEffect transition="in" filter="blinds(horizontal)">
                                      <p:cBhvr>
                                        <p:cTn id="646" dur="500"/>
                                        <p:tgtEl>
                                          <p:spTgt spid="670"/>
                                        </p:tgtEl>
                                      </p:cBhvr>
                                    </p:animEffect>
                                  </p:childTnLst>
                                </p:cTn>
                              </p:par>
                              <p:par>
                                <p:cTn id="647" presetID="3" presetClass="entr" presetSubtype="10" fill="hold" grpId="0" nodeType="withEffect">
                                  <p:stCondLst>
                                    <p:cond delay="0"/>
                                  </p:stCondLst>
                                  <p:childTnLst>
                                    <p:set>
                                      <p:cBhvr>
                                        <p:cTn id="648" dur="1" fill="hold">
                                          <p:stCondLst>
                                            <p:cond delay="0"/>
                                          </p:stCondLst>
                                        </p:cTn>
                                        <p:tgtEl>
                                          <p:spTgt spid="671"/>
                                        </p:tgtEl>
                                        <p:attrNameLst>
                                          <p:attrName>style.visibility</p:attrName>
                                        </p:attrNameLst>
                                      </p:cBhvr>
                                      <p:to>
                                        <p:strVal val="visible"/>
                                      </p:to>
                                    </p:set>
                                    <p:animEffect transition="in" filter="blinds(horizontal)">
                                      <p:cBhvr>
                                        <p:cTn id="649" dur="500"/>
                                        <p:tgtEl>
                                          <p:spTgt spid="671"/>
                                        </p:tgtEl>
                                      </p:cBhvr>
                                    </p:animEffect>
                                  </p:childTnLst>
                                </p:cTn>
                              </p:par>
                              <p:par>
                                <p:cTn id="650" presetID="3" presetClass="entr" presetSubtype="10" fill="hold" grpId="0" nodeType="withEffect">
                                  <p:stCondLst>
                                    <p:cond delay="0"/>
                                  </p:stCondLst>
                                  <p:childTnLst>
                                    <p:set>
                                      <p:cBhvr>
                                        <p:cTn id="651" dur="1" fill="hold">
                                          <p:stCondLst>
                                            <p:cond delay="0"/>
                                          </p:stCondLst>
                                        </p:cTn>
                                        <p:tgtEl>
                                          <p:spTgt spid="672"/>
                                        </p:tgtEl>
                                        <p:attrNameLst>
                                          <p:attrName>style.visibility</p:attrName>
                                        </p:attrNameLst>
                                      </p:cBhvr>
                                      <p:to>
                                        <p:strVal val="visible"/>
                                      </p:to>
                                    </p:set>
                                    <p:animEffect transition="in" filter="blinds(horizontal)">
                                      <p:cBhvr>
                                        <p:cTn id="652" dur="500"/>
                                        <p:tgtEl>
                                          <p:spTgt spid="672"/>
                                        </p:tgtEl>
                                      </p:cBhvr>
                                    </p:animEffect>
                                  </p:childTnLst>
                                </p:cTn>
                              </p:par>
                              <p:par>
                                <p:cTn id="653" presetID="3" presetClass="entr" presetSubtype="10" fill="hold" grpId="0" nodeType="withEffect">
                                  <p:stCondLst>
                                    <p:cond delay="0"/>
                                  </p:stCondLst>
                                  <p:childTnLst>
                                    <p:set>
                                      <p:cBhvr>
                                        <p:cTn id="654" dur="1" fill="hold">
                                          <p:stCondLst>
                                            <p:cond delay="0"/>
                                          </p:stCondLst>
                                        </p:cTn>
                                        <p:tgtEl>
                                          <p:spTgt spid="673"/>
                                        </p:tgtEl>
                                        <p:attrNameLst>
                                          <p:attrName>style.visibility</p:attrName>
                                        </p:attrNameLst>
                                      </p:cBhvr>
                                      <p:to>
                                        <p:strVal val="visible"/>
                                      </p:to>
                                    </p:set>
                                    <p:animEffect transition="in" filter="blinds(horizontal)">
                                      <p:cBhvr>
                                        <p:cTn id="655" dur="500"/>
                                        <p:tgtEl>
                                          <p:spTgt spid="673"/>
                                        </p:tgtEl>
                                      </p:cBhvr>
                                    </p:animEffect>
                                  </p:childTnLst>
                                </p:cTn>
                              </p:par>
                              <p:par>
                                <p:cTn id="656" presetID="3" presetClass="entr" presetSubtype="10" fill="hold" grpId="0" nodeType="withEffect">
                                  <p:stCondLst>
                                    <p:cond delay="0"/>
                                  </p:stCondLst>
                                  <p:childTnLst>
                                    <p:set>
                                      <p:cBhvr>
                                        <p:cTn id="657" dur="1" fill="hold">
                                          <p:stCondLst>
                                            <p:cond delay="0"/>
                                          </p:stCondLst>
                                        </p:cTn>
                                        <p:tgtEl>
                                          <p:spTgt spid="674"/>
                                        </p:tgtEl>
                                        <p:attrNameLst>
                                          <p:attrName>style.visibility</p:attrName>
                                        </p:attrNameLst>
                                      </p:cBhvr>
                                      <p:to>
                                        <p:strVal val="visible"/>
                                      </p:to>
                                    </p:set>
                                    <p:animEffect transition="in" filter="blinds(horizontal)">
                                      <p:cBhvr>
                                        <p:cTn id="658" dur="500"/>
                                        <p:tgtEl>
                                          <p:spTgt spid="674"/>
                                        </p:tgtEl>
                                      </p:cBhvr>
                                    </p:animEffect>
                                  </p:childTnLst>
                                </p:cTn>
                              </p:par>
                              <p:par>
                                <p:cTn id="659" presetID="3" presetClass="entr" presetSubtype="10" fill="hold" grpId="0" nodeType="withEffect">
                                  <p:stCondLst>
                                    <p:cond delay="0"/>
                                  </p:stCondLst>
                                  <p:childTnLst>
                                    <p:set>
                                      <p:cBhvr>
                                        <p:cTn id="660" dur="1" fill="hold">
                                          <p:stCondLst>
                                            <p:cond delay="0"/>
                                          </p:stCondLst>
                                        </p:cTn>
                                        <p:tgtEl>
                                          <p:spTgt spid="675"/>
                                        </p:tgtEl>
                                        <p:attrNameLst>
                                          <p:attrName>style.visibility</p:attrName>
                                        </p:attrNameLst>
                                      </p:cBhvr>
                                      <p:to>
                                        <p:strVal val="visible"/>
                                      </p:to>
                                    </p:set>
                                    <p:animEffect transition="in" filter="blinds(horizontal)">
                                      <p:cBhvr>
                                        <p:cTn id="661" dur="500"/>
                                        <p:tgtEl>
                                          <p:spTgt spid="675"/>
                                        </p:tgtEl>
                                      </p:cBhvr>
                                    </p:animEffect>
                                  </p:childTnLst>
                                </p:cTn>
                              </p:par>
                              <p:par>
                                <p:cTn id="662" presetID="3" presetClass="entr" presetSubtype="10" fill="hold" grpId="0" nodeType="withEffect">
                                  <p:stCondLst>
                                    <p:cond delay="0"/>
                                  </p:stCondLst>
                                  <p:childTnLst>
                                    <p:set>
                                      <p:cBhvr>
                                        <p:cTn id="663" dur="1" fill="hold">
                                          <p:stCondLst>
                                            <p:cond delay="0"/>
                                          </p:stCondLst>
                                        </p:cTn>
                                        <p:tgtEl>
                                          <p:spTgt spid="676"/>
                                        </p:tgtEl>
                                        <p:attrNameLst>
                                          <p:attrName>style.visibility</p:attrName>
                                        </p:attrNameLst>
                                      </p:cBhvr>
                                      <p:to>
                                        <p:strVal val="visible"/>
                                      </p:to>
                                    </p:set>
                                    <p:animEffect transition="in" filter="blinds(horizontal)">
                                      <p:cBhvr>
                                        <p:cTn id="664" dur="500"/>
                                        <p:tgtEl>
                                          <p:spTgt spid="676"/>
                                        </p:tgtEl>
                                      </p:cBhvr>
                                    </p:animEffect>
                                  </p:childTnLst>
                                </p:cTn>
                              </p:par>
                              <p:par>
                                <p:cTn id="665" presetID="3" presetClass="entr" presetSubtype="10" fill="hold" grpId="0" nodeType="withEffect">
                                  <p:stCondLst>
                                    <p:cond delay="0"/>
                                  </p:stCondLst>
                                  <p:childTnLst>
                                    <p:set>
                                      <p:cBhvr>
                                        <p:cTn id="666" dur="1" fill="hold">
                                          <p:stCondLst>
                                            <p:cond delay="0"/>
                                          </p:stCondLst>
                                        </p:cTn>
                                        <p:tgtEl>
                                          <p:spTgt spid="677"/>
                                        </p:tgtEl>
                                        <p:attrNameLst>
                                          <p:attrName>style.visibility</p:attrName>
                                        </p:attrNameLst>
                                      </p:cBhvr>
                                      <p:to>
                                        <p:strVal val="visible"/>
                                      </p:to>
                                    </p:set>
                                    <p:animEffect transition="in" filter="blinds(horizontal)">
                                      <p:cBhvr>
                                        <p:cTn id="667" dur="500"/>
                                        <p:tgtEl>
                                          <p:spTgt spid="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9" grpId="0"/>
      <p:bldP spid="462" grpId="0" animBg="1"/>
      <p:bldP spid="463" grpId="0" animBg="1"/>
      <p:bldP spid="464" grpId="0" animBg="1"/>
      <p:bldP spid="465" grpId="0" animBg="1"/>
      <p:bldP spid="466" grpId="0" animBg="1"/>
      <p:bldP spid="467" grpId="0" animBg="1"/>
      <p:bldP spid="468" grpId="0" animBg="1"/>
      <p:bldP spid="469" grpId="0" animBg="1"/>
      <p:bldP spid="470" grpId="0" animBg="1"/>
      <p:bldP spid="471" grpId="0" animBg="1"/>
      <p:bldP spid="472" grpId="0" animBg="1"/>
      <p:bldP spid="473" grpId="0" animBg="1"/>
      <p:bldP spid="474" grpId="0" animBg="1"/>
      <p:bldP spid="475" grpId="0" animBg="1"/>
      <p:bldP spid="476" grpId="0" animBg="1"/>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P spid="496" grpId="0" animBg="1"/>
      <p:bldP spid="497" grpId="0" animBg="1"/>
      <p:bldP spid="498" grpId="0" animBg="1"/>
      <p:bldP spid="499" grpId="0" animBg="1"/>
      <p:bldP spid="500" grpId="0" animBg="1"/>
      <p:bldP spid="501" grpId="0" animBg="1"/>
      <p:bldP spid="502" grpId="0" animBg="1"/>
      <p:bldP spid="503" grpId="0" animBg="1"/>
      <p:bldP spid="504" grpId="0" animBg="1"/>
      <p:bldP spid="505" grpId="0" animBg="1"/>
      <p:bldP spid="506" grpId="0" animBg="1"/>
      <p:bldP spid="507" grpId="0" animBg="1"/>
      <p:bldP spid="508" grpId="0" animBg="1"/>
      <p:bldP spid="509" grpId="0" animBg="1"/>
      <p:bldP spid="510" grpId="0" animBg="1"/>
      <p:bldP spid="511" grpId="0" animBg="1"/>
      <p:bldP spid="512" grpId="0" animBg="1"/>
      <p:bldP spid="513" grpId="0" animBg="1"/>
      <p:bldP spid="514" grpId="0" animBg="1"/>
      <p:bldP spid="515" grpId="0" animBg="1"/>
      <p:bldP spid="516" grpId="0" animBg="1"/>
      <p:bldP spid="517" grpId="0" animBg="1"/>
      <p:bldP spid="518" grpId="0" animBg="1"/>
      <p:bldP spid="519" grpId="0" animBg="1"/>
      <p:bldP spid="520" grpId="0" animBg="1"/>
      <p:bldP spid="521" grpId="0" animBg="1"/>
      <p:bldP spid="522" grpId="0" animBg="1"/>
      <p:bldP spid="523" grpId="0" animBg="1"/>
      <p:bldP spid="524" grpId="0" animBg="1"/>
      <p:bldP spid="525" grpId="0" animBg="1"/>
      <p:bldP spid="526" grpId="0" animBg="1"/>
      <p:bldP spid="527" grpId="0" animBg="1"/>
      <p:bldP spid="528" grpId="0" animBg="1"/>
      <p:bldP spid="529" grpId="0" animBg="1"/>
      <p:bldP spid="530" grpId="0" animBg="1"/>
      <p:bldP spid="531" grpId="0" animBg="1"/>
      <p:bldP spid="532" grpId="0" animBg="1"/>
      <p:bldP spid="533" grpId="0" animBg="1"/>
      <p:bldP spid="534" grpId="0" animBg="1"/>
      <p:bldP spid="535" grpId="0" animBg="1"/>
      <p:bldP spid="536" grpId="0" animBg="1"/>
      <p:bldP spid="537" grpId="0" animBg="1"/>
      <p:bldP spid="538" grpId="0" animBg="1"/>
      <p:bldP spid="539" grpId="0" animBg="1"/>
      <p:bldP spid="540" grpId="0" animBg="1"/>
      <p:bldP spid="541" grpId="0" animBg="1"/>
      <p:bldP spid="542" grpId="0" animBg="1"/>
      <p:bldP spid="543" grpId="0" animBg="1"/>
      <p:bldP spid="544" grpId="0" animBg="1"/>
      <p:bldP spid="545" grpId="0" animBg="1"/>
      <p:bldP spid="546" grpId="0" animBg="1"/>
      <p:bldP spid="547" grpId="0" animBg="1"/>
      <p:bldP spid="548" grpId="0" animBg="1"/>
      <p:bldP spid="549" grpId="0" animBg="1"/>
      <p:bldP spid="550" grpId="0" animBg="1"/>
      <p:bldP spid="551" grpId="0" animBg="1"/>
      <p:bldP spid="552" grpId="0" animBg="1"/>
      <p:bldP spid="553" grpId="0" animBg="1"/>
      <p:bldP spid="554" grpId="0" animBg="1"/>
      <p:bldP spid="555" grpId="0" animBg="1"/>
      <p:bldP spid="556" grpId="0" animBg="1"/>
      <p:bldP spid="557" grpId="0" animBg="1"/>
      <p:bldP spid="558" grpId="0" animBg="1"/>
      <p:bldP spid="559" grpId="0" animBg="1"/>
      <p:bldP spid="560" grpId="0" animBg="1"/>
      <p:bldP spid="561" grpId="0" animBg="1"/>
      <p:bldP spid="562" grpId="0" animBg="1"/>
      <p:bldP spid="563" grpId="0" animBg="1"/>
      <p:bldP spid="564" grpId="0" animBg="1"/>
      <p:bldP spid="565" grpId="0" animBg="1"/>
      <p:bldP spid="566" grpId="0" animBg="1"/>
      <p:bldP spid="567" grpId="0" animBg="1"/>
      <p:bldP spid="568" grpId="0" animBg="1"/>
      <p:bldP spid="569" grpId="0" animBg="1"/>
      <p:bldP spid="570" grpId="0" animBg="1"/>
      <p:bldP spid="571" grpId="0" animBg="1"/>
      <p:bldP spid="572" grpId="0" animBg="1"/>
      <p:bldP spid="573" grpId="0" animBg="1"/>
      <p:bldP spid="574" grpId="0" animBg="1"/>
      <p:bldP spid="575" grpId="0" animBg="1"/>
      <p:bldP spid="576" grpId="0" animBg="1"/>
      <p:bldP spid="577" grpId="0" animBg="1"/>
      <p:bldP spid="578" grpId="0" animBg="1"/>
      <p:bldP spid="579" grpId="0" animBg="1"/>
      <p:bldP spid="580" grpId="0" animBg="1"/>
      <p:bldP spid="581" grpId="0" animBg="1"/>
      <p:bldP spid="582" grpId="0" animBg="1"/>
      <p:bldP spid="583" grpId="0" animBg="1"/>
      <p:bldP spid="584" grpId="0" animBg="1"/>
      <p:bldP spid="585" grpId="0" animBg="1"/>
      <p:bldP spid="586" grpId="0" animBg="1"/>
      <p:bldP spid="587" grpId="0" animBg="1"/>
      <p:bldP spid="588" grpId="0" animBg="1"/>
      <p:bldP spid="589" grpId="0" animBg="1"/>
      <p:bldP spid="590" grpId="0" animBg="1"/>
      <p:bldP spid="591" grpId="0" animBg="1"/>
      <p:bldP spid="592" grpId="0" animBg="1"/>
      <p:bldP spid="593" grpId="0" animBg="1"/>
      <p:bldP spid="594" grpId="0" animBg="1"/>
      <p:bldP spid="595" grpId="0" animBg="1"/>
      <p:bldP spid="596" grpId="0" animBg="1"/>
      <p:bldP spid="597" grpId="0" animBg="1"/>
      <p:bldP spid="598" grpId="0" animBg="1"/>
      <p:bldP spid="599" grpId="0" animBg="1"/>
      <p:bldP spid="600" grpId="0" animBg="1"/>
      <p:bldP spid="601" grpId="0" animBg="1"/>
      <p:bldP spid="602" grpId="0" animBg="1"/>
      <p:bldP spid="603" grpId="0" animBg="1"/>
      <p:bldP spid="604" grpId="0" animBg="1"/>
      <p:bldP spid="605" grpId="0" animBg="1"/>
      <p:bldP spid="606" grpId="0" animBg="1"/>
      <p:bldP spid="607" grpId="0" animBg="1"/>
      <p:bldP spid="608" grpId="0" animBg="1"/>
      <p:bldP spid="609" grpId="0" animBg="1"/>
      <p:bldP spid="610" grpId="0" animBg="1"/>
      <p:bldP spid="611" grpId="0" animBg="1"/>
      <p:bldP spid="612" grpId="0" animBg="1"/>
      <p:bldP spid="613" grpId="0" animBg="1"/>
      <p:bldP spid="614" grpId="0" animBg="1"/>
      <p:bldP spid="615" grpId="0" animBg="1"/>
      <p:bldP spid="616" grpId="0" animBg="1"/>
      <p:bldP spid="617" grpId="0" animBg="1"/>
      <p:bldP spid="618" grpId="0" animBg="1"/>
      <p:bldP spid="619" grpId="0" animBg="1"/>
      <p:bldP spid="620" grpId="0" animBg="1"/>
      <p:bldP spid="621" grpId="0" animBg="1"/>
      <p:bldP spid="622" grpId="0" animBg="1"/>
      <p:bldP spid="623" grpId="0" animBg="1"/>
      <p:bldP spid="624" grpId="0" animBg="1"/>
      <p:bldP spid="625" grpId="0" animBg="1"/>
      <p:bldP spid="626" grpId="0" animBg="1"/>
      <p:bldP spid="627" grpId="0" animBg="1"/>
      <p:bldP spid="628" grpId="0" animBg="1"/>
      <p:bldP spid="629" grpId="0" animBg="1"/>
      <p:bldP spid="630" grpId="0" animBg="1"/>
      <p:bldP spid="631" grpId="0" animBg="1"/>
      <p:bldP spid="632" grpId="0" animBg="1"/>
      <p:bldP spid="633" grpId="0" animBg="1"/>
      <p:bldP spid="634" grpId="0" animBg="1"/>
      <p:bldP spid="635" grpId="0" animBg="1"/>
      <p:bldP spid="636" grpId="0" animBg="1"/>
      <p:bldP spid="637" grpId="0" animBg="1"/>
      <p:bldP spid="638" grpId="0" animBg="1"/>
      <p:bldP spid="639" grpId="0" animBg="1"/>
      <p:bldP spid="640" grpId="0" animBg="1"/>
      <p:bldP spid="641" grpId="0" animBg="1"/>
      <p:bldP spid="642" grpId="0" animBg="1"/>
      <p:bldP spid="643" grpId="0" animBg="1"/>
      <p:bldP spid="644" grpId="0" animBg="1"/>
      <p:bldP spid="645" grpId="0" animBg="1"/>
      <p:bldP spid="646" grpId="0" animBg="1"/>
      <p:bldP spid="647" grpId="0" animBg="1"/>
      <p:bldP spid="648" grpId="0" animBg="1"/>
      <p:bldP spid="649" grpId="0" animBg="1"/>
      <p:bldP spid="650" grpId="0" animBg="1"/>
      <p:bldP spid="651" grpId="0" animBg="1"/>
      <p:bldP spid="652" grpId="0" animBg="1"/>
      <p:bldP spid="653" grpId="0" animBg="1"/>
      <p:bldP spid="654" grpId="0" animBg="1"/>
      <p:bldP spid="655" grpId="0" animBg="1"/>
      <p:bldP spid="656" grpId="0" animBg="1"/>
      <p:bldP spid="657" grpId="0" animBg="1"/>
      <p:bldP spid="658" grpId="0" animBg="1"/>
      <p:bldP spid="659" grpId="0" animBg="1"/>
      <p:bldP spid="660" grpId="0" animBg="1"/>
      <p:bldP spid="661" grpId="0" animBg="1"/>
      <p:bldP spid="662" grpId="0" animBg="1"/>
      <p:bldP spid="663" grpId="0" animBg="1"/>
      <p:bldP spid="664" grpId="0" animBg="1"/>
      <p:bldP spid="665" grpId="0" animBg="1"/>
      <p:bldP spid="666" grpId="0" animBg="1"/>
      <p:bldP spid="667" grpId="0" animBg="1"/>
      <p:bldP spid="668" grpId="0" animBg="1"/>
      <p:bldP spid="669" grpId="0" animBg="1"/>
      <p:bldP spid="670" grpId="0" animBg="1"/>
      <p:bldP spid="671" grpId="0" animBg="1"/>
      <p:bldP spid="672" grpId="0" animBg="1"/>
      <p:bldP spid="673" grpId="0" animBg="1"/>
      <p:bldP spid="674" grpId="0" animBg="1"/>
      <p:bldP spid="675" grpId="0" animBg="1"/>
      <p:bldP spid="676" grpId="0" animBg="1"/>
      <p:bldP spid="67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4572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8" name="TextBox 7"/>
          <p:cNvSpPr txBox="1"/>
          <p:nvPr/>
        </p:nvSpPr>
        <p:spPr>
          <a:xfrm>
            <a:off x="4572000" y="228600"/>
            <a:ext cx="1219200" cy="430887"/>
          </a:xfrm>
          <a:prstGeom prst="rect">
            <a:avLst/>
          </a:prstGeom>
          <a:noFill/>
        </p:spPr>
        <p:txBody>
          <a:bodyPr wrap="square" rtlCol="0">
            <a:spAutoFit/>
          </a:bodyPr>
          <a:lstStyle/>
          <a:p>
            <a:r>
              <a:rPr lang="en-US" sz="2200" dirty="0" smtClean="0">
                <a:solidFill>
                  <a:srgbClr val="FF0000"/>
                </a:solidFill>
              </a:rPr>
              <a:t>-OH</a:t>
            </a:r>
            <a:endParaRPr lang="en-US" sz="2200" baseline="30000" dirty="0">
              <a:solidFill>
                <a:srgbClr val="FF0000"/>
              </a:solidFill>
            </a:endParaRPr>
          </a:p>
        </p:txBody>
      </p:sp>
      <p:sp>
        <p:nvSpPr>
          <p:cNvPr id="5121" name="Rectangle 1"/>
          <p:cNvSpPr>
            <a:spLocks noChangeArrowheads="1"/>
          </p:cNvSpPr>
          <p:nvPr/>
        </p:nvSpPr>
        <p:spPr bwMode="auto">
          <a:xfrm>
            <a:off x="228600" y="228600"/>
            <a:ext cx="8915400"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200" b="1" dirty="0" smtClean="0">
                <a:latin typeface="Times New Roman" pitchFamily="18" charset="0"/>
                <a:ea typeface="Times"/>
              </a:rPr>
              <a:t>C</a:t>
            </a:r>
            <a:r>
              <a:rPr kumimoji="0" lang="en-US" sz="2200" b="1" i="0" u="none" strike="noStrike" cap="none" normalizeH="0" baseline="0" dirty="0" smtClean="0">
                <a:ln>
                  <a:noFill/>
                </a:ln>
                <a:solidFill>
                  <a:schemeClr val="tx1"/>
                </a:solidFill>
                <a:effectLst/>
                <a:latin typeface="Times New Roman" pitchFamily="18" charset="0"/>
                <a:ea typeface="Times"/>
                <a:cs typeface="Times New Roman" pitchFamily="18" charset="0"/>
              </a:rPr>
              <a:t>) </a:t>
            </a:r>
            <a:r>
              <a:rPr lang="en-US" sz="2200" b="1" dirty="0" smtClean="0"/>
              <a:t>Hydroxyl Groups (Alcohol)</a:t>
            </a:r>
            <a:r>
              <a:rPr lang="en-US" sz="2200" dirty="0" smtClean="0"/>
              <a:t>: a </a:t>
            </a:r>
            <a:r>
              <a:rPr lang="en-US" sz="2200" b="1" u="sng" dirty="0" smtClean="0"/>
              <a:t>_____</a:t>
            </a:r>
            <a:r>
              <a:rPr lang="en-US" sz="2200" dirty="0" smtClean="0"/>
              <a:t>attached to the end carbon (primary,1</a:t>
            </a:r>
            <a:r>
              <a:rPr lang="en-US" sz="2200" baseline="30000" dirty="0" smtClean="0"/>
              <a:t>st</a:t>
            </a:r>
            <a:r>
              <a:rPr lang="en-US" sz="2200" dirty="0" smtClean="0"/>
              <a:t>), a middle carbon (secondary, 2</a:t>
            </a:r>
            <a:r>
              <a:rPr lang="en-US" sz="2200" baseline="30000" dirty="0" smtClean="0"/>
              <a:t>nd</a:t>
            </a:r>
            <a:r>
              <a:rPr lang="en-US" sz="2200" dirty="0" smtClean="0"/>
              <a:t>), or tertiary carbon (3</a:t>
            </a:r>
            <a:r>
              <a:rPr lang="en-US" sz="2200" baseline="30000" dirty="0" smtClean="0"/>
              <a:t>rd</a:t>
            </a:r>
            <a:r>
              <a:rPr lang="en-US" sz="2200" dirty="0" smtClean="0"/>
              <a:t>).See Table _____</a:t>
            </a:r>
          </a:p>
          <a:p>
            <a:pPr lvl="0"/>
            <a:r>
              <a:rPr lang="en-US" sz="2400" b="1" u="sng" dirty="0" smtClean="0"/>
              <a:t>Properties</a:t>
            </a:r>
            <a:r>
              <a:rPr lang="en-US" sz="2400" dirty="0" smtClean="0"/>
              <a:t>: </a:t>
            </a:r>
          </a:p>
          <a:p>
            <a:r>
              <a:rPr lang="en-US" sz="2400" dirty="0" smtClean="0"/>
              <a:t> 1.  Small alcohols are </a:t>
            </a:r>
            <a:r>
              <a:rPr lang="en-US" sz="2400" b="1" u="sng" dirty="0" smtClean="0"/>
              <a:t>____________</a:t>
            </a:r>
            <a:r>
              <a:rPr lang="en-US" sz="2400" dirty="0" smtClean="0"/>
              <a:t>and will </a:t>
            </a:r>
            <a:r>
              <a:rPr lang="en-US" sz="2400" b="1" u="sng" dirty="0" smtClean="0"/>
              <a:t>______________</a:t>
            </a:r>
            <a:endParaRPr lang="en-US" sz="2400" dirty="0" smtClean="0"/>
          </a:p>
          <a:p>
            <a:r>
              <a:rPr lang="en-US" sz="2400" dirty="0" smtClean="0"/>
              <a:t> 2.  </a:t>
            </a:r>
            <a:r>
              <a:rPr lang="en-US" sz="2400" b="1" dirty="0" smtClean="0"/>
              <a:t>Naming</a:t>
            </a:r>
            <a:r>
              <a:rPr lang="en-US" sz="2400" dirty="0" smtClean="0"/>
              <a:t> – Position of OH- (prefix for # of C)-</a:t>
            </a:r>
            <a:r>
              <a:rPr lang="en-US" sz="2400" dirty="0" err="1" smtClean="0"/>
              <a:t>anol</a:t>
            </a:r>
            <a:endParaRPr lang="en-US" sz="2400" dirty="0" smtClean="0"/>
          </a:p>
          <a:p>
            <a:pPr lvl="0"/>
            <a:endParaRPr lang="en-US" sz="2200" dirty="0" smtClean="0"/>
          </a:p>
          <a:p>
            <a:pPr lvl="0"/>
            <a:endParaRPr lang="en-US" sz="2200" dirty="0" smtClean="0"/>
          </a:p>
          <a:p>
            <a:pPr lvl="0"/>
            <a:r>
              <a:rPr lang="en-US" sz="2200" dirty="0" smtClean="0"/>
              <a:t> </a:t>
            </a:r>
          </a:p>
          <a:p>
            <a:pPr marL="0" marR="0" lvl="0" indent="0" algn="l" defTabSz="914400" rtl="0" eaLnBrk="1" fontAlgn="base" latinLnBrk="0" hangingPunct="1">
              <a:lnSpc>
                <a:spcPct val="100000"/>
              </a:lnSpc>
              <a:spcBef>
                <a:spcPct val="0"/>
              </a:spcBef>
              <a:spcAft>
                <a:spcPct val="0"/>
              </a:spcAft>
              <a:buClrTx/>
              <a:buSzTx/>
              <a:tabLst/>
            </a:pPr>
            <a:endParaRPr kumimoji="0" lang="en-US" sz="2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Arial" pitchFamily="34" charset="0"/>
            </a:endParaRPr>
          </a:p>
        </p:txBody>
      </p:sp>
      <p:sp>
        <p:nvSpPr>
          <p:cNvPr id="10" name="TextBox 9"/>
          <p:cNvSpPr txBox="1"/>
          <p:nvPr/>
        </p:nvSpPr>
        <p:spPr>
          <a:xfrm>
            <a:off x="2286000" y="914400"/>
            <a:ext cx="533400" cy="430887"/>
          </a:xfrm>
          <a:prstGeom prst="rect">
            <a:avLst/>
          </a:prstGeom>
          <a:noFill/>
        </p:spPr>
        <p:txBody>
          <a:bodyPr wrap="square" rtlCol="0">
            <a:spAutoFit/>
          </a:bodyPr>
          <a:lstStyle/>
          <a:p>
            <a:r>
              <a:rPr lang="en-US" sz="2200" dirty="0" smtClean="0">
                <a:solidFill>
                  <a:srgbClr val="FF0000"/>
                </a:solidFill>
              </a:rPr>
              <a:t>R</a:t>
            </a:r>
            <a:endParaRPr lang="en-US" sz="2200" baseline="30000" dirty="0">
              <a:solidFill>
                <a:srgbClr val="FF0000"/>
              </a:solidFill>
            </a:endParaRPr>
          </a:p>
        </p:txBody>
      </p:sp>
      <p:sp>
        <p:nvSpPr>
          <p:cNvPr id="6" name="TextBox 5"/>
          <p:cNvSpPr txBox="1"/>
          <p:nvPr/>
        </p:nvSpPr>
        <p:spPr>
          <a:xfrm>
            <a:off x="3733800" y="1600200"/>
            <a:ext cx="1295400" cy="430887"/>
          </a:xfrm>
          <a:prstGeom prst="rect">
            <a:avLst/>
          </a:prstGeom>
          <a:noFill/>
        </p:spPr>
        <p:txBody>
          <a:bodyPr wrap="square" rtlCol="0">
            <a:spAutoFit/>
          </a:bodyPr>
          <a:lstStyle/>
          <a:p>
            <a:r>
              <a:rPr lang="en-US" sz="2200" dirty="0" smtClean="0">
                <a:solidFill>
                  <a:srgbClr val="FF0000"/>
                </a:solidFill>
              </a:rPr>
              <a:t>POLAR</a:t>
            </a:r>
            <a:endParaRPr lang="en-US" sz="2200" baseline="30000" dirty="0">
              <a:solidFill>
                <a:srgbClr val="FF0000"/>
              </a:solidFill>
            </a:endParaRPr>
          </a:p>
        </p:txBody>
      </p:sp>
      <p:sp>
        <p:nvSpPr>
          <p:cNvPr id="7" name="TextBox 6"/>
          <p:cNvSpPr txBox="1"/>
          <p:nvPr/>
        </p:nvSpPr>
        <p:spPr>
          <a:xfrm>
            <a:off x="6553200" y="1219200"/>
            <a:ext cx="2590800" cy="769441"/>
          </a:xfrm>
          <a:prstGeom prst="rect">
            <a:avLst/>
          </a:prstGeom>
          <a:noFill/>
        </p:spPr>
        <p:txBody>
          <a:bodyPr wrap="square" rtlCol="0">
            <a:spAutoFit/>
          </a:bodyPr>
          <a:lstStyle/>
          <a:p>
            <a:r>
              <a:rPr lang="en-US" sz="2200" dirty="0" smtClean="0">
                <a:solidFill>
                  <a:srgbClr val="FF0000"/>
                </a:solidFill>
              </a:rPr>
              <a:t>DISSOLVE IN WATER</a:t>
            </a:r>
            <a:endParaRPr lang="en-US" sz="2200" baseline="30000" dirty="0">
              <a:solidFill>
                <a:srgbClr val="FF0000"/>
              </a:solidFill>
            </a:endParaRPr>
          </a:p>
        </p:txBody>
      </p:sp>
      <p:graphicFrame>
        <p:nvGraphicFramePr>
          <p:cNvPr id="9" name="Table 8"/>
          <p:cNvGraphicFramePr>
            <a:graphicFrameLocks noGrp="1"/>
          </p:cNvGraphicFramePr>
          <p:nvPr/>
        </p:nvGraphicFramePr>
        <p:xfrm>
          <a:off x="0" y="2590799"/>
          <a:ext cx="9144000" cy="4271671"/>
        </p:xfrm>
        <a:graphic>
          <a:graphicData uri="http://schemas.openxmlformats.org/drawingml/2006/table">
            <a:tbl>
              <a:tblPr/>
              <a:tblGrid>
                <a:gridCol w="3048000"/>
                <a:gridCol w="3048000"/>
                <a:gridCol w="3048000"/>
              </a:tblGrid>
              <a:tr h="788010">
                <a:tc>
                  <a:txBody>
                    <a:bodyPr/>
                    <a:lstStyle/>
                    <a:p>
                      <a:pPr marL="0" marR="0" algn="ctr">
                        <a:spcBef>
                          <a:spcPts val="0"/>
                        </a:spcBef>
                        <a:spcAft>
                          <a:spcPts val="0"/>
                        </a:spcAft>
                        <a:tabLst>
                          <a:tab pos="1190625" algn="l"/>
                        </a:tabLst>
                      </a:pPr>
                      <a:r>
                        <a:rPr lang="en-US" sz="2600" b="1" dirty="0">
                          <a:latin typeface="Times"/>
                          <a:ea typeface="Times"/>
                          <a:cs typeface="Times New Roman"/>
                        </a:rPr>
                        <a:t>Methanol (wood alcohol)</a:t>
                      </a:r>
                      <a:endParaRPr lang="en-US" sz="2600" dirty="0">
                        <a:latin typeface="Times"/>
                        <a:ea typeface="Times"/>
                        <a:cs typeface="Times New Roman"/>
                      </a:endParaRPr>
                    </a:p>
                  </a:txBody>
                  <a:tcPr marL="59264" marR="59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1190625" algn="l"/>
                        </a:tabLst>
                      </a:pPr>
                      <a:r>
                        <a:rPr lang="en-US" sz="2600" b="1">
                          <a:latin typeface="Times"/>
                          <a:ea typeface="Times"/>
                          <a:cs typeface="Times New Roman"/>
                        </a:rPr>
                        <a:t>Ethanol (grain alcohol)</a:t>
                      </a:r>
                      <a:endParaRPr lang="en-US" sz="2600">
                        <a:latin typeface="Times"/>
                        <a:ea typeface="Times"/>
                        <a:cs typeface="Times New Roman"/>
                      </a:endParaRPr>
                    </a:p>
                  </a:txBody>
                  <a:tcPr marL="59264" marR="59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1190625" algn="l"/>
                        </a:tabLst>
                      </a:pPr>
                      <a:r>
                        <a:rPr lang="en-US" sz="2600" b="1" dirty="0">
                          <a:latin typeface="Times"/>
                          <a:ea typeface="Times"/>
                          <a:cs typeface="Times New Roman"/>
                        </a:rPr>
                        <a:t>1,2 </a:t>
                      </a:r>
                      <a:r>
                        <a:rPr lang="en-US" sz="2600" b="1" dirty="0" err="1">
                          <a:latin typeface="Times"/>
                          <a:ea typeface="Times"/>
                          <a:cs typeface="Times New Roman"/>
                        </a:rPr>
                        <a:t>ethan</a:t>
                      </a:r>
                      <a:r>
                        <a:rPr lang="en-US" sz="2600" b="1" u="sng" dirty="0" err="1">
                          <a:latin typeface="Times"/>
                          <a:ea typeface="Times"/>
                          <a:cs typeface="Times New Roman"/>
                        </a:rPr>
                        <a:t>di</a:t>
                      </a:r>
                      <a:r>
                        <a:rPr lang="en-US" sz="2600" b="1" dirty="0" err="1">
                          <a:latin typeface="Times"/>
                          <a:ea typeface="Times"/>
                          <a:cs typeface="Times New Roman"/>
                        </a:rPr>
                        <a:t>ol</a:t>
                      </a:r>
                      <a:r>
                        <a:rPr lang="en-US" sz="2600" b="1" dirty="0">
                          <a:latin typeface="Times"/>
                          <a:ea typeface="Times"/>
                          <a:cs typeface="Times New Roman"/>
                        </a:rPr>
                        <a:t> (antifreeze)</a:t>
                      </a:r>
                      <a:endParaRPr lang="en-US" sz="2600" dirty="0">
                        <a:latin typeface="Times"/>
                        <a:ea typeface="Times"/>
                        <a:cs typeface="Times New Roman"/>
                      </a:endParaRPr>
                    </a:p>
                  </a:txBody>
                  <a:tcPr marL="59264" marR="59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1044">
                <a:tc>
                  <a:txBody>
                    <a:bodyPr/>
                    <a:lstStyle/>
                    <a:p>
                      <a:pPr marL="0" marR="0">
                        <a:spcBef>
                          <a:spcPts val="0"/>
                        </a:spcBef>
                        <a:spcAft>
                          <a:spcPts val="0"/>
                        </a:spcAft>
                        <a:tabLst>
                          <a:tab pos="1190625" algn="l"/>
                        </a:tabLst>
                      </a:pPr>
                      <a:endParaRPr lang="en-US" sz="1000">
                        <a:latin typeface="Times"/>
                        <a:ea typeface="Times"/>
                        <a:cs typeface="Times New Roman"/>
                      </a:endParaRPr>
                    </a:p>
                  </a:txBody>
                  <a:tcPr marL="59264" marR="59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190625" algn="l"/>
                        </a:tabLst>
                      </a:pPr>
                      <a:endParaRPr lang="en-US" sz="1000">
                        <a:latin typeface="Times"/>
                        <a:ea typeface="Times"/>
                        <a:cs typeface="Times New Roman"/>
                      </a:endParaRPr>
                    </a:p>
                  </a:txBody>
                  <a:tcPr marL="59264" marR="59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190625" algn="l"/>
                        </a:tabLst>
                      </a:pPr>
                      <a:endParaRPr lang="en-US" sz="1000">
                        <a:latin typeface="Times"/>
                        <a:ea typeface="Times"/>
                        <a:cs typeface="Times New Roman"/>
                      </a:endParaRPr>
                    </a:p>
                  </a:txBody>
                  <a:tcPr marL="59264" marR="59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8147">
                <a:tc>
                  <a:txBody>
                    <a:bodyPr/>
                    <a:lstStyle/>
                    <a:p>
                      <a:pPr marL="0" marR="0">
                        <a:spcBef>
                          <a:spcPts val="0"/>
                        </a:spcBef>
                        <a:spcAft>
                          <a:spcPts val="0"/>
                        </a:spcAft>
                        <a:tabLst>
                          <a:tab pos="1190625" algn="l"/>
                        </a:tabLst>
                      </a:pPr>
                      <a:endParaRPr lang="en-US" sz="1000" dirty="0">
                        <a:latin typeface="Times"/>
                        <a:ea typeface="Times"/>
                        <a:cs typeface="Times New Roman"/>
                      </a:endParaRPr>
                    </a:p>
                  </a:txBody>
                  <a:tcPr marL="59264" marR="59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190625" algn="l"/>
                        </a:tabLst>
                      </a:pPr>
                      <a:endParaRPr lang="en-US" sz="1000">
                        <a:latin typeface="Times"/>
                        <a:ea typeface="Times"/>
                        <a:cs typeface="Times New Roman"/>
                      </a:endParaRPr>
                    </a:p>
                  </a:txBody>
                  <a:tcPr marL="59264" marR="59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190625" algn="l"/>
                        </a:tabLst>
                      </a:pPr>
                      <a:endParaRPr lang="en-US" sz="1000" dirty="0">
                        <a:latin typeface="Times"/>
                        <a:ea typeface="Times"/>
                        <a:cs typeface="Times New Roman"/>
                      </a:endParaRPr>
                    </a:p>
                  </a:txBody>
                  <a:tcPr marL="59264" marR="59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SMARTInkAnnotation610"/>
          <p:cNvSpPr/>
          <p:nvPr/>
        </p:nvSpPr>
        <p:spPr bwMode="auto">
          <a:xfrm>
            <a:off x="1456935" y="5072063"/>
            <a:ext cx="195058" cy="232171"/>
          </a:xfrm>
          <a:custGeom>
            <a:avLst/>
            <a:gdLst/>
            <a:ahLst/>
            <a:cxnLst/>
            <a:rect l="0" t="0" r="0" b="0"/>
            <a:pathLst>
              <a:path w="195058" h="232171">
                <a:moveTo>
                  <a:pt x="168268" y="26788"/>
                </a:moveTo>
                <a:lnTo>
                  <a:pt x="168268" y="22048"/>
                </a:lnTo>
                <a:lnTo>
                  <a:pt x="167275" y="20651"/>
                </a:lnTo>
                <a:lnTo>
                  <a:pt x="165622" y="19720"/>
                </a:lnTo>
                <a:lnTo>
                  <a:pt x="163527" y="19099"/>
                </a:lnTo>
                <a:lnTo>
                  <a:pt x="162131" y="17694"/>
                </a:lnTo>
                <a:lnTo>
                  <a:pt x="161200" y="15764"/>
                </a:lnTo>
                <a:lnTo>
                  <a:pt x="160579" y="13485"/>
                </a:lnTo>
                <a:lnTo>
                  <a:pt x="159173" y="11966"/>
                </a:lnTo>
                <a:lnTo>
                  <a:pt x="157244" y="10954"/>
                </a:lnTo>
                <a:lnTo>
                  <a:pt x="154965" y="10279"/>
                </a:lnTo>
                <a:lnTo>
                  <a:pt x="149788" y="6883"/>
                </a:lnTo>
                <a:lnTo>
                  <a:pt x="143120" y="1359"/>
                </a:lnTo>
                <a:lnTo>
                  <a:pt x="139562" y="602"/>
                </a:lnTo>
                <a:lnTo>
                  <a:pt x="134674" y="268"/>
                </a:lnTo>
                <a:lnTo>
                  <a:pt x="129194" y="118"/>
                </a:lnTo>
                <a:lnTo>
                  <a:pt x="98591" y="0"/>
                </a:lnTo>
                <a:lnTo>
                  <a:pt x="94967" y="2645"/>
                </a:lnTo>
                <a:lnTo>
                  <a:pt x="90049" y="7128"/>
                </a:lnTo>
                <a:lnTo>
                  <a:pt x="81702" y="15230"/>
                </a:lnTo>
                <a:lnTo>
                  <a:pt x="58125" y="38708"/>
                </a:lnTo>
                <a:lnTo>
                  <a:pt x="55152" y="42672"/>
                </a:lnTo>
                <a:lnTo>
                  <a:pt x="52178" y="47299"/>
                </a:lnTo>
                <a:lnTo>
                  <a:pt x="49202" y="52369"/>
                </a:lnTo>
                <a:lnTo>
                  <a:pt x="46227" y="56740"/>
                </a:lnTo>
                <a:lnTo>
                  <a:pt x="43251" y="60647"/>
                </a:lnTo>
                <a:lnTo>
                  <a:pt x="40275" y="64243"/>
                </a:lnTo>
                <a:lnTo>
                  <a:pt x="37298" y="68625"/>
                </a:lnTo>
                <a:lnTo>
                  <a:pt x="34322" y="73532"/>
                </a:lnTo>
                <a:lnTo>
                  <a:pt x="31346" y="78786"/>
                </a:lnTo>
                <a:lnTo>
                  <a:pt x="28369" y="85266"/>
                </a:lnTo>
                <a:lnTo>
                  <a:pt x="25393" y="92563"/>
                </a:lnTo>
                <a:lnTo>
                  <a:pt x="22416" y="100404"/>
                </a:lnTo>
                <a:lnTo>
                  <a:pt x="19440" y="106623"/>
                </a:lnTo>
                <a:lnTo>
                  <a:pt x="16463" y="111762"/>
                </a:lnTo>
                <a:lnTo>
                  <a:pt x="13487" y="116179"/>
                </a:lnTo>
                <a:lnTo>
                  <a:pt x="11502" y="121108"/>
                </a:lnTo>
                <a:lnTo>
                  <a:pt x="10179" y="126379"/>
                </a:lnTo>
                <a:lnTo>
                  <a:pt x="9297" y="131877"/>
                </a:lnTo>
                <a:lnTo>
                  <a:pt x="7717" y="138520"/>
                </a:lnTo>
                <a:lnTo>
                  <a:pt x="5671" y="145924"/>
                </a:lnTo>
                <a:lnTo>
                  <a:pt x="3315" y="153837"/>
                </a:lnTo>
                <a:lnTo>
                  <a:pt x="1745" y="160105"/>
                </a:lnTo>
                <a:lnTo>
                  <a:pt x="698" y="165275"/>
                </a:lnTo>
                <a:lnTo>
                  <a:pt x="0" y="169714"/>
                </a:lnTo>
                <a:lnTo>
                  <a:pt x="526" y="174658"/>
                </a:lnTo>
                <a:lnTo>
                  <a:pt x="1870" y="179938"/>
                </a:lnTo>
                <a:lnTo>
                  <a:pt x="3758" y="185443"/>
                </a:lnTo>
                <a:lnTo>
                  <a:pt x="6008" y="190105"/>
                </a:lnTo>
                <a:lnTo>
                  <a:pt x="8501" y="194205"/>
                </a:lnTo>
                <a:lnTo>
                  <a:pt x="13917" y="201407"/>
                </a:lnTo>
                <a:lnTo>
                  <a:pt x="19631" y="207915"/>
                </a:lnTo>
                <a:lnTo>
                  <a:pt x="25478" y="214114"/>
                </a:lnTo>
                <a:lnTo>
                  <a:pt x="28426" y="217157"/>
                </a:lnTo>
                <a:lnTo>
                  <a:pt x="32376" y="219184"/>
                </a:lnTo>
                <a:lnTo>
                  <a:pt x="36993" y="220537"/>
                </a:lnTo>
                <a:lnTo>
                  <a:pt x="42056" y="221438"/>
                </a:lnTo>
                <a:lnTo>
                  <a:pt x="47416" y="222039"/>
                </a:lnTo>
                <a:lnTo>
                  <a:pt x="52973" y="222440"/>
                </a:lnTo>
                <a:lnTo>
                  <a:pt x="58662" y="222707"/>
                </a:lnTo>
                <a:lnTo>
                  <a:pt x="64440" y="223877"/>
                </a:lnTo>
                <a:lnTo>
                  <a:pt x="70276" y="225650"/>
                </a:lnTo>
                <a:lnTo>
                  <a:pt x="76151" y="227823"/>
                </a:lnTo>
                <a:lnTo>
                  <a:pt x="82052" y="229272"/>
                </a:lnTo>
                <a:lnTo>
                  <a:pt x="87970" y="230239"/>
                </a:lnTo>
                <a:lnTo>
                  <a:pt x="93900" y="230883"/>
                </a:lnTo>
                <a:lnTo>
                  <a:pt x="99838" y="231312"/>
                </a:lnTo>
                <a:lnTo>
                  <a:pt x="105780" y="231598"/>
                </a:lnTo>
                <a:lnTo>
                  <a:pt x="120980" y="232002"/>
                </a:lnTo>
                <a:lnTo>
                  <a:pt x="150340" y="232167"/>
                </a:lnTo>
                <a:lnTo>
                  <a:pt x="171240" y="232170"/>
                </a:lnTo>
                <a:lnTo>
                  <a:pt x="173226" y="231178"/>
                </a:lnTo>
                <a:lnTo>
                  <a:pt x="174550" y="229525"/>
                </a:lnTo>
                <a:lnTo>
                  <a:pt x="175432" y="227430"/>
                </a:lnTo>
                <a:lnTo>
                  <a:pt x="177013" y="226034"/>
                </a:lnTo>
                <a:lnTo>
                  <a:pt x="179059" y="225103"/>
                </a:lnTo>
                <a:lnTo>
                  <a:pt x="183978" y="224069"/>
                </a:lnTo>
                <a:lnTo>
                  <a:pt x="189471" y="223609"/>
                </a:lnTo>
                <a:lnTo>
                  <a:pt x="195053" y="223242"/>
                </a:lnTo>
                <a:lnTo>
                  <a:pt x="195057" y="21431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 name="SMARTInkAnnotation611"/>
          <p:cNvSpPr/>
          <p:nvPr/>
        </p:nvSpPr>
        <p:spPr bwMode="auto">
          <a:xfrm>
            <a:off x="1771863" y="5206007"/>
            <a:ext cx="67653" cy="8931"/>
          </a:xfrm>
          <a:custGeom>
            <a:avLst/>
            <a:gdLst/>
            <a:ahLst/>
            <a:cxnLst/>
            <a:rect l="0" t="0" r="0" b="0"/>
            <a:pathLst>
              <a:path w="67653" h="8931">
                <a:moveTo>
                  <a:pt x="5145" y="8930"/>
                </a:moveTo>
                <a:lnTo>
                  <a:pt x="0" y="8930"/>
                </a:lnTo>
                <a:lnTo>
                  <a:pt x="2196" y="8930"/>
                </a:lnTo>
                <a:lnTo>
                  <a:pt x="3179" y="7938"/>
                </a:lnTo>
                <a:lnTo>
                  <a:pt x="3834" y="6284"/>
                </a:lnTo>
                <a:lnTo>
                  <a:pt x="4271" y="4190"/>
                </a:lnTo>
                <a:lnTo>
                  <a:pt x="5554" y="2793"/>
                </a:lnTo>
                <a:lnTo>
                  <a:pt x="7402" y="1862"/>
                </a:lnTo>
                <a:lnTo>
                  <a:pt x="9626" y="1241"/>
                </a:lnTo>
                <a:lnTo>
                  <a:pt x="13093" y="828"/>
                </a:lnTo>
                <a:lnTo>
                  <a:pt x="17389" y="552"/>
                </a:lnTo>
                <a:lnTo>
                  <a:pt x="26461" y="246"/>
                </a:lnTo>
                <a:lnTo>
                  <a:pt x="40370" y="49"/>
                </a:lnTo>
                <a:lnTo>
                  <a:pt x="43511" y="32"/>
                </a:lnTo>
                <a:lnTo>
                  <a:pt x="46597" y="1014"/>
                </a:lnTo>
                <a:lnTo>
                  <a:pt x="49647" y="2661"/>
                </a:lnTo>
                <a:lnTo>
                  <a:pt x="56930" y="7692"/>
                </a:lnTo>
                <a:lnTo>
                  <a:pt x="58520" y="8104"/>
                </a:lnTo>
                <a:lnTo>
                  <a:pt x="60572" y="8380"/>
                </a:lnTo>
                <a:lnTo>
                  <a:pt x="62932" y="8563"/>
                </a:lnTo>
                <a:lnTo>
                  <a:pt x="64505" y="7693"/>
                </a:lnTo>
                <a:lnTo>
                  <a:pt x="65554" y="6121"/>
                </a:lnTo>
                <a:lnTo>
                  <a:pt x="67650" y="6"/>
                </a:lnTo>
                <a:lnTo>
                  <a:pt x="67652"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 name="SMARTInkAnnotation612"/>
          <p:cNvSpPr/>
          <p:nvPr/>
        </p:nvSpPr>
        <p:spPr bwMode="auto">
          <a:xfrm>
            <a:off x="1939396" y="5107893"/>
            <a:ext cx="149986" cy="169363"/>
          </a:xfrm>
          <a:custGeom>
            <a:avLst/>
            <a:gdLst/>
            <a:ahLst/>
            <a:cxnLst/>
            <a:rect l="0" t="0" r="0" b="0"/>
            <a:pathLst>
              <a:path w="149986" h="169363">
                <a:moveTo>
                  <a:pt x="78713" y="26677"/>
                </a:moveTo>
                <a:lnTo>
                  <a:pt x="78713" y="4196"/>
                </a:lnTo>
                <a:lnTo>
                  <a:pt x="77721" y="2760"/>
                </a:lnTo>
                <a:lnTo>
                  <a:pt x="76067" y="1803"/>
                </a:lnTo>
                <a:lnTo>
                  <a:pt x="71025" y="266"/>
                </a:lnTo>
                <a:lnTo>
                  <a:pt x="67689" y="56"/>
                </a:lnTo>
                <a:lnTo>
                  <a:pt x="65411" y="0"/>
                </a:lnTo>
                <a:lnTo>
                  <a:pt x="62899" y="956"/>
                </a:lnTo>
                <a:lnTo>
                  <a:pt x="60233" y="2584"/>
                </a:lnTo>
                <a:lnTo>
                  <a:pt x="57463" y="4662"/>
                </a:lnTo>
                <a:lnTo>
                  <a:pt x="54625" y="6047"/>
                </a:lnTo>
                <a:lnTo>
                  <a:pt x="51740" y="6971"/>
                </a:lnTo>
                <a:lnTo>
                  <a:pt x="48825" y="7586"/>
                </a:lnTo>
                <a:lnTo>
                  <a:pt x="46881" y="8989"/>
                </a:lnTo>
                <a:lnTo>
                  <a:pt x="45585" y="10917"/>
                </a:lnTo>
                <a:lnTo>
                  <a:pt x="44722" y="13193"/>
                </a:lnTo>
                <a:lnTo>
                  <a:pt x="41116" y="18369"/>
                </a:lnTo>
                <a:lnTo>
                  <a:pt x="38766" y="21138"/>
                </a:lnTo>
                <a:lnTo>
                  <a:pt x="36206" y="23977"/>
                </a:lnTo>
                <a:lnTo>
                  <a:pt x="30717" y="29777"/>
                </a:lnTo>
                <a:lnTo>
                  <a:pt x="22048" y="38620"/>
                </a:lnTo>
                <a:lnTo>
                  <a:pt x="20101" y="41584"/>
                </a:lnTo>
                <a:lnTo>
                  <a:pt x="18802" y="44552"/>
                </a:lnTo>
                <a:lnTo>
                  <a:pt x="17936" y="47524"/>
                </a:lnTo>
                <a:lnTo>
                  <a:pt x="16367" y="51489"/>
                </a:lnTo>
                <a:lnTo>
                  <a:pt x="14329" y="56116"/>
                </a:lnTo>
                <a:lnTo>
                  <a:pt x="11978" y="61187"/>
                </a:lnTo>
                <a:lnTo>
                  <a:pt x="9418" y="65558"/>
                </a:lnTo>
                <a:lnTo>
                  <a:pt x="6720" y="69466"/>
                </a:lnTo>
                <a:lnTo>
                  <a:pt x="3928" y="73062"/>
                </a:lnTo>
                <a:lnTo>
                  <a:pt x="2067" y="76452"/>
                </a:lnTo>
                <a:lnTo>
                  <a:pt x="827" y="79704"/>
                </a:lnTo>
                <a:lnTo>
                  <a:pt x="0" y="82864"/>
                </a:lnTo>
                <a:lnTo>
                  <a:pt x="441" y="86956"/>
                </a:lnTo>
                <a:lnTo>
                  <a:pt x="1727" y="91667"/>
                </a:lnTo>
                <a:lnTo>
                  <a:pt x="3576" y="96793"/>
                </a:lnTo>
                <a:lnTo>
                  <a:pt x="4809" y="101202"/>
                </a:lnTo>
                <a:lnTo>
                  <a:pt x="5631" y="105134"/>
                </a:lnTo>
                <a:lnTo>
                  <a:pt x="6180" y="108748"/>
                </a:lnTo>
                <a:lnTo>
                  <a:pt x="7537" y="113141"/>
                </a:lnTo>
                <a:lnTo>
                  <a:pt x="9434" y="118054"/>
                </a:lnTo>
                <a:lnTo>
                  <a:pt x="11691" y="123314"/>
                </a:lnTo>
                <a:lnTo>
                  <a:pt x="14188" y="127812"/>
                </a:lnTo>
                <a:lnTo>
                  <a:pt x="16845" y="131804"/>
                </a:lnTo>
                <a:lnTo>
                  <a:pt x="19608" y="135457"/>
                </a:lnTo>
                <a:lnTo>
                  <a:pt x="22443" y="139876"/>
                </a:lnTo>
                <a:lnTo>
                  <a:pt x="25324" y="144808"/>
                </a:lnTo>
                <a:lnTo>
                  <a:pt x="28238" y="150079"/>
                </a:lnTo>
                <a:lnTo>
                  <a:pt x="32164" y="154586"/>
                </a:lnTo>
                <a:lnTo>
                  <a:pt x="36767" y="158582"/>
                </a:lnTo>
                <a:lnTo>
                  <a:pt x="41819" y="162239"/>
                </a:lnTo>
                <a:lnTo>
                  <a:pt x="47172" y="164677"/>
                </a:lnTo>
                <a:lnTo>
                  <a:pt x="52725" y="166302"/>
                </a:lnTo>
                <a:lnTo>
                  <a:pt x="58411" y="167385"/>
                </a:lnTo>
                <a:lnTo>
                  <a:pt x="64186" y="168108"/>
                </a:lnTo>
                <a:lnTo>
                  <a:pt x="70020" y="168589"/>
                </a:lnTo>
                <a:lnTo>
                  <a:pt x="75894" y="168910"/>
                </a:lnTo>
                <a:lnTo>
                  <a:pt x="87713" y="169267"/>
                </a:lnTo>
                <a:lnTo>
                  <a:pt x="93642" y="169362"/>
                </a:lnTo>
                <a:lnTo>
                  <a:pt x="98588" y="168433"/>
                </a:lnTo>
                <a:lnTo>
                  <a:pt x="102877" y="166822"/>
                </a:lnTo>
                <a:lnTo>
                  <a:pt x="106728" y="164755"/>
                </a:lnTo>
                <a:lnTo>
                  <a:pt x="111281" y="163378"/>
                </a:lnTo>
                <a:lnTo>
                  <a:pt x="116300" y="162459"/>
                </a:lnTo>
                <a:lnTo>
                  <a:pt x="121630" y="161847"/>
                </a:lnTo>
                <a:lnTo>
                  <a:pt x="126176" y="160446"/>
                </a:lnTo>
                <a:lnTo>
                  <a:pt x="130198" y="158521"/>
                </a:lnTo>
                <a:lnTo>
                  <a:pt x="133873" y="156244"/>
                </a:lnTo>
                <a:lnTo>
                  <a:pt x="137314" y="152743"/>
                </a:lnTo>
                <a:lnTo>
                  <a:pt x="140601" y="148424"/>
                </a:lnTo>
                <a:lnTo>
                  <a:pt x="143784" y="143560"/>
                </a:lnTo>
                <a:lnTo>
                  <a:pt x="145906" y="139326"/>
                </a:lnTo>
                <a:lnTo>
                  <a:pt x="147321" y="135510"/>
                </a:lnTo>
                <a:lnTo>
                  <a:pt x="148264" y="131975"/>
                </a:lnTo>
                <a:lnTo>
                  <a:pt x="148893" y="127633"/>
                </a:lnTo>
                <a:lnTo>
                  <a:pt x="149312" y="122755"/>
                </a:lnTo>
                <a:lnTo>
                  <a:pt x="149778" y="113035"/>
                </a:lnTo>
                <a:lnTo>
                  <a:pt x="149985" y="105407"/>
                </a:lnTo>
                <a:lnTo>
                  <a:pt x="149048" y="100992"/>
                </a:lnTo>
                <a:lnTo>
                  <a:pt x="147431" y="96064"/>
                </a:lnTo>
                <a:lnTo>
                  <a:pt x="145361" y="90794"/>
                </a:lnTo>
                <a:lnTo>
                  <a:pt x="142989" y="86289"/>
                </a:lnTo>
                <a:lnTo>
                  <a:pt x="140415" y="82294"/>
                </a:lnTo>
                <a:lnTo>
                  <a:pt x="137707" y="78638"/>
                </a:lnTo>
                <a:lnTo>
                  <a:pt x="134909" y="75208"/>
                </a:lnTo>
                <a:lnTo>
                  <a:pt x="132052" y="71929"/>
                </a:lnTo>
                <a:lnTo>
                  <a:pt x="129155" y="68752"/>
                </a:lnTo>
                <a:lnTo>
                  <a:pt x="125239" y="65641"/>
                </a:lnTo>
                <a:lnTo>
                  <a:pt x="120645" y="62575"/>
                </a:lnTo>
                <a:lnTo>
                  <a:pt x="115597" y="59538"/>
                </a:lnTo>
                <a:lnTo>
                  <a:pt x="111240" y="57514"/>
                </a:lnTo>
                <a:lnTo>
                  <a:pt x="107343" y="56165"/>
                </a:lnTo>
                <a:lnTo>
                  <a:pt x="103753" y="55265"/>
                </a:lnTo>
                <a:lnTo>
                  <a:pt x="99375" y="53673"/>
                </a:lnTo>
                <a:lnTo>
                  <a:pt x="94472" y="51619"/>
                </a:lnTo>
                <a:lnTo>
                  <a:pt x="81826" y="45936"/>
                </a:lnTo>
                <a:lnTo>
                  <a:pt x="77450" y="45158"/>
                </a:lnTo>
                <a:lnTo>
                  <a:pt x="71298" y="44659"/>
                </a:lnTo>
                <a:lnTo>
                  <a:pt x="74972" y="44573"/>
                </a:lnTo>
                <a:lnTo>
                  <a:pt x="96572" y="4453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 name="SMARTInkAnnotation613"/>
          <p:cNvSpPr/>
          <p:nvPr/>
        </p:nvSpPr>
        <p:spPr bwMode="auto">
          <a:xfrm>
            <a:off x="2169914" y="5107781"/>
            <a:ext cx="17860" cy="169507"/>
          </a:xfrm>
          <a:custGeom>
            <a:avLst/>
            <a:gdLst/>
            <a:ahLst/>
            <a:cxnLst/>
            <a:rect l="0" t="0" r="0" b="0"/>
            <a:pathLst>
              <a:path w="17860" h="169507">
                <a:moveTo>
                  <a:pt x="0" y="0"/>
                </a:moveTo>
                <a:lnTo>
                  <a:pt x="0" y="17169"/>
                </a:lnTo>
                <a:lnTo>
                  <a:pt x="992" y="22360"/>
                </a:lnTo>
                <a:lnTo>
                  <a:pt x="2646" y="27805"/>
                </a:lnTo>
                <a:lnTo>
                  <a:pt x="4740" y="33419"/>
                </a:lnTo>
                <a:lnTo>
                  <a:pt x="6136" y="38154"/>
                </a:lnTo>
                <a:lnTo>
                  <a:pt x="7068" y="42304"/>
                </a:lnTo>
                <a:lnTo>
                  <a:pt x="7688" y="46062"/>
                </a:lnTo>
                <a:lnTo>
                  <a:pt x="8102" y="50552"/>
                </a:lnTo>
                <a:lnTo>
                  <a:pt x="8378" y="55529"/>
                </a:lnTo>
                <a:lnTo>
                  <a:pt x="8684" y="66352"/>
                </a:lnTo>
                <a:lnTo>
                  <a:pt x="8927" y="117676"/>
                </a:lnTo>
                <a:lnTo>
                  <a:pt x="8929" y="169506"/>
                </a:lnTo>
                <a:lnTo>
                  <a:pt x="8929" y="157221"/>
                </a:lnTo>
                <a:lnTo>
                  <a:pt x="9921" y="153431"/>
                </a:lnTo>
                <a:lnTo>
                  <a:pt x="11575" y="148921"/>
                </a:lnTo>
                <a:lnTo>
                  <a:pt x="17859" y="1339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 name="SMARTInkAnnotation614"/>
          <p:cNvSpPr/>
          <p:nvPr/>
        </p:nvSpPr>
        <p:spPr bwMode="auto">
          <a:xfrm>
            <a:off x="2214562" y="5116710"/>
            <a:ext cx="80368" cy="62141"/>
          </a:xfrm>
          <a:custGeom>
            <a:avLst/>
            <a:gdLst/>
            <a:ahLst/>
            <a:cxnLst/>
            <a:rect l="0" t="0" r="0" b="0"/>
            <a:pathLst>
              <a:path w="80368" h="62141">
                <a:moveTo>
                  <a:pt x="0" y="53579"/>
                </a:moveTo>
                <a:lnTo>
                  <a:pt x="4741" y="58319"/>
                </a:lnTo>
                <a:lnTo>
                  <a:pt x="7129" y="59715"/>
                </a:lnTo>
                <a:lnTo>
                  <a:pt x="9714" y="60646"/>
                </a:lnTo>
                <a:lnTo>
                  <a:pt x="12429" y="61267"/>
                </a:lnTo>
                <a:lnTo>
                  <a:pt x="15231" y="61681"/>
                </a:lnTo>
                <a:lnTo>
                  <a:pt x="18092" y="61957"/>
                </a:lnTo>
                <a:lnTo>
                  <a:pt x="20991" y="62140"/>
                </a:lnTo>
                <a:lnTo>
                  <a:pt x="24908" y="61271"/>
                </a:lnTo>
                <a:lnTo>
                  <a:pt x="29504" y="59699"/>
                </a:lnTo>
                <a:lnTo>
                  <a:pt x="34552" y="57659"/>
                </a:lnTo>
                <a:lnTo>
                  <a:pt x="38910" y="55306"/>
                </a:lnTo>
                <a:lnTo>
                  <a:pt x="42807" y="52746"/>
                </a:lnTo>
                <a:lnTo>
                  <a:pt x="46398" y="50047"/>
                </a:lnTo>
                <a:lnTo>
                  <a:pt x="49783" y="47256"/>
                </a:lnTo>
                <a:lnTo>
                  <a:pt x="53033" y="44403"/>
                </a:lnTo>
                <a:lnTo>
                  <a:pt x="56191" y="41508"/>
                </a:lnTo>
                <a:lnTo>
                  <a:pt x="59289" y="37594"/>
                </a:lnTo>
                <a:lnTo>
                  <a:pt x="62346" y="33001"/>
                </a:lnTo>
                <a:lnTo>
                  <a:pt x="65377" y="27954"/>
                </a:lnTo>
                <a:lnTo>
                  <a:pt x="67397" y="23597"/>
                </a:lnTo>
                <a:lnTo>
                  <a:pt x="68744" y="19700"/>
                </a:lnTo>
                <a:lnTo>
                  <a:pt x="69642" y="16110"/>
                </a:lnTo>
                <a:lnTo>
                  <a:pt x="71232" y="12725"/>
                </a:lnTo>
                <a:lnTo>
                  <a:pt x="73285" y="9476"/>
                </a:lnTo>
                <a:lnTo>
                  <a:pt x="8036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 name="SMARTInkAnnotation615"/>
          <p:cNvSpPr/>
          <p:nvPr/>
        </p:nvSpPr>
        <p:spPr bwMode="auto">
          <a:xfrm>
            <a:off x="2277070" y="5080992"/>
            <a:ext cx="8931" cy="176665"/>
          </a:xfrm>
          <a:custGeom>
            <a:avLst/>
            <a:gdLst/>
            <a:ahLst/>
            <a:cxnLst/>
            <a:rect l="0" t="0" r="0" b="0"/>
            <a:pathLst>
              <a:path w="8931" h="176665">
                <a:moveTo>
                  <a:pt x="0" y="0"/>
                </a:moveTo>
                <a:lnTo>
                  <a:pt x="0" y="148429"/>
                </a:lnTo>
                <a:lnTo>
                  <a:pt x="992" y="153523"/>
                </a:lnTo>
                <a:lnTo>
                  <a:pt x="2646" y="157911"/>
                </a:lnTo>
                <a:lnTo>
                  <a:pt x="4740" y="161828"/>
                </a:lnTo>
                <a:lnTo>
                  <a:pt x="6137" y="165433"/>
                </a:lnTo>
                <a:lnTo>
                  <a:pt x="7068" y="168827"/>
                </a:lnTo>
                <a:lnTo>
                  <a:pt x="8562" y="176664"/>
                </a:lnTo>
                <a:lnTo>
                  <a:pt x="8684" y="176315"/>
                </a:lnTo>
                <a:lnTo>
                  <a:pt x="8881" y="171271"/>
                </a:lnTo>
                <a:lnTo>
                  <a:pt x="8908" y="168394"/>
                </a:lnTo>
                <a:lnTo>
                  <a:pt x="8930" y="15180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 name="SMARTInkAnnotation616"/>
          <p:cNvSpPr/>
          <p:nvPr/>
        </p:nvSpPr>
        <p:spPr bwMode="auto">
          <a:xfrm>
            <a:off x="1535906" y="4822031"/>
            <a:ext cx="17860" cy="98227"/>
          </a:xfrm>
          <a:custGeom>
            <a:avLst/>
            <a:gdLst/>
            <a:ahLst/>
            <a:cxnLst/>
            <a:rect l="0" t="0" r="0" b="0"/>
            <a:pathLst>
              <a:path w="17860" h="98227">
                <a:moveTo>
                  <a:pt x="17859" y="98226"/>
                </a:moveTo>
                <a:lnTo>
                  <a:pt x="13119" y="98226"/>
                </a:lnTo>
                <a:lnTo>
                  <a:pt x="11722" y="97235"/>
                </a:lnTo>
                <a:lnTo>
                  <a:pt x="10791" y="95581"/>
                </a:lnTo>
                <a:lnTo>
                  <a:pt x="9297" y="90538"/>
                </a:lnTo>
                <a:lnTo>
                  <a:pt x="9175" y="89132"/>
                </a:lnTo>
                <a:lnTo>
                  <a:pt x="9093" y="87202"/>
                </a:lnTo>
                <a:lnTo>
                  <a:pt x="9002" y="82413"/>
                </a:lnTo>
                <a:lnTo>
                  <a:pt x="8932" y="59495"/>
                </a:lnTo>
                <a:lnTo>
                  <a:pt x="7939" y="55538"/>
                </a:lnTo>
                <a:lnTo>
                  <a:pt x="6285" y="50916"/>
                </a:lnTo>
                <a:lnTo>
                  <a:pt x="4190" y="45850"/>
                </a:lnTo>
                <a:lnTo>
                  <a:pt x="2793" y="40488"/>
                </a:lnTo>
                <a:lnTo>
                  <a:pt x="1862" y="34930"/>
                </a:lnTo>
                <a:lnTo>
                  <a:pt x="1241" y="29240"/>
                </a:lnTo>
                <a:lnTo>
                  <a:pt x="827" y="24454"/>
                </a:lnTo>
                <a:lnTo>
                  <a:pt x="552" y="20272"/>
                </a:lnTo>
                <a:lnTo>
                  <a:pt x="245" y="12978"/>
                </a:lnTo>
                <a:lnTo>
                  <a:pt x="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 name="SMARTInkAnnotation617"/>
          <p:cNvSpPr/>
          <p:nvPr/>
        </p:nvSpPr>
        <p:spPr bwMode="auto">
          <a:xfrm>
            <a:off x="1491257" y="4607718"/>
            <a:ext cx="26790" cy="112025"/>
          </a:xfrm>
          <a:custGeom>
            <a:avLst/>
            <a:gdLst/>
            <a:ahLst/>
            <a:cxnLst/>
            <a:rect l="0" t="0" r="0" b="0"/>
            <a:pathLst>
              <a:path w="26790" h="112025">
                <a:moveTo>
                  <a:pt x="0" y="0"/>
                </a:moveTo>
                <a:lnTo>
                  <a:pt x="4741" y="4741"/>
                </a:lnTo>
                <a:lnTo>
                  <a:pt x="6137" y="7129"/>
                </a:lnTo>
                <a:lnTo>
                  <a:pt x="7068" y="9714"/>
                </a:lnTo>
                <a:lnTo>
                  <a:pt x="7689" y="12429"/>
                </a:lnTo>
                <a:lnTo>
                  <a:pt x="9095" y="15231"/>
                </a:lnTo>
                <a:lnTo>
                  <a:pt x="11024" y="18092"/>
                </a:lnTo>
                <a:lnTo>
                  <a:pt x="13303" y="20991"/>
                </a:lnTo>
                <a:lnTo>
                  <a:pt x="14822" y="24908"/>
                </a:lnTo>
                <a:lnTo>
                  <a:pt x="15834" y="29504"/>
                </a:lnTo>
                <a:lnTo>
                  <a:pt x="16510" y="34552"/>
                </a:lnTo>
                <a:lnTo>
                  <a:pt x="16960" y="38910"/>
                </a:lnTo>
                <a:lnTo>
                  <a:pt x="17260" y="42807"/>
                </a:lnTo>
                <a:lnTo>
                  <a:pt x="17460" y="46398"/>
                </a:lnTo>
                <a:lnTo>
                  <a:pt x="17682" y="53033"/>
                </a:lnTo>
                <a:lnTo>
                  <a:pt x="17807" y="64992"/>
                </a:lnTo>
                <a:lnTo>
                  <a:pt x="17825" y="70117"/>
                </a:lnTo>
                <a:lnTo>
                  <a:pt x="18829" y="74527"/>
                </a:lnTo>
                <a:lnTo>
                  <a:pt x="20490" y="78458"/>
                </a:lnTo>
                <a:lnTo>
                  <a:pt x="22590" y="82070"/>
                </a:lnTo>
                <a:lnTo>
                  <a:pt x="23990" y="85472"/>
                </a:lnTo>
                <a:lnTo>
                  <a:pt x="24923" y="88731"/>
                </a:lnTo>
                <a:lnTo>
                  <a:pt x="26421" y="96351"/>
                </a:lnTo>
                <a:lnTo>
                  <a:pt x="26544" y="97969"/>
                </a:lnTo>
                <a:lnTo>
                  <a:pt x="26625" y="100039"/>
                </a:lnTo>
                <a:lnTo>
                  <a:pt x="26757" y="105750"/>
                </a:lnTo>
                <a:lnTo>
                  <a:pt x="26783" y="112024"/>
                </a:lnTo>
                <a:lnTo>
                  <a:pt x="26789" y="8929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 name="SMARTInkAnnotation618"/>
          <p:cNvSpPr/>
          <p:nvPr/>
        </p:nvSpPr>
        <p:spPr bwMode="auto">
          <a:xfrm>
            <a:off x="1544835" y="4634507"/>
            <a:ext cx="71439" cy="26423"/>
          </a:xfrm>
          <a:custGeom>
            <a:avLst/>
            <a:gdLst/>
            <a:ahLst/>
            <a:cxnLst/>
            <a:rect l="0" t="0" r="0" b="0"/>
            <a:pathLst>
              <a:path w="71439" h="26423">
                <a:moveTo>
                  <a:pt x="0" y="17860"/>
                </a:moveTo>
                <a:lnTo>
                  <a:pt x="7689" y="25548"/>
                </a:lnTo>
                <a:lnTo>
                  <a:pt x="9095" y="25962"/>
                </a:lnTo>
                <a:lnTo>
                  <a:pt x="11024" y="26238"/>
                </a:lnTo>
                <a:lnTo>
                  <a:pt x="13303" y="26422"/>
                </a:lnTo>
                <a:lnTo>
                  <a:pt x="16806" y="25552"/>
                </a:lnTo>
                <a:lnTo>
                  <a:pt x="21126" y="23980"/>
                </a:lnTo>
                <a:lnTo>
                  <a:pt x="25991" y="21940"/>
                </a:lnTo>
                <a:lnTo>
                  <a:pt x="30226" y="20580"/>
                </a:lnTo>
                <a:lnTo>
                  <a:pt x="34041" y="19673"/>
                </a:lnTo>
                <a:lnTo>
                  <a:pt x="37577" y="19069"/>
                </a:lnTo>
                <a:lnTo>
                  <a:pt x="40926" y="18666"/>
                </a:lnTo>
                <a:lnTo>
                  <a:pt x="44152" y="18397"/>
                </a:lnTo>
                <a:lnTo>
                  <a:pt x="47294" y="18218"/>
                </a:lnTo>
                <a:lnTo>
                  <a:pt x="49389" y="17106"/>
                </a:lnTo>
                <a:lnTo>
                  <a:pt x="50785" y="15373"/>
                </a:lnTo>
                <a:lnTo>
                  <a:pt x="51716" y="13225"/>
                </a:lnTo>
                <a:lnTo>
                  <a:pt x="53329" y="11793"/>
                </a:lnTo>
                <a:lnTo>
                  <a:pt x="55397" y="10839"/>
                </a:lnTo>
                <a:lnTo>
                  <a:pt x="57767" y="10203"/>
                </a:lnTo>
                <a:lnTo>
                  <a:pt x="59348" y="8786"/>
                </a:lnTo>
                <a:lnTo>
                  <a:pt x="60401" y="6850"/>
                </a:lnTo>
                <a:lnTo>
                  <a:pt x="62092" y="1353"/>
                </a:lnTo>
                <a:lnTo>
                  <a:pt x="63223" y="902"/>
                </a:lnTo>
                <a:lnTo>
                  <a:pt x="64969" y="602"/>
                </a:lnTo>
                <a:lnTo>
                  <a:pt x="7143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 name="SMARTInkAnnotation619"/>
          <p:cNvSpPr/>
          <p:nvPr/>
        </p:nvSpPr>
        <p:spPr bwMode="auto">
          <a:xfrm>
            <a:off x="1616273" y="4598789"/>
            <a:ext cx="8931" cy="114395"/>
          </a:xfrm>
          <a:custGeom>
            <a:avLst/>
            <a:gdLst/>
            <a:ahLst/>
            <a:cxnLst/>
            <a:rect l="0" t="0" r="0" b="0"/>
            <a:pathLst>
              <a:path w="8931" h="114395">
                <a:moveTo>
                  <a:pt x="0" y="0"/>
                </a:moveTo>
                <a:lnTo>
                  <a:pt x="0" y="72699"/>
                </a:lnTo>
                <a:lnTo>
                  <a:pt x="992" y="77240"/>
                </a:lnTo>
                <a:lnTo>
                  <a:pt x="2646" y="82251"/>
                </a:lnTo>
                <a:lnTo>
                  <a:pt x="7688" y="95070"/>
                </a:lnTo>
                <a:lnTo>
                  <a:pt x="8102" y="97115"/>
                </a:lnTo>
                <a:lnTo>
                  <a:pt x="8378" y="99470"/>
                </a:lnTo>
                <a:lnTo>
                  <a:pt x="8562" y="102032"/>
                </a:lnTo>
                <a:lnTo>
                  <a:pt x="8684" y="104732"/>
                </a:lnTo>
                <a:lnTo>
                  <a:pt x="8897" y="114394"/>
                </a:lnTo>
                <a:lnTo>
                  <a:pt x="8920" y="110844"/>
                </a:lnTo>
                <a:lnTo>
                  <a:pt x="8930" y="9822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1" name="SMARTInkAnnotation620"/>
          <p:cNvSpPr/>
          <p:nvPr/>
        </p:nvSpPr>
        <p:spPr bwMode="auto">
          <a:xfrm>
            <a:off x="1232296" y="5197078"/>
            <a:ext cx="89298" cy="8930"/>
          </a:xfrm>
          <a:custGeom>
            <a:avLst/>
            <a:gdLst/>
            <a:ahLst/>
            <a:cxnLst/>
            <a:rect l="0" t="0" r="0" b="0"/>
            <a:pathLst>
              <a:path w="89298" h="8930">
                <a:moveTo>
                  <a:pt x="89297" y="8929"/>
                </a:moveTo>
                <a:lnTo>
                  <a:pt x="72788" y="8929"/>
                </a:lnTo>
                <a:lnTo>
                  <a:pt x="71346" y="7938"/>
                </a:lnTo>
                <a:lnTo>
                  <a:pt x="69392" y="6284"/>
                </a:lnTo>
                <a:lnTo>
                  <a:pt x="67097" y="4189"/>
                </a:lnTo>
                <a:lnTo>
                  <a:pt x="64575" y="2792"/>
                </a:lnTo>
                <a:lnTo>
                  <a:pt x="61902" y="1862"/>
                </a:lnTo>
                <a:lnTo>
                  <a:pt x="59127" y="1241"/>
                </a:lnTo>
                <a:lnTo>
                  <a:pt x="56286" y="827"/>
                </a:lnTo>
                <a:lnTo>
                  <a:pt x="53399" y="551"/>
                </a:lnTo>
                <a:lnTo>
                  <a:pt x="50482" y="367"/>
                </a:lnTo>
                <a:lnTo>
                  <a:pt x="44596" y="163"/>
                </a:lnTo>
                <a:lnTo>
                  <a:pt x="32732" y="32"/>
                </a:lnTo>
                <a:lnTo>
                  <a:pt x="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2" name="SMARTInkAnnotation621"/>
          <p:cNvSpPr/>
          <p:nvPr/>
        </p:nvSpPr>
        <p:spPr bwMode="auto">
          <a:xfrm>
            <a:off x="1017984" y="5152429"/>
            <a:ext cx="26790" cy="133388"/>
          </a:xfrm>
          <a:custGeom>
            <a:avLst/>
            <a:gdLst/>
            <a:ahLst/>
            <a:cxnLst/>
            <a:rect l="0" t="0" r="0" b="0"/>
            <a:pathLst>
              <a:path w="26790" h="133388">
                <a:moveTo>
                  <a:pt x="26789" y="0"/>
                </a:moveTo>
                <a:lnTo>
                  <a:pt x="26789" y="60932"/>
                </a:lnTo>
                <a:lnTo>
                  <a:pt x="25797" y="66418"/>
                </a:lnTo>
                <a:lnTo>
                  <a:pt x="24143" y="72060"/>
                </a:lnTo>
                <a:lnTo>
                  <a:pt x="22049" y="77806"/>
                </a:lnTo>
                <a:lnTo>
                  <a:pt x="20652" y="82628"/>
                </a:lnTo>
                <a:lnTo>
                  <a:pt x="19721" y="86836"/>
                </a:lnTo>
                <a:lnTo>
                  <a:pt x="19101" y="90633"/>
                </a:lnTo>
                <a:lnTo>
                  <a:pt x="18687" y="95149"/>
                </a:lnTo>
                <a:lnTo>
                  <a:pt x="18411" y="100143"/>
                </a:lnTo>
                <a:lnTo>
                  <a:pt x="18227" y="105458"/>
                </a:lnTo>
                <a:lnTo>
                  <a:pt x="17112" y="109993"/>
                </a:lnTo>
                <a:lnTo>
                  <a:pt x="15377" y="114009"/>
                </a:lnTo>
                <a:lnTo>
                  <a:pt x="13228" y="117678"/>
                </a:lnTo>
                <a:lnTo>
                  <a:pt x="11795" y="121116"/>
                </a:lnTo>
                <a:lnTo>
                  <a:pt x="10840" y="124400"/>
                </a:lnTo>
                <a:lnTo>
                  <a:pt x="9041" y="133387"/>
                </a:lnTo>
                <a:lnTo>
                  <a:pt x="8979" y="131051"/>
                </a:lnTo>
                <a:lnTo>
                  <a:pt x="8963" y="129040"/>
                </a:lnTo>
                <a:lnTo>
                  <a:pt x="7959" y="127698"/>
                </a:lnTo>
                <a:lnTo>
                  <a:pt x="6299" y="126804"/>
                </a:lnTo>
                <a:lnTo>
                  <a:pt x="0" y="12501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3" name="SMARTInkAnnotation622"/>
          <p:cNvSpPr/>
          <p:nvPr/>
        </p:nvSpPr>
        <p:spPr bwMode="auto">
          <a:xfrm>
            <a:off x="1089421" y="5170289"/>
            <a:ext cx="62509" cy="53579"/>
          </a:xfrm>
          <a:custGeom>
            <a:avLst/>
            <a:gdLst/>
            <a:ahLst/>
            <a:cxnLst/>
            <a:rect l="0" t="0" r="0" b="0"/>
            <a:pathLst>
              <a:path w="62509" h="53579">
                <a:moveTo>
                  <a:pt x="0" y="53578"/>
                </a:moveTo>
                <a:lnTo>
                  <a:pt x="4741" y="53578"/>
                </a:lnTo>
                <a:lnTo>
                  <a:pt x="7129" y="52586"/>
                </a:lnTo>
                <a:lnTo>
                  <a:pt x="9714" y="50932"/>
                </a:lnTo>
                <a:lnTo>
                  <a:pt x="12429" y="48837"/>
                </a:lnTo>
                <a:lnTo>
                  <a:pt x="15232" y="46449"/>
                </a:lnTo>
                <a:lnTo>
                  <a:pt x="18092" y="43864"/>
                </a:lnTo>
                <a:lnTo>
                  <a:pt x="23916" y="38346"/>
                </a:lnTo>
                <a:lnTo>
                  <a:pt x="29812" y="32587"/>
                </a:lnTo>
                <a:lnTo>
                  <a:pt x="31781" y="29662"/>
                </a:lnTo>
                <a:lnTo>
                  <a:pt x="33094" y="26720"/>
                </a:lnTo>
                <a:lnTo>
                  <a:pt x="33969" y="23766"/>
                </a:lnTo>
                <a:lnTo>
                  <a:pt x="35545" y="20805"/>
                </a:lnTo>
                <a:lnTo>
                  <a:pt x="37587" y="17839"/>
                </a:lnTo>
                <a:lnTo>
                  <a:pt x="39941" y="14869"/>
                </a:lnTo>
                <a:lnTo>
                  <a:pt x="42502" y="11897"/>
                </a:lnTo>
                <a:lnTo>
                  <a:pt x="45202" y="8923"/>
                </a:lnTo>
                <a:lnTo>
                  <a:pt x="47994" y="5949"/>
                </a:lnTo>
                <a:lnTo>
                  <a:pt x="50848" y="3966"/>
                </a:lnTo>
                <a:lnTo>
                  <a:pt x="53743" y="2644"/>
                </a:lnTo>
                <a:lnTo>
                  <a:pt x="6250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4" name="SMARTInkAnnotation623"/>
          <p:cNvSpPr/>
          <p:nvPr/>
        </p:nvSpPr>
        <p:spPr bwMode="auto">
          <a:xfrm>
            <a:off x="1134179" y="5161359"/>
            <a:ext cx="17751" cy="132537"/>
          </a:xfrm>
          <a:custGeom>
            <a:avLst/>
            <a:gdLst/>
            <a:ahLst/>
            <a:cxnLst/>
            <a:rect l="0" t="0" r="0" b="0"/>
            <a:pathLst>
              <a:path w="17751" h="132537">
                <a:moveTo>
                  <a:pt x="8821" y="0"/>
                </a:moveTo>
                <a:lnTo>
                  <a:pt x="1132" y="0"/>
                </a:lnTo>
                <a:lnTo>
                  <a:pt x="1710" y="992"/>
                </a:lnTo>
                <a:lnTo>
                  <a:pt x="3088" y="2645"/>
                </a:lnTo>
                <a:lnTo>
                  <a:pt x="7688" y="7689"/>
                </a:lnTo>
                <a:lnTo>
                  <a:pt x="8066" y="10087"/>
                </a:lnTo>
                <a:lnTo>
                  <a:pt x="8317" y="13670"/>
                </a:lnTo>
                <a:lnTo>
                  <a:pt x="8597" y="21950"/>
                </a:lnTo>
                <a:lnTo>
                  <a:pt x="8754" y="33182"/>
                </a:lnTo>
                <a:lnTo>
                  <a:pt x="8812" y="59981"/>
                </a:lnTo>
                <a:lnTo>
                  <a:pt x="7822" y="65784"/>
                </a:lnTo>
                <a:lnTo>
                  <a:pt x="6171" y="71637"/>
                </a:lnTo>
                <a:lnTo>
                  <a:pt x="4077" y="77523"/>
                </a:lnTo>
                <a:lnTo>
                  <a:pt x="2682" y="83432"/>
                </a:lnTo>
                <a:lnTo>
                  <a:pt x="1751" y="89355"/>
                </a:lnTo>
                <a:lnTo>
                  <a:pt x="1131" y="95289"/>
                </a:lnTo>
                <a:lnTo>
                  <a:pt x="718" y="100237"/>
                </a:lnTo>
                <a:lnTo>
                  <a:pt x="442" y="104528"/>
                </a:lnTo>
                <a:lnTo>
                  <a:pt x="136" y="111941"/>
                </a:lnTo>
                <a:lnTo>
                  <a:pt x="0" y="118543"/>
                </a:lnTo>
                <a:lnTo>
                  <a:pt x="956" y="120701"/>
                </a:lnTo>
                <a:lnTo>
                  <a:pt x="2585" y="122139"/>
                </a:lnTo>
                <a:lnTo>
                  <a:pt x="4663" y="123098"/>
                </a:lnTo>
                <a:lnTo>
                  <a:pt x="6049" y="124729"/>
                </a:lnTo>
                <a:lnTo>
                  <a:pt x="6973" y="126809"/>
                </a:lnTo>
                <a:lnTo>
                  <a:pt x="7589" y="129187"/>
                </a:lnTo>
                <a:lnTo>
                  <a:pt x="8992" y="130773"/>
                </a:lnTo>
                <a:lnTo>
                  <a:pt x="10919" y="131831"/>
                </a:lnTo>
                <a:lnTo>
                  <a:pt x="13196" y="132536"/>
                </a:lnTo>
                <a:lnTo>
                  <a:pt x="14714" y="132014"/>
                </a:lnTo>
                <a:lnTo>
                  <a:pt x="15726" y="130673"/>
                </a:lnTo>
                <a:lnTo>
                  <a:pt x="17750" y="12501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5" name="SMARTInkAnnotation624"/>
          <p:cNvSpPr/>
          <p:nvPr/>
        </p:nvSpPr>
        <p:spPr bwMode="auto">
          <a:xfrm>
            <a:off x="1464503" y="5456039"/>
            <a:ext cx="17826" cy="160735"/>
          </a:xfrm>
          <a:custGeom>
            <a:avLst/>
            <a:gdLst/>
            <a:ahLst/>
            <a:cxnLst/>
            <a:rect l="0" t="0" r="0" b="0"/>
            <a:pathLst>
              <a:path w="17826" h="160735">
                <a:moveTo>
                  <a:pt x="17825" y="0"/>
                </a:moveTo>
                <a:lnTo>
                  <a:pt x="13084" y="0"/>
                </a:lnTo>
                <a:lnTo>
                  <a:pt x="11688" y="992"/>
                </a:lnTo>
                <a:lnTo>
                  <a:pt x="10757" y="2645"/>
                </a:lnTo>
                <a:lnTo>
                  <a:pt x="10136" y="4740"/>
                </a:lnTo>
                <a:lnTo>
                  <a:pt x="8730" y="7129"/>
                </a:lnTo>
                <a:lnTo>
                  <a:pt x="6801" y="9713"/>
                </a:lnTo>
                <a:lnTo>
                  <a:pt x="4522" y="12428"/>
                </a:lnTo>
                <a:lnTo>
                  <a:pt x="3003" y="16223"/>
                </a:lnTo>
                <a:lnTo>
                  <a:pt x="1991" y="20737"/>
                </a:lnTo>
                <a:lnTo>
                  <a:pt x="1315" y="25731"/>
                </a:lnTo>
                <a:lnTo>
                  <a:pt x="865" y="30052"/>
                </a:lnTo>
                <a:lnTo>
                  <a:pt x="565" y="33925"/>
                </a:lnTo>
                <a:lnTo>
                  <a:pt x="365" y="37499"/>
                </a:lnTo>
                <a:lnTo>
                  <a:pt x="143" y="44117"/>
                </a:lnTo>
                <a:lnTo>
                  <a:pt x="18" y="56066"/>
                </a:lnTo>
                <a:lnTo>
                  <a:pt x="0" y="61190"/>
                </a:lnTo>
                <a:lnTo>
                  <a:pt x="981" y="66590"/>
                </a:lnTo>
                <a:lnTo>
                  <a:pt x="2627" y="72174"/>
                </a:lnTo>
                <a:lnTo>
                  <a:pt x="4716" y="77882"/>
                </a:lnTo>
                <a:lnTo>
                  <a:pt x="6109" y="83671"/>
                </a:lnTo>
                <a:lnTo>
                  <a:pt x="7038" y="89515"/>
                </a:lnTo>
                <a:lnTo>
                  <a:pt x="7657" y="95395"/>
                </a:lnTo>
                <a:lnTo>
                  <a:pt x="8070" y="100308"/>
                </a:lnTo>
                <a:lnTo>
                  <a:pt x="8345" y="104575"/>
                </a:lnTo>
                <a:lnTo>
                  <a:pt x="8650" y="111962"/>
                </a:lnTo>
                <a:lnTo>
                  <a:pt x="8786" y="118552"/>
                </a:lnTo>
                <a:lnTo>
                  <a:pt x="8895" y="16073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6" name="SMARTInkAnnotation625"/>
          <p:cNvSpPr/>
          <p:nvPr/>
        </p:nvSpPr>
        <p:spPr bwMode="auto">
          <a:xfrm>
            <a:off x="1419820" y="5688210"/>
            <a:ext cx="17860" cy="116085"/>
          </a:xfrm>
          <a:custGeom>
            <a:avLst/>
            <a:gdLst/>
            <a:ahLst/>
            <a:cxnLst/>
            <a:rect l="0" t="0" r="0" b="0"/>
            <a:pathLst>
              <a:path w="17860" h="116085">
                <a:moveTo>
                  <a:pt x="17859" y="0"/>
                </a:moveTo>
                <a:lnTo>
                  <a:pt x="13119" y="4741"/>
                </a:lnTo>
                <a:lnTo>
                  <a:pt x="11722" y="7129"/>
                </a:lnTo>
                <a:lnTo>
                  <a:pt x="10791" y="9714"/>
                </a:lnTo>
                <a:lnTo>
                  <a:pt x="10171" y="12429"/>
                </a:lnTo>
                <a:lnTo>
                  <a:pt x="9757" y="15232"/>
                </a:lnTo>
                <a:lnTo>
                  <a:pt x="9481" y="18092"/>
                </a:lnTo>
                <a:lnTo>
                  <a:pt x="9297" y="20991"/>
                </a:lnTo>
                <a:lnTo>
                  <a:pt x="9093" y="29504"/>
                </a:lnTo>
                <a:lnTo>
                  <a:pt x="8930" y="116084"/>
                </a:lnTo>
                <a:lnTo>
                  <a:pt x="4189" y="111345"/>
                </a:lnTo>
                <a:lnTo>
                  <a:pt x="2793" y="108957"/>
                </a:lnTo>
                <a:lnTo>
                  <a:pt x="1862" y="106372"/>
                </a:lnTo>
                <a:lnTo>
                  <a:pt x="0" y="9822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7" name="SMARTInkAnnotation626"/>
          <p:cNvSpPr/>
          <p:nvPr/>
        </p:nvSpPr>
        <p:spPr bwMode="auto">
          <a:xfrm>
            <a:off x="1437679" y="5741789"/>
            <a:ext cx="80368" cy="8930"/>
          </a:xfrm>
          <a:custGeom>
            <a:avLst/>
            <a:gdLst/>
            <a:ahLst/>
            <a:cxnLst/>
            <a:rect l="0" t="0" r="0" b="0"/>
            <a:pathLst>
              <a:path w="80368" h="8930">
                <a:moveTo>
                  <a:pt x="0" y="0"/>
                </a:moveTo>
                <a:lnTo>
                  <a:pt x="4741" y="4740"/>
                </a:lnTo>
                <a:lnTo>
                  <a:pt x="7129" y="6136"/>
                </a:lnTo>
                <a:lnTo>
                  <a:pt x="9714" y="7067"/>
                </a:lnTo>
                <a:lnTo>
                  <a:pt x="12429" y="7688"/>
                </a:lnTo>
                <a:lnTo>
                  <a:pt x="15231" y="8102"/>
                </a:lnTo>
                <a:lnTo>
                  <a:pt x="18092" y="8378"/>
                </a:lnTo>
                <a:lnTo>
                  <a:pt x="20991" y="8561"/>
                </a:lnTo>
                <a:lnTo>
                  <a:pt x="23916" y="7692"/>
                </a:lnTo>
                <a:lnTo>
                  <a:pt x="26858" y="6120"/>
                </a:lnTo>
                <a:lnTo>
                  <a:pt x="29812" y="4080"/>
                </a:lnTo>
                <a:lnTo>
                  <a:pt x="32773" y="2720"/>
                </a:lnTo>
                <a:lnTo>
                  <a:pt x="35739" y="1813"/>
                </a:lnTo>
                <a:lnTo>
                  <a:pt x="38709" y="1208"/>
                </a:lnTo>
                <a:lnTo>
                  <a:pt x="41681" y="806"/>
                </a:lnTo>
                <a:lnTo>
                  <a:pt x="44655" y="537"/>
                </a:lnTo>
                <a:lnTo>
                  <a:pt x="47629" y="358"/>
                </a:lnTo>
                <a:lnTo>
                  <a:pt x="53580" y="159"/>
                </a:lnTo>
                <a:lnTo>
                  <a:pt x="65485" y="31"/>
                </a:lnTo>
                <a:lnTo>
                  <a:pt x="67469" y="1013"/>
                </a:lnTo>
                <a:lnTo>
                  <a:pt x="68792" y="2659"/>
                </a:lnTo>
                <a:lnTo>
                  <a:pt x="69674" y="4749"/>
                </a:lnTo>
                <a:lnTo>
                  <a:pt x="71254" y="6142"/>
                </a:lnTo>
                <a:lnTo>
                  <a:pt x="73300" y="7071"/>
                </a:lnTo>
                <a:lnTo>
                  <a:pt x="80367" y="892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8" name="SMARTInkAnnotation627"/>
          <p:cNvSpPr/>
          <p:nvPr/>
        </p:nvSpPr>
        <p:spPr bwMode="auto">
          <a:xfrm>
            <a:off x="1544835" y="5697140"/>
            <a:ext cx="8931" cy="124816"/>
          </a:xfrm>
          <a:custGeom>
            <a:avLst/>
            <a:gdLst/>
            <a:ahLst/>
            <a:cxnLst/>
            <a:rect l="0" t="0" r="0" b="0"/>
            <a:pathLst>
              <a:path w="8931" h="124816">
                <a:moveTo>
                  <a:pt x="0" y="0"/>
                </a:moveTo>
                <a:lnTo>
                  <a:pt x="0" y="34552"/>
                </a:lnTo>
                <a:lnTo>
                  <a:pt x="993" y="39902"/>
                </a:lnTo>
                <a:lnTo>
                  <a:pt x="2646" y="45453"/>
                </a:lnTo>
                <a:lnTo>
                  <a:pt x="4741" y="51137"/>
                </a:lnTo>
                <a:lnTo>
                  <a:pt x="6137" y="56912"/>
                </a:lnTo>
                <a:lnTo>
                  <a:pt x="7068" y="62746"/>
                </a:lnTo>
                <a:lnTo>
                  <a:pt x="7689" y="68620"/>
                </a:lnTo>
                <a:lnTo>
                  <a:pt x="8103" y="74520"/>
                </a:lnTo>
                <a:lnTo>
                  <a:pt x="8378" y="80438"/>
                </a:lnTo>
                <a:lnTo>
                  <a:pt x="8685" y="92305"/>
                </a:lnTo>
                <a:lnTo>
                  <a:pt x="8929" y="124815"/>
                </a:lnTo>
                <a:lnTo>
                  <a:pt x="8930"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9" name="SMARTInkAnnotation628"/>
          <p:cNvSpPr/>
          <p:nvPr/>
        </p:nvSpPr>
        <p:spPr bwMode="auto">
          <a:xfrm>
            <a:off x="1053825" y="3554393"/>
            <a:ext cx="142754" cy="248402"/>
          </a:xfrm>
          <a:custGeom>
            <a:avLst/>
            <a:gdLst/>
            <a:ahLst/>
            <a:cxnLst/>
            <a:rect l="0" t="0" r="0" b="0"/>
            <a:pathLst>
              <a:path w="142754" h="248402">
                <a:moveTo>
                  <a:pt x="115964" y="44271"/>
                </a:moveTo>
                <a:lnTo>
                  <a:pt x="124893" y="44271"/>
                </a:lnTo>
                <a:lnTo>
                  <a:pt x="124893" y="35708"/>
                </a:lnTo>
                <a:lnTo>
                  <a:pt x="122247" y="35504"/>
                </a:lnTo>
                <a:lnTo>
                  <a:pt x="120153" y="35450"/>
                </a:lnTo>
                <a:lnTo>
                  <a:pt x="118756" y="34422"/>
                </a:lnTo>
                <a:lnTo>
                  <a:pt x="117826" y="32743"/>
                </a:lnTo>
                <a:lnTo>
                  <a:pt x="116331" y="27662"/>
                </a:lnTo>
                <a:lnTo>
                  <a:pt x="116073" y="22041"/>
                </a:lnTo>
                <a:lnTo>
                  <a:pt x="115044" y="20521"/>
                </a:lnTo>
                <a:lnTo>
                  <a:pt x="113366" y="19508"/>
                </a:lnTo>
                <a:lnTo>
                  <a:pt x="111256" y="18833"/>
                </a:lnTo>
                <a:lnTo>
                  <a:pt x="109848" y="17390"/>
                </a:lnTo>
                <a:lnTo>
                  <a:pt x="108910" y="15436"/>
                </a:lnTo>
                <a:lnTo>
                  <a:pt x="107404" y="9911"/>
                </a:lnTo>
                <a:lnTo>
                  <a:pt x="106289" y="9458"/>
                </a:lnTo>
                <a:lnTo>
                  <a:pt x="102403" y="8955"/>
                </a:lnTo>
                <a:lnTo>
                  <a:pt x="100970" y="7828"/>
                </a:lnTo>
                <a:lnTo>
                  <a:pt x="100015" y="6085"/>
                </a:lnTo>
                <a:lnTo>
                  <a:pt x="98482" y="898"/>
                </a:lnTo>
                <a:lnTo>
                  <a:pt x="97364" y="473"/>
                </a:lnTo>
                <a:lnTo>
                  <a:pt x="93476" y="0"/>
                </a:lnTo>
                <a:lnTo>
                  <a:pt x="92042" y="866"/>
                </a:lnTo>
                <a:lnTo>
                  <a:pt x="91086" y="2436"/>
                </a:lnTo>
                <a:lnTo>
                  <a:pt x="90449" y="4475"/>
                </a:lnTo>
                <a:lnTo>
                  <a:pt x="89032" y="5834"/>
                </a:lnTo>
                <a:lnTo>
                  <a:pt x="87095" y="6740"/>
                </a:lnTo>
                <a:lnTo>
                  <a:pt x="81598" y="8194"/>
                </a:lnTo>
                <a:lnTo>
                  <a:pt x="78200" y="8393"/>
                </a:lnTo>
                <a:lnTo>
                  <a:pt x="73383" y="8481"/>
                </a:lnTo>
                <a:lnTo>
                  <a:pt x="67935" y="8520"/>
                </a:lnTo>
                <a:lnTo>
                  <a:pt x="65093" y="9523"/>
                </a:lnTo>
                <a:lnTo>
                  <a:pt x="62206" y="11183"/>
                </a:lnTo>
                <a:lnTo>
                  <a:pt x="59289" y="13283"/>
                </a:lnTo>
                <a:lnTo>
                  <a:pt x="56353" y="15674"/>
                </a:lnTo>
                <a:lnTo>
                  <a:pt x="53403" y="18261"/>
                </a:lnTo>
                <a:lnTo>
                  <a:pt x="50444" y="20978"/>
                </a:lnTo>
                <a:lnTo>
                  <a:pt x="44510" y="26642"/>
                </a:lnTo>
                <a:lnTo>
                  <a:pt x="41539" y="29542"/>
                </a:lnTo>
                <a:lnTo>
                  <a:pt x="39558" y="32467"/>
                </a:lnTo>
                <a:lnTo>
                  <a:pt x="37357" y="38363"/>
                </a:lnTo>
                <a:lnTo>
                  <a:pt x="33733" y="44291"/>
                </a:lnTo>
                <a:lnTo>
                  <a:pt x="31378" y="47261"/>
                </a:lnTo>
                <a:lnTo>
                  <a:pt x="28815" y="51225"/>
                </a:lnTo>
                <a:lnTo>
                  <a:pt x="26115" y="55852"/>
                </a:lnTo>
                <a:lnTo>
                  <a:pt x="23322" y="60921"/>
                </a:lnTo>
                <a:lnTo>
                  <a:pt x="20468" y="65293"/>
                </a:lnTo>
                <a:lnTo>
                  <a:pt x="17573" y="69199"/>
                </a:lnTo>
                <a:lnTo>
                  <a:pt x="14651" y="72796"/>
                </a:lnTo>
                <a:lnTo>
                  <a:pt x="12703" y="77178"/>
                </a:lnTo>
                <a:lnTo>
                  <a:pt x="11405" y="82084"/>
                </a:lnTo>
                <a:lnTo>
                  <a:pt x="10539" y="87338"/>
                </a:lnTo>
                <a:lnTo>
                  <a:pt x="8970" y="91834"/>
                </a:lnTo>
                <a:lnTo>
                  <a:pt x="4580" y="99475"/>
                </a:lnTo>
                <a:lnTo>
                  <a:pt x="3013" y="103894"/>
                </a:lnTo>
                <a:lnTo>
                  <a:pt x="1968" y="108824"/>
                </a:lnTo>
                <a:lnTo>
                  <a:pt x="1271" y="114095"/>
                </a:lnTo>
                <a:lnTo>
                  <a:pt x="807" y="118601"/>
                </a:lnTo>
                <a:lnTo>
                  <a:pt x="291" y="126254"/>
                </a:lnTo>
                <a:lnTo>
                  <a:pt x="61" y="135609"/>
                </a:lnTo>
                <a:lnTo>
                  <a:pt x="0" y="140881"/>
                </a:lnTo>
                <a:lnTo>
                  <a:pt x="951" y="146381"/>
                </a:lnTo>
                <a:lnTo>
                  <a:pt x="2578" y="152032"/>
                </a:lnTo>
                <a:lnTo>
                  <a:pt x="4654" y="157783"/>
                </a:lnTo>
                <a:lnTo>
                  <a:pt x="6039" y="162609"/>
                </a:lnTo>
                <a:lnTo>
                  <a:pt x="6962" y="166819"/>
                </a:lnTo>
                <a:lnTo>
                  <a:pt x="7577" y="170618"/>
                </a:lnTo>
                <a:lnTo>
                  <a:pt x="8979" y="175135"/>
                </a:lnTo>
                <a:lnTo>
                  <a:pt x="10906" y="180130"/>
                </a:lnTo>
                <a:lnTo>
                  <a:pt x="13183" y="185446"/>
                </a:lnTo>
                <a:lnTo>
                  <a:pt x="15693" y="189981"/>
                </a:lnTo>
                <a:lnTo>
                  <a:pt x="18359" y="193997"/>
                </a:lnTo>
                <a:lnTo>
                  <a:pt x="21128" y="197666"/>
                </a:lnTo>
                <a:lnTo>
                  <a:pt x="23967" y="201104"/>
                </a:lnTo>
                <a:lnTo>
                  <a:pt x="26851" y="204389"/>
                </a:lnTo>
                <a:lnTo>
                  <a:pt x="29766" y="207571"/>
                </a:lnTo>
                <a:lnTo>
                  <a:pt x="35651" y="213752"/>
                </a:lnTo>
                <a:lnTo>
                  <a:pt x="38609" y="216789"/>
                </a:lnTo>
                <a:lnTo>
                  <a:pt x="42566" y="219806"/>
                </a:lnTo>
                <a:lnTo>
                  <a:pt x="47188" y="222810"/>
                </a:lnTo>
                <a:lnTo>
                  <a:pt x="52254" y="225805"/>
                </a:lnTo>
                <a:lnTo>
                  <a:pt x="56623" y="227801"/>
                </a:lnTo>
                <a:lnTo>
                  <a:pt x="60528" y="229132"/>
                </a:lnTo>
                <a:lnTo>
                  <a:pt x="64124" y="230019"/>
                </a:lnTo>
                <a:lnTo>
                  <a:pt x="67513" y="231603"/>
                </a:lnTo>
                <a:lnTo>
                  <a:pt x="70765" y="233651"/>
                </a:lnTo>
                <a:lnTo>
                  <a:pt x="73925" y="236008"/>
                </a:lnTo>
                <a:lnTo>
                  <a:pt x="77024" y="237580"/>
                </a:lnTo>
                <a:lnTo>
                  <a:pt x="80082" y="238628"/>
                </a:lnTo>
                <a:lnTo>
                  <a:pt x="83113" y="239326"/>
                </a:lnTo>
                <a:lnTo>
                  <a:pt x="86126" y="239792"/>
                </a:lnTo>
                <a:lnTo>
                  <a:pt x="89126" y="240102"/>
                </a:lnTo>
                <a:lnTo>
                  <a:pt x="92119" y="240310"/>
                </a:lnTo>
                <a:lnTo>
                  <a:pt x="95106" y="240447"/>
                </a:lnTo>
                <a:lnTo>
                  <a:pt x="101071" y="240601"/>
                </a:lnTo>
                <a:lnTo>
                  <a:pt x="104051" y="241634"/>
                </a:lnTo>
                <a:lnTo>
                  <a:pt x="107030" y="243315"/>
                </a:lnTo>
                <a:lnTo>
                  <a:pt x="114199" y="248401"/>
                </a:lnTo>
                <a:lnTo>
                  <a:pt x="115779" y="247826"/>
                </a:lnTo>
                <a:lnTo>
                  <a:pt x="120181" y="244542"/>
                </a:lnTo>
                <a:lnTo>
                  <a:pt x="123497" y="241855"/>
                </a:lnTo>
                <a:lnTo>
                  <a:pt x="126919" y="241226"/>
                </a:lnTo>
                <a:lnTo>
                  <a:pt x="132459" y="240823"/>
                </a:lnTo>
                <a:lnTo>
                  <a:pt x="135863" y="240768"/>
                </a:lnTo>
                <a:lnTo>
                  <a:pt x="142717" y="240724"/>
                </a:lnTo>
                <a:lnTo>
                  <a:pt x="142753" y="24072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0" name="SMARTInkAnnotation629"/>
          <p:cNvSpPr/>
          <p:nvPr/>
        </p:nvSpPr>
        <p:spPr bwMode="auto">
          <a:xfrm>
            <a:off x="1357312" y="3545085"/>
            <a:ext cx="26780" cy="196296"/>
          </a:xfrm>
          <a:custGeom>
            <a:avLst/>
            <a:gdLst/>
            <a:ahLst/>
            <a:cxnLst/>
            <a:rect l="0" t="0" r="0" b="0"/>
            <a:pathLst>
              <a:path w="26780" h="196296">
                <a:moveTo>
                  <a:pt x="0" y="0"/>
                </a:moveTo>
                <a:lnTo>
                  <a:pt x="0" y="4741"/>
                </a:lnTo>
                <a:lnTo>
                  <a:pt x="992" y="7130"/>
                </a:lnTo>
                <a:lnTo>
                  <a:pt x="2646" y="9714"/>
                </a:lnTo>
                <a:lnTo>
                  <a:pt x="4740" y="12429"/>
                </a:lnTo>
                <a:lnTo>
                  <a:pt x="6137" y="15232"/>
                </a:lnTo>
                <a:lnTo>
                  <a:pt x="7068" y="18092"/>
                </a:lnTo>
                <a:lnTo>
                  <a:pt x="7688" y="20991"/>
                </a:lnTo>
                <a:lnTo>
                  <a:pt x="9094" y="24908"/>
                </a:lnTo>
                <a:lnTo>
                  <a:pt x="11024" y="29504"/>
                </a:lnTo>
                <a:lnTo>
                  <a:pt x="13302" y="34553"/>
                </a:lnTo>
                <a:lnTo>
                  <a:pt x="14821" y="40894"/>
                </a:lnTo>
                <a:lnTo>
                  <a:pt x="15834" y="48099"/>
                </a:lnTo>
                <a:lnTo>
                  <a:pt x="16959" y="62057"/>
                </a:lnTo>
                <a:lnTo>
                  <a:pt x="17459" y="71568"/>
                </a:lnTo>
                <a:lnTo>
                  <a:pt x="17681" y="81749"/>
                </a:lnTo>
                <a:lnTo>
                  <a:pt x="17824" y="104453"/>
                </a:lnTo>
                <a:lnTo>
                  <a:pt x="18828" y="109323"/>
                </a:lnTo>
                <a:lnTo>
                  <a:pt x="20489" y="113562"/>
                </a:lnTo>
                <a:lnTo>
                  <a:pt x="22589" y="117380"/>
                </a:lnTo>
                <a:lnTo>
                  <a:pt x="23989" y="121910"/>
                </a:lnTo>
                <a:lnTo>
                  <a:pt x="24922" y="126914"/>
                </a:lnTo>
                <a:lnTo>
                  <a:pt x="25545" y="132235"/>
                </a:lnTo>
                <a:lnTo>
                  <a:pt x="25959" y="136773"/>
                </a:lnTo>
                <a:lnTo>
                  <a:pt x="26236" y="140792"/>
                </a:lnTo>
                <a:lnTo>
                  <a:pt x="26420" y="144463"/>
                </a:lnTo>
                <a:lnTo>
                  <a:pt x="26625" y="153834"/>
                </a:lnTo>
                <a:lnTo>
                  <a:pt x="26779" y="181167"/>
                </a:lnTo>
                <a:lnTo>
                  <a:pt x="25790" y="184278"/>
                </a:lnTo>
                <a:lnTo>
                  <a:pt x="24139" y="187344"/>
                </a:lnTo>
                <a:lnTo>
                  <a:pt x="17968" y="196295"/>
                </a:lnTo>
                <a:lnTo>
                  <a:pt x="17892" y="191667"/>
                </a:lnTo>
                <a:lnTo>
                  <a:pt x="17860" y="161901"/>
                </a:lnTo>
                <a:lnTo>
                  <a:pt x="16868" y="157543"/>
                </a:lnTo>
                <a:lnTo>
                  <a:pt x="15214" y="153646"/>
                </a:lnTo>
                <a:lnTo>
                  <a:pt x="8930"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1" name="SMARTInkAnnotation630"/>
          <p:cNvSpPr/>
          <p:nvPr/>
        </p:nvSpPr>
        <p:spPr bwMode="auto">
          <a:xfrm>
            <a:off x="1375171" y="3625453"/>
            <a:ext cx="98228" cy="53579"/>
          </a:xfrm>
          <a:custGeom>
            <a:avLst/>
            <a:gdLst/>
            <a:ahLst/>
            <a:cxnLst/>
            <a:rect l="0" t="0" r="0" b="0"/>
            <a:pathLst>
              <a:path w="98228" h="53579">
                <a:moveTo>
                  <a:pt x="0" y="53578"/>
                </a:moveTo>
                <a:lnTo>
                  <a:pt x="4741" y="53578"/>
                </a:lnTo>
                <a:lnTo>
                  <a:pt x="6137" y="52585"/>
                </a:lnTo>
                <a:lnTo>
                  <a:pt x="7068" y="50932"/>
                </a:lnTo>
                <a:lnTo>
                  <a:pt x="7689" y="48837"/>
                </a:lnTo>
                <a:lnTo>
                  <a:pt x="9095" y="47441"/>
                </a:lnTo>
                <a:lnTo>
                  <a:pt x="11024" y="46510"/>
                </a:lnTo>
                <a:lnTo>
                  <a:pt x="13303" y="45889"/>
                </a:lnTo>
                <a:lnTo>
                  <a:pt x="15814" y="45476"/>
                </a:lnTo>
                <a:lnTo>
                  <a:pt x="18480" y="45200"/>
                </a:lnTo>
                <a:lnTo>
                  <a:pt x="21250" y="45016"/>
                </a:lnTo>
                <a:lnTo>
                  <a:pt x="24089" y="44893"/>
                </a:lnTo>
                <a:lnTo>
                  <a:pt x="29889" y="44757"/>
                </a:lnTo>
                <a:lnTo>
                  <a:pt x="38732" y="44681"/>
                </a:lnTo>
                <a:lnTo>
                  <a:pt x="42689" y="43677"/>
                </a:lnTo>
                <a:lnTo>
                  <a:pt x="47311" y="42017"/>
                </a:lnTo>
                <a:lnTo>
                  <a:pt x="52377" y="39917"/>
                </a:lnTo>
                <a:lnTo>
                  <a:pt x="56746" y="38517"/>
                </a:lnTo>
                <a:lnTo>
                  <a:pt x="60651" y="37585"/>
                </a:lnTo>
                <a:lnTo>
                  <a:pt x="64247" y="36962"/>
                </a:lnTo>
                <a:lnTo>
                  <a:pt x="67636" y="34563"/>
                </a:lnTo>
                <a:lnTo>
                  <a:pt x="70888" y="30980"/>
                </a:lnTo>
                <a:lnTo>
                  <a:pt x="74048" y="26606"/>
                </a:lnTo>
                <a:lnTo>
                  <a:pt x="77146" y="23690"/>
                </a:lnTo>
                <a:lnTo>
                  <a:pt x="80205" y="21747"/>
                </a:lnTo>
                <a:lnTo>
                  <a:pt x="83236" y="20451"/>
                </a:lnTo>
                <a:lnTo>
                  <a:pt x="85256" y="18595"/>
                </a:lnTo>
                <a:lnTo>
                  <a:pt x="86603" y="16365"/>
                </a:lnTo>
                <a:lnTo>
                  <a:pt x="87501" y="13887"/>
                </a:lnTo>
                <a:lnTo>
                  <a:pt x="89092" y="11242"/>
                </a:lnTo>
                <a:lnTo>
                  <a:pt x="91145" y="8487"/>
                </a:lnTo>
                <a:lnTo>
                  <a:pt x="9822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2" name="SMARTInkAnnotation631"/>
          <p:cNvSpPr/>
          <p:nvPr/>
        </p:nvSpPr>
        <p:spPr bwMode="auto">
          <a:xfrm>
            <a:off x="1518046" y="3545085"/>
            <a:ext cx="22999" cy="182454"/>
          </a:xfrm>
          <a:custGeom>
            <a:avLst/>
            <a:gdLst/>
            <a:ahLst/>
            <a:cxnLst/>
            <a:rect l="0" t="0" r="0" b="0"/>
            <a:pathLst>
              <a:path w="22999" h="182454">
                <a:moveTo>
                  <a:pt x="0" y="0"/>
                </a:moveTo>
                <a:lnTo>
                  <a:pt x="0" y="4741"/>
                </a:lnTo>
                <a:lnTo>
                  <a:pt x="993" y="7130"/>
                </a:lnTo>
                <a:lnTo>
                  <a:pt x="2646" y="9714"/>
                </a:lnTo>
                <a:lnTo>
                  <a:pt x="4741" y="12429"/>
                </a:lnTo>
                <a:lnTo>
                  <a:pt x="6137" y="16224"/>
                </a:lnTo>
                <a:lnTo>
                  <a:pt x="7068" y="20738"/>
                </a:lnTo>
                <a:lnTo>
                  <a:pt x="7689" y="25732"/>
                </a:lnTo>
                <a:lnTo>
                  <a:pt x="8103" y="31045"/>
                </a:lnTo>
                <a:lnTo>
                  <a:pt x="8378" y="36572"/>
                </a:lnTo>
                <a:lnTo>
                  <a:pt x="8562" y="42241"/>
                </a:lnTo>
                <a:lnTo>
                  <a:pt x="8821" y="64440"/>
                </a:lnTo>
                <a:lnTo>
                  <a:pt x="9849" y="71734"/>
                </a:lnTo>
                <a:lnTo>
                  <a:pt x="11527" y="78581"/>
                </a:lnTo>
                <a:lnTo>
                  <a:pt x="13638" y="85130"/>
                </a:lnTo>
                <a:lnTo>
                  <a:pt x="15045" y="92472"/>
                </a:lnTo>
                <a:lnTo>
                  <a:pt x="15984" y="100343"/>
                </a:lnTo>
                <a:lnTo>
                  <a:pt x="16609" y="108568"/>
                </a:lnTo>
                <a:lnTo>
                  <a:pt x="17026" y="116035"/>
                </a:lnTo>
                <a:lnTo>
                  <a:pt x="17489" y="129624"/>
                </a:lnTo>
                <a:lnTo>
                  <a:pt x="17811" y="157912"/>
                </a:lnTo>
                <a:lnTo>
                  <a:pt x="17827" y="161829"/>
                </a:lnTo>
                <a:lnTo>
                  <a:pt x="18830" y="165433"/>
                </a:lnTo>
                <a:lnTo>
                  <a:pt x="20491" y="168828"/>
                </a:lnTo>
                <a:lnTo>
                  <a:pt x="22590" y="172083"/>
                </a:lnTo>
                <a:lnTo>
                  <a:pt x="22998" y="175246"/>
                </a:lnTo>
                <a:lnTo>
                  <a:pt x="22278" y="178347"/>
                </a:lnTo>
                <a:lnTo>
                  <a:pt x="20805" y="181405"/>
                </a:lnTo>
                <a:lnTo>
                  <a:pt x="19823" y="182453"/>
                </a:lnTo>
                <a:lnTo>
                  <a:pt x="19169" y="182159"/>
                </a:lnTo>
                <a:lnTo>
                  <a:pt x="18118" y="179298"/>
                </a:lnTo>
                <a:lnTo>
                  <a:pt x="17975" y="176261"/>
                </a:lnTo>
                <a:lnTo>
                  <a:pt x="17860" y="16966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3" name="SMARTInkAnnotation632"/>
          <p:cNvSpPr/>
          <p:nvPr/>
        </p:nvSpPr>
        <p:spPr bwMode="auto">
          <a:xfrm>
            <a:off x="1660921" y="3696923"/>
            <a:ext cx="106226" cy="169631"/>
          </a:xfrm>
          <a:custGeom>
            <a:avLst/>
            <a:gdLst/>
            <a:ahLst/>
            <a:cxnLst/>
            <a:rect l="0" t="0" r="0" b="0"/>
            <a:pathLst>
              <a:path w="106226" h="169631">
                <a:moveTo>
                  <a:pt x="0" y="8897"/>
                </a:moveTo>
                <a:lnTo>
                  <a:pt x="7689" y="8897"/>
                </a:lnTo>
                <a:lnTo>
                  <a:pt x="9095" y="7904"/>
                </a:lnTo>
                <a:lnTo>
                  <a:pt x="11024" y="6251"/>
                </a:lnTo>
                <a:lnTo>
                  <a:pt x="16510" y="1209"/>
                </a:lnTo>
                <a:lnTo>
                  <a:pt x="17952" y="795"/>
                </a:lnTo>
                <a:lnTo>
                  <a:pt x="19906" y="519"/>
                </a:lnTo>
                <a:lnTo>
                  <a:pt x="22200" y="335"/>
                </a:lnTo>
                <a:lnTo>
                  <a:pt x="25714" y="212"/>
                </a:lnTo>
                <a:lnTo>
                  <a:pt x="42967" y="16"/>
                </a:lnTo>
                <a:lnTo>
                  <a:pt x="46504" y="0"/>
                </a:lnTo>
                <a:lnTo>
                  <a:pt x="49854" y="981"/>
                </a:lnTo>
                <a:lnTo>
                  <a:pt x="53080" y="2627"/>
                </a:lnTo>
                <a:lnTo>
                  <a:pt x="56223" y="4717"/>
                </a:lnTo>
                <a:lnTo>
                  <a:pt x="59310" y="7103"/>
                </a:lnTo>
                <a:lnTo>
                  <a:pt x="62361" y="9685"/>
                </a:lnTo>
                <a:lnTo>
                  <a:pt x="65386" y="12399"/>
                </a:lnTo>
                <a:lnTo>
                  <a:pt x="67404" y="15200"/>
                </a:lnTo>
                <a:lnTo>
                  <a:pt x="68748" y="18060"/>
                </a:lnTo>
                <a:lnTo>
                  <a:pt x="69645" y="20958"/>
                </a:lnTo>
                <a:lnTo>
                  <a:pt x="69250" y="24876"/>
                </a:lnTo>
                <a:lnTo>
                  <a:pt x="67995" y="29471"/>
                </a:lnTo>
                <a:lnTo>
                  <a:pt x="66166" y="34519"/>
                </a:lnTo>
                <a:lnTo>
                  <a:pt x="63955" y="38877"/>
                </a:lnTo>
                <a:lnTo>
                  <a:pt x="61488" y="42774"/>
                </a:lnTo>
                <a:lnTo>
                  <a:pt x="58852" y="46365"/>
                </a:lnTo>
                <a:lnTo>
                  <a:pt x="56102" y="50743"/>
                </a:lnTo>
                <a:lnTo>
                  <a:pt x="53277" y="55646"/>
                </a:lnTo>
                <a:lnTo>
                  <a:pt x="50401" y="60898"/>
                </a:lnTo>
                <a:lnTo>
                  <a:pt x="47491" y="65393"/>
                </a:lnTo>
                <a:lnTo>
                  <a:pt x="44559" y="69381"/>
                </a:lnTo>
                <a:lnTo>
                  <a:pt x="41613" y="73032"/>
                </a:lnTo>
                <a:lnTo>
                  <a:pt x="38656" y="75466"/>
                </a:lnTo>
                <a:lnTo>
                  <a:pt x="35693" y="77089"/>
                </a:lnTo>
                <a:lnTo>
                  <a:pt x="32725" y="78171"/>
                </a:lnTo>
                <a:lnTo>
                  <a:pt x="29754" y="79884"/>
                </a:lnTo>
                <a:lnTo>
                  <a:pt x="26781" y="82019"/>
                </a:lnTo>
                <a:lnTo>
                  <a:pt x="19622" y="87833"/>
                </a:lnTo>
                <a:lnTo>
                  <a:pt x="20027" y="88310"/>
                </a:lnTo>
                <a:lnTo>
                  <a:pt x="23122" y="88840"/>
                </a:lnTo>
                <a:lnTo>
                  <a:pt x="25337" y="88981"/>
                </a:lnTo>
                <a:lnTo>
                  <a:pt x="27805" y="89075"/>
                </a:lnTo>
                <a:lnTo>
                  <a:pt x="36020" y="89208"/>
                </a:lnTo>
                <a:lnTo>
                  <a:pt x="52425" y="89253"/>
                </a:lnTo>
                <a:lnTo>
                  <a:pt x="57771" y="90249"/>
                </a:lnTo>
                <a:lnTo>
                  <a:pt x="63319" y="91905"/>
                </a:lnTo>
                <a:lnTo>
                  <a:pt x="69002" y="94002"/>
                </a:lnTo>
                <a:lnTo>
                  <a:pt x="73783" y="95399"/>
                </a:lnTo>
                <a:lnTo>
                  <a:pt x="77962" y="96331"/>
                </a:lnTo>
                <a:lnTo>
                  <a:pt x="81741" y="96952"/>
                </a:lnTo>
                <a:lnTo>
                  <a:pt x="86244" y="98358"/>
                </a:lnTo>
                <a:lnTo>
                  <a:pt x="91231" y="100288"/>
                </a:lnTo>
                <a:lnTo>
                  <a:pt x="96539" y="102566"/>
                </a:lnTo>
                <a:lnTo>
                  <a:pt x="100078" y="105077"/>
                </a:lnTo>
                <a:lnTo>
                  <a:pt x="102438" y="107743"/>
                </a:lnTo>
                <a:lnTo>
                  <a:pt x="104011" y="110513"/>
                </a:lnTo>
                <a:lnTo>
                  <a:pt x="105060" y="113352"/>
                </a:lnTo>
                <a:lnTo>
                  <a:pt x="105759" y="116237"/>
                </a:lnTo>
                <a:lnTo>
                  <a:pt x="106225" y="119152"/>
                </a:lnTo>
                <a:lnTo>
                  <a:pt x="105543" y="123080"/>
                </a:lnTo>
                <a:lnTo>
                  <a:pt x="104097" y="127683"/>
                </a:lnTo>
                <a:lnTo>
                  <a:pt x="102140" y="132737"/>
                </a:lnTo>
                <a:lnTo>
                  <a:pt x="99844" y="137097"/>
                </a:lnTo>
                <a:lnTo>
                  <a:pt x="97320" y="140997"/>
                </a:lnTo>
                <a:lnTo>
                  <a:pt x="94646" y="144589"/>
                </a:lnTo>
                <a:lnTo>
                  <a:pt x="91871" y="147975"/>
                </a:lnTo>
                <a:lnTo>
                  <a:pt x="89029" y="151225"/>
                </a:lnTo>
                <a:lnTo>
                  <a:pt x="86142" y="154384"/>
                </a:lnTo>
                <a:lnTo>
                  <a:pt x="82233" y="157482"/>
                </a:lnTo>
                <a:lnTo>
                  <a:pt x="77642" y="160539"/>
                </a:lnTo>
                <a:lnTo>
                  <a:pt x="72597" y="163570"/>
                </a:lnTo>
                <a:lnTo>
                  <a:pt x="67250" y="165591"/>
                </a:lnTo>
                <a:lnTo>
                  <a:pt x="61701" y="166938"/>
                </a:lnTo>
                <a:lnTo>
                  <a:pt x="56017" y="167836"/>
                </a:lnTo>
                <a:lnTo>
                  <a:pt x="50243" y="168434"/>
                </a:lnTo>
                <a:lnTo>
                  <a:pt x="44410" y="168833"/>
                </a:lnTo>
                <a:lnTo>
                  <a:pt x="33629" y="169277"/>
                </a:lnTo>
                <a:lnTo>
                  <a:pt x="25529" y="169474"/>
                </a:lnTo>
                <a:lnTo>
                  <a:pt x="277" y="169630"/>
                </a:lnTo>
                <a:lnTo>
                  <a:pt x="2169" y="167646"/>
                </a:lnTo>
                <a:lnTo>
                  <a:pt x="9563" y="160150"/>
                </a:lnTo>
                <a:lnTo>
                  <a:pt x="13321" y="155373"/>
                </a:lnTo>
                <a:lnTo>
                  <a:pt x="16818" y="150204"/>
                </a:lnTo>
                <a:lnTo>
                  <a:pt x="26789" y="13391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4" name="SMARTInkAnnotation633"/>
          <p:cNvSpPr/>
          <p:nvPr/>
        </p:nvSpPr>
        <p:spPr bwMode="auto">
          <a:xfrm>
            <a:off x="1893616" y="3598696"/>
            <a:ext cx="141782" cy="168952"/>
          </a:xfrm>
          <a:custGeom>
            <a:avLst/>
            <a:gdLst/>
            <a:ahLst/>
            <a:cxnLst/>
            <a:rect l="0" t="0" r="0" b="0"/>
            <a:pathLst>
              <a:path w="141782" h="168952">
                <a:moveTo>
                  <a:pt x="70915" y="8897"/>
                </a:moveTo>
                <a:lnTo>
                  <a:pt x="63226" y="1209"/>
                </a:lnTo>
                <a:lnTo>
                  <a:pt x="59891" y="519"/>
                </a:lnTo>
                <a:lnTo>
                  <a:pt x="57613" y="335"/>
                </a:lnTo>
                <a:lnTo>
                  <a:pt x="55102" y="213"/>
                </a:lnTo>
                <a:lnTo>
                  <a:pt x="49665" y="76"/>
                </a:lnTo>
                <a:lnTo>
                  <a:pt x="41027" y="0"/>
                </a:lnTo>
                <a:lnTo>
                  <a:pt x="38091" y="981"/>
                </a:lnTo>
                <a:lnTo>
                  <a:pt x="35142" y="2628"/>
                </a:lnTo>
                <a:lnTo>
                  <a:pt x="32183" y="4718"/>
                </a:lnTo>
                <a:lnTo>
                  <a:pt x="29219" y="8095"/>
                </a:lnTo>
                <a:lnTo>
                  <a:pt x="26250" y="12332"/>
                </a:lnTo>
                <a:lnTo>
                  <a:pt x="23279" y="17140"/>
                </a:lnTo>
                <a:lnTo>
                  <a:pt x="20306" y="21338"/>
                </a:lnTo>
                <a:lnTo>
                  <a:pt x="17332" y="25128"/>
                </a:lnTo>
                <a:lnTo>
                  <a:pt x="14357" y="28648"/>
                </a:lnTo>
                <a:lnTo>
                  <a:pt x="11382" y="33971"/>
                </a:lnTo>
                <a:lnTo>
                  <a:pt x="8406" y="40495"/>
                </a:lnTo>
                <a:lnTo>
                  <a:pt x="5430" y="47822"/>
                </a:lnTo>
                <a:lnTo>
                  <a:pt x="3445" y="54691"/>
                </a:lnTo>
                <a:lnTo>
                  <a:pt x="2123" y="61254"/>
                </a:lnTo>
                <a:lnTo>
                  <a:pt x="1241" y="67615"/>
                </a:lnTo>
                <a:lnTo>
                  <a:pt x="653" y="74831"/>
                </a:lnTo>
                <a:lnTo>
                  <a:pt x="261" y="82618"/>
                </a:lnTo>
                <a:lnTo>
                  <a:pt x="0" y="90787"/>
                </a:lnTo>
                <a:lnTo>
                  <a:pt x="818" y="98217"/>
                </a:lnTo>
                <a:lnTo>
                  <a:pt x="2356" y="105155"/>
                </a:lnTo>
                <a:lnTo>
                  <a:pt x="4373" y="111764"/>
                </a:lnTo>
                <a:lnTo>
                  <a:pt x="6710" y="118155"/>
                </a:lnTo>
                <a:lnTo>
                  <a:pt x="9260" y="124400"/>
                </a:lnTo>
                <a:lnTo>
                  <a:pt x="11952" y="130547"/>
                </a:lnTo>
                <a:lnTo>
                  <a:pt x="17589" y="142669"/>
                </a:lnTo>
                <a:lnTo>
                  <a:pt x="20482" y="148680"/>
                </a:lnTo>
                <a:lnTo>
                  <a:pt x="24394" y="153680"/>
                </a:lnTo>
                <a:lnTo>
                  <a:pt x="28987" y="158005"/>
                </a:lnTo>
                <a:lnTo>
                  <a:pt x="34033" y="161880"/>
                </a:lnTo>
                <a:lnTo>
                  <a:pt x="39382" y="164464"/>
                </a:lnTo>
                <a:lnTo>
                  <a:pt x="44932" y="166187"/>
                </a:lnTo>
                <a:lnTo>
                  <a:pt x="50616" y="167335"/>
                </a:lnTo>
                <a:lnTo>
                  <a:pt x="57383" y="168100"/>
                </a:lnTo>
                <a:lnTo>
                  <a:pt x="64870" y="168611"/>
                </a:lnTo>
                <a:lnTo>
                  <a:pt x="72838" y="168951"/>
                </a:lnTo>
                <a:lnTo>
                  <a:pt x="80134" y="168186"/>
                </a:lnTo>
                <a:lnTo>
                  <a:pt x="86983" y="166683"/>
                </a:lnTo>
                <a:lnTo>
                  <a:pt x="93533" y="164690"/>
                </a:lnTo>
                <a:lnTo>
                  <a:pt x="99884" y="162368"/>
                </a:lnTo>
                <a:lnTo>
                  <a:pt x="106103" y="159828"/>
                </a:lnTo>
                <a:lnTo>
                  <a:pt x="112233" y="157143"/>
                </a:lnTo>
                <a:lnTo>
                  <a:pt x="117312" y="153368"/>
                </a:lnTo>
                <a:lnTo>
                  <a:pt x="121690" y="148867"/>
                </a:lnTo>
                <a:lnTo>
                  <a:pt x="125601" y="143883"/>
                </a:lnTo>
                <a:lnTo>
                  <a:pt x="129200" y="138575"/>
                </a:lnTo>
                <a:lnTo>
                  <a:pt x="132592" y="133052"/>
                </a:lnTo>
                <a:lnTo>
                  <a:pt x="135846" y="127386"/>
                </a:lnTo>
                <a:lnTo>
                  <a:pt x="138014" y="120632"/>
                </a:lnTo>
                <a:lnTo>
                  <a:pt x="139460" y="113153"/>
                </a:lnTo>
                <a:lnTo>
                  <a:pt x="140424" y="105190"/>
                </a:lnTo>
                <a:lnTo>
                  <a:pt x="141067" y="97897"/>
                </a:lnTo>
                <a:lnTo>
                  <a:pt x="141496" y="91051"/>
                </a:lnTo>
                <a:lnTo>
                  <a:pt x="141781" y="84502"/>
                </a:lnTo>
                <a:lnTo>
                  <a:pt x="140979" y="77160"/>
                </a:lnTo>
                <a:lnTo>
                  <a:pt x="139453" y="69289"/>
                </a:lnTo>
                <a:lnTo>
                  <a:pt x="137442" y="61064"/>
                </a:lnTo>
                <a:lnTo>
                  <a:pt x="134118" y="53597"/>
                </a:lnTo>
                <a:lnTo>
                  <a:pt x="129918" y="46634"/>
                </a:lnTo>
                <a:lnTo>
                  <a:pt x="125133" y="40009"/>
                </a:lnTo>
                <a:lnTo>
                  <a:pt x="120951" y="34600"/>
                </a:lnTo>
                <a:lnTo>
                  <a:pt x="117170" y="30000"/>
                </a:lnTo>
                <a:lnTo>
                  <a:pt x="113658" y="25942"/>
                </a:lnTo>
                <a:lnTo>
                  <a:pt x="110324" y="23237"/>
                </a:lnTo>
                <a:lnTo>
                  <a:pt x="107110" y="21434"/>
                </a:lnTo>
                <a:lnTo>
                  <a:pt x="103975" y="20232"/>
                </a:lnTo>
                <a:lnTo>
                  <a:pt x="99900" y="19430"/>
                </a:lnTo>
                <a:lnTo>
                  <a:pt x="95199" y="18896"/>
                </a:lnTo>
                <a:lnTo>
                  <a:pt x="82878" y="18038"/>
                </a:lnTo>
                <a:lnTo>
                  <a:pt x="81867" y="18960"/>
                </a:lnTo>
                <a:lnTo>
                  <a:pt x="81192" y="20567"/>
                </a:lnTo>
                <a:lnTo>
                  <a:pt x="80111" y="25534"/>
                </a:lnTo>
                <a:lnTo>
                  <a:pt x="81014" y="25942"/>
                </a:lnTo>
                <a:lnTo>
                  <a:pt x="84664" y="26394"/>
                </a:lnTo>
                <a:lnTo>
                  <a:pt x="87026" y="27507"/>
                </a:lnTo>
                <a:lnTo>
                  <a:pt x="89593" y="29242"/>
                </a:lnTo>
                <a:lnTo>
                  <a:pt x="97704" y="356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5" name="SMARTInkAnnotation634"/>
          <p:cNvSpPr/>
          <p:nvPr/>
        </p:nvSpPr>
        <p:spPr bwMode="auto">
          <a:xfrm>
            <a:off x="2125265" y="3589734"/>
            <a:ext cx="25437" cy="156573"/>
          </a:xfrm>
          <a:custGeom>
            <a:avLst/>
            <a:gdLst/>
            <a:ahLst/>
            <a:cxnLst/>
            <a:rect l="0" t="0" r="0" b="0"/>
            <a:pathLst>
              <a:path w="25437" h="156573">
                <a:moveTo>
                  <a:pt x="0" y="0"/>
                </a:moveTo>
                <a:lnTo>
                  <a:pt x="0" y="7688"/>
                </a:lnTo>
                <a:lnTo>
                  <a:pt x="992" y="9094"/>
                </a:lnTo>
                <a:lnTo>
                  <a:pt x="2646" y="11023"/>
                </a:lnTo>
                <a:lnTo>
                  <a:pt x="4741" y="13302"/>
                </a:lnTo>
                <a:lnTo>
                  <a:pt x="6137" y="15814"/>
                </a:lnTo>
                <a:lnTo>
                  <a:pt x="7068" y="18479"/>
                </a:lnTo>
                <a:lnTo>
                  <a:pt x="7688" y="21249"/>
                </a:lnTo>
                <a:lnTo>
                  <a:pt x="8102" y="24088"/>
                </a:lnTo>
                <a:lnTo>
                  <a:pt x="8378" y="26973"/>
                </a:lnTo>
                <a:lnTo>
                  <a:pt x="8562" y="29888"/>
                </a:lnTo>
                <a:lnTo>
                  <a:pt x="9677" y="33816"/>
                </a:lnTo>
                <a:lnTo>
                  <a:pt x="11412" y="38419"/>
                </a:lnTo>
                <a:lnTo>
                  <a:pt x="13561" y="43472"/>
                </a:lnTo>
                <a:lnTo>
                  <a:pt x="14994" y="48825"/>
                </a:lnTo>
                <a:lnTo>
                  <a:pt x="15949" y="54378"/>
                </a:lnTo>
                <a:lnTo>
                  <a:pt x="16586" y="60065"/>
                </a:lnTo>
                <a:lnTo>
                  <a:pt x="18003" y="65840"/>
                </a:lnTo>
                <a:lnTo>
                  <a:pt x="19939" y="71674"/>
                </a:lnTo>
                <a:lnTo>
                  <a:pt x="22222" y="77548"/>
                </a:lnTo>
                <a:lnTo>
                  <a:pt x="23745" y="82457"/>
                </a:lnTo>
                <a:lnTo>
                  <a:pt x="24759" y="86721"/>
                </a:lnTo>
                <a:lnTo>
                  <a:pt x="25436" y="90556"/>
                </a:lnTo>
                <a:lnTo>
                  <a:pt x="24895" y="95098"/>
                </a:lnTo>
                <a:lnTo>
                  <a:pt x="23542" y="100109"/>
                </a:lnTo>
                <a:lnTo>
                  <a:pt x="21648" y="105435"/>
                </a:lnTo>
                <a:lnTo>
                  <a:pt x="20385" y="110969"/>
                </a:lnTo>
                <a:lnTo>
                  <a:pt x="19543" y="116644"/>
                </a:lnTo>
                <a:lnTo>
                  <a:pt x="18982" y="122411"/>
                </a:lnTo>
                <a:lnTo>
                  <a:pt x="18608" y="127248"/>
                </a:lnTo>
                <a:lnTo>
                  <a:pt x="18358" y="131464"/>
                </a:lnTo>
                <a:lnTo>
                  <a:pt x="18081" y="138796"/>
                </a:lnTo>
                <a:lnTo>
                  <a:pt x="17889" y="149895"/>
                </a:lnTo>
                <a:lnTo>
                  <a:pt x="16887" y="151524"/>
                </a:lnTo>
                <a:lnTo>
                  <a:pt x="15227" y="153602"/>
                </a:lnTo>
                <a:lnTo>
                  <a:pt x="13128" y="155979"/>
                </a:lnTo>
                <a:lnTo>
                  <a:pt x="11728" y="156572"/>
                </a:lnTo>
                <a:lnTo>
                  <a:pt x="10795" y="155974"/>
                </a:lnTo>
                <a:lnTo>
                  <a:pt x="9298" y="152628"/>
                </a:lnTo>
                <a:lnTo>
                  <a:pt x="9093" y="149525"/>
                </a:lnTo>
                <a:lnTo>
                  <a:pt x="8930" y="14287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6" name="SMARTInkAnnotation635"/>
          <p:cNvSpPr/>
          <p:nvPr/>
        </p:nvSpPr>
        <p:spPr bwMode="auto">
          <a:xfrm>
            <a:off x="2152054" y="3652242"/>
            <a:ext cx="98228" cy="35719"/>
          </a:xfrm>
          <a:custGeom>
            <a:avLst/>
            <a:gdLst/>
            <a:ahLst/>
            <a:cxnLst/>
            <a:rect l="0" t="0" r="0" b="0"/>
            <a:pathLst>
              <a:path w="98228" h="35719">
                <a:moveTo>
                  <a:pt x="0" y="35718"/>
                </a:moveTo>
                <a:lnTo>
                  <a:pt x="43472" y="35718"/>
                </a:lnTo>
                <a:lnTo>
                  <a:pt x="47833" y="34726"/>
                </a:lnTo>
                <a:lnTo>
                  <a:pt x="51732" y="33073"/>
                </a:lnTo>
                <a:lnTo>
                  <a:pt x="55324" y="30978"/>
                </a:lnTo>
                <a:lnTo>
                  <a:pt x="59703" y="28589"/>
                </a:lnTo>
                <a:lnTo>
                  <a:pt x="69860" y="23290"/>
                </a:lnTo>
                <a:lnTo>
                  <a:pt x="74355" y="21479"/>
                </a:lnTo>
                <a:lnTo>
                  <a:pt x="78344" y="20273"/>
                </a:lnTo>
                <a:lnTo>
                  <a:pt x="81995" y="19468"/>
                </a:lnTo>
                <a:lnTo>
                  <a:pt x="85421" y="17940"/>
                </a:lnTo>
                <a:lnTo>
                  <a:pt x="88697" y="15929"/>
                </a:lnTo>
                <a:lnTo>
                  <a:pt x="91874" y="13595"/>
                </a:lnTo>
                <a:lnTo>
                  <a:pt x="93992" y="11048"/>
                </a:lnTo>
                <a:lnTo>
                  <a:pt x="95403" y="8357"/>
                </a:lnTo>
                <a:lnTo>
                  <a:pt x="9822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7" name="SMARTInkAnnotation636"/>
          <p:cNvSpPr/>
          <p:nvPr/>
        </p:nvSpPr>
        <p:spPr bwMode="auto">
          <a:xfrm>
            <a:off x="2286000" y="3562945"/>
            <a:ext cx="8930" cy="213766"/>
          </a:xfrm>
          <a:custGeom>
            <a:avLst/>
            <a:gdLst/>
            <a:ahLst/>
            <a:cxnLst/>
            <a:rect l="0" t="0" r="0" b="0"/>
            <a:pathLst>
              <a:path w="8930" h="213766">
                <a:moveTo>
                  <a:pt x="0" y="0"/>
                </a:moveTo>
                <a:lnTo>
                  <a:pt x="0" y="98790"/>
                </a:lnTo>
                <a:lnTo>
                  <a:pt x="992" y="107532"/>
                </a:lnTo>
                <a:lnTo>
                  <a:pt x="2645" y="116336"/>
                </a:lnTo>
                <a:lnTo>
                  <a:pt x="4740" y="125182"/>
                </a:lnTo>
                <a:lnTo>
                  <a:pt x="6136" y="133064"/>
                </a:lnTo>
                <a:lnTo>
                  <a:pt x="7067" y="140303"/>
                </a:lnTo>
                <a:lnTo>
                  <a:pt x="7688" y="147114"/>
                </a:lnTo>
                <a:lnTo>
                  <a:pt x="8102" y="154630"/>
                </a:lnTo>
                <a:lnTo>
                  <a:pt x="8562" y="170920"/>
                </a:lnTo>
                <a:lnTo>
                  <a:pt x="8897" y="198495"/>
                </a:lnTo>
                <a:lnTo>
                  <a:pt x="8928" y="213765"/>
                </a:lnTo>
                <a:lnTo>
                  <a:pt x="8929" y="18752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8" name="SMARTInkAnnotation637"/>
          <p:cNvSpPr/>
          <p:nvPr/>
        </p:nvSpPr>
        <p:spPr bwMode="auto">
          <a:xfrm>
            <a:off x="3826039" y="4974204"/>
            <a:ext cx="181860" cy="204976"/>
          </a:xfrm>
          <a:custGeom>
            <a:avLst/>
            <a:gdLst/>
            <a:ahLst/>
            <a:cxnLst/>
            <a:rect l="0" t="0" r="0" b="0"/>
            <a:pathLst>
              <a:path w="181860" h="204976">
                <a:moveTo>
                  <a:pt x="94093" y="8562"/>
                </a:moveTo>
                <a:lnTo>
                  <a:pt x="89353" y="8562"/>
                </a:lnTo>
                <a:lnTo>
                  <a:pt x="87956" y="7570"/>
                </a:lnTo>
                <a:lnTo>
                  <a:pt x="87025" y="5916"/>
                </a:lnTo>
                <a:lnTo>
                  <a:pt x="86405" y="3821"/>
                </a:lnTo>
                <a:lnTo>
                  <a:pt x="84999" y="2424"/>
                </a:lnTo>
                <a:lnTo>
                  <a:pt x="83070" y="1493"/>
                </a:lnTo>
                <a:lnTo>
                  <a:pt x="77584" y="0"/>
                </a:lnTo>
                <a:lnTo>
                  <a:pt x="74188" y="2441"/>
                </a:lnTo>
                <a:lnTo>
                  <a:pt x="68664" y="7353"/>
                </a:lnTo>
                <a:lnTo>
                  <a:pt x="66226" y="8748"/>
                </a:lnTo>
                <a:lnTo>
                  <a:pt x="58226" y="12944"/>
                </a:lnTo>
                <a:lnTo>
                  <a:pt x="54307" y="16444"/>
                </a:lnTo>
                <a:lnTo>
                  <a:pt x="50701" y="20762"/>
                </a:lnTo>
                <a:lnTo>
                  <a:pt x="47306" y="25624"/>
                </a:lnTo>
                <a:lnTo>
                  <a:pt x="44051" y="29859"/>
                </a:lnTo>
                <a:lnTo>
                  <a:pt x="40887" y="33674"/>
                </a:lnTo>
                <a:lnTo>
                  <a:pt x="37787" y="37209"/>
                </a:lnTo>
                <a:lnTo>
                  <a:pt x="34728" y="41551"/>
                </a:lnTo>
                <a:lnTo>
                  <a:pt x="31695" y="46429"/>
                </a:lnTo>
                <a:lnTo>
                  <a:pt x="28683" y="51666"/>
                </a:lnTo>
                <a:lnTo>
                  <a:pt x="22688" y="62776"/>
                </a:lnTo>
                <a:lnTo>
                  <a:pt x="10756" y="86077"/>
                </a:lnTo>
                <a:lnTo>
                  <a:pt x="8769" y="91989"/>
                </a:lnTo>
                <a:lnTo>
                  <a:pt x="7445" y="97914"/>
                </a:lnTo>
                <a:lnTo>
                  <a:pt x="6562" y="103849"/>
                </a:lnTo>
                <a:lnTo>
                  <a:pt x="4981" y="109789"/>
                </a:lnTo>
                <a:lnTo>
                  <a:pt x="2935" y="115734"/>
                </a:lnTo>
                <a:lnTo>
                  <a:pt x="579" y="121682"/>
                </a:lnTo>
                <a:lnTo>
                  <a:pt x="0" y="127631"/>
                </a:lnTo>
                <a:lnTo>
                  <a:pt x="607" y="133582"/>
                </a:lnTo>
                <a:lnTo>
                  <a:pt x="2003" y="139534"/>
                </a:lnTo>
                <a:lnTo>
                  <a:pt x="2934" y="145485"/>
                </a:lnTo>
                <a:lnTo>
                  <a:pt x="3555" y="151438"/>
                </a:lnTo>
                <a:lnTo>
                  <a:pt x="3969" y="157390"/>
                </a:lnTo>
                <a:lnTo>
                  <a:pt x="5237" y="162351"/>
                </a:lnTo>
                <a:lnTo>
                  <a:pt x="7074" y="166651"/>
                </a:lnTo>
                <a:lnTo>
                  <a:pt x="9292" y="170509"/>
                </a:lnTo>
                <a:lnTo>
                  <a:pt x="12754" y="175065"/>
                </a:lnTo>
                <a:lnTo>
                  <a:pt x="17047" y="180088"/>
                </a:lnTo>
                <a:lnTo>
                  <a:pt x="21893" y="185420"/>
                </a:lnTo>
                <a:lnTo>
                  <a:pt x="27108" y="188975"/>
                </a:lnTo>
                <a:lnTo>
                  <a:pt x="32570" y="191345"/>
                </a:lnTo>
                <a:lnTo>
                  <a:pt x="38194" y="192925"/>
                </a:lnTo>
                <a:lnTo>
                  <a:pt x="52382" y="197326"/>
                </a:lnTo>
                <a:lnTo>
                  <a:pt x="60333" y="199889"/>
                </a:lnTo>
                <a:lnTo>
                  <a:pt x="67617" y="201597"/>
                </a:lnTo>
                <a:lnTo>
                  <a:pt x="74458" y="202736"/>
                </a:lnTo>
                <a:lnTo>
                  <a:pt x="81003" y="203496"/>
                </a:lnTo>
                <a:lnTo>
                  <a:pt x="88343" y="204002"/>
                </a:lnTo>
                <a:lnTo>
                  <a:pt x="96213" y="204339"/>
                </a:lnTo>
                <a:lnTo>
                  <a:pt x="112895" y="204715"/>
                </a:lnTo>
                <a:lnTo>
                  <a:pt x="147244" y="204975"/>
                </a:lnTo>
                <a:lnTo>
                  <a:pt x="152348" y="203996"/>
                </a:lnTo>
                <a:lnTo>
                  <a:pt x="157734" y="202352"/>
                </a:lnTo>
                <a:lnTo>
                  <a:pt x="171156" y="197322"/>
                </a:lnTo>
                <a:lnTo>
                  <a:pt x="175638" y="196635"/>
                </a:lnTo>
                <a:lnTo>
                  <a:pt x="178222" y="196452"/>
                </a:lnTo>
                <a:lnTo>
                  <a:pt x="179945" y="195337"/>
                </a:lnTo>
                <a:lnTo>
                  <a:pt x="181093" y="193601"/>
                </a:lnTo>
                <a:lnTo>
                  <a:pt x="181859" y="191453"/>
                </a:lnTo>
                <a:lnTo>
                  <a:pt x="181378" y="190020"/>
                </a:lnTo>
                <a:lnTo>
                  <a:pt x="180064" y="189066"/>
                </a:lnTo>
                <a:lnTo>
                  <a:pt x="174461" y="18715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9" name="SMARTInkAnnotation638"/>
          <p:cNvSpPr/>
          <p:nvPr/>
        </p:nvSpPr>
        <p:spPr bwMode="auto">
          <a:xfrm>
            <a:off x="4107656" y="5072062"/>
            <a:ext cx="96313" cy="25549"/>
          </a:xfrm>
          <a:custGeom>
            <a:avLst/>
            <a:gdLst/>
            <a:ahLst/>
            <a:cxnLst/>
            <a:rect l="0" t="0" r="0" b="0"/>
            <a:pathLst>
              <a:path w="96313" h="25549">
                <a:moveTo>
                  <a:pt x="0" y="17859"/>
                </a:moveTo>
                <a:lnTo>
                  <a:pt x="4740" y="17859"/>
                </a:lnTo>
                <a:lnTo>
                  <a:pt x="7129" y="18852"/>
                </a:lnTo>
                <a:lnTo>
                  <a:pt x="9713" y="20505"/>
                </a:lnTo>
                <a:lnTo>
                  <a:pt x="12428" y="22600"/>
                </a:lnTo>
                <a:lnTo>
                  <a:pt x="15231" y="23996"/>
                </a:lnTo>
                <a:lnTo>
                  <a:pt x="18091" y="24927"/>
                </a:lnTo>
                <a:lnTo>
                  <a:pt x="20990" y="25548"/>
                </a:lnTo>
                <a:lnTo>
                  <a:pt x="24908" y="24969"/>
                </a:lnTo>
                <a:lnTo>
                  <a:pt x="29503" y="23591"/>
                </a:lnTo>
                <a:lnTo>
                  <a:pt x="34552" y="21681"/>
                </a:lnTo>
                <a:lnTo>
                  <a:pt x="39902" y="20407"/>
                </a:lnTo>
                <a:lnTo>
                  <a:pt x="45452" y="19558"/>
                </a:lnTo>
                <a:lnTo>
                  <a:pt x="51138" y="18992"/>
                </a:lnTo>
                <a:lnTo>
                  <a:pt x="56912" y="18614"/>
                </a:lnTo>
                <a:lnTo>
                  <a:pt x="62746" y="18363"/>
                </a:lnTo>
                <a:lnTo>
                  <a:pt x="68619" y="18195"/>
                </a:lnTo>
                <a:lnTo>
                  <a:pt x="73528" y="17091"/>
                </a:lnTo>
                <a:lnTo>
                  <a:pt x="77792" y="15363"/>
                </a:lnTo>
                <a:lnTo>
                  <a:pt x="81626" y="13219"/>
                </a:lnTo>
                <a:lnTo>
                  <a:pt x="85176" y="11789"/>
                </a:lnTo>
                <a:lnTo>
                  <a:pt x="88534" y="10836"/>
                </a:lnTo>
                <a:lnTo>
                  <a:pt x="96312" y="9306"/>
                </a:lnTo>
                <a:lnTo>
                  <a:pt x="95958" y="9181"/>
                </a:lnTo>
                <a:lnTo>
                  <a:pt x="94730" y="9097"/>
                </a:lnTo>
                <a:lnTo>
                  <a:pt x="90370" y="8963"/>
                </a:lnTo>
                <a:lnTo>
                  <a:pt x="90012" y="7960"/>
                </a:lnTo>
                <a:lnTo>
                  <a:pt x="89774" y="6298"/>
                </a:lnTo>
                <a:lnTo>
                  <a:pt x="89615" y="4199"/>
                </a:lnTo>
                <a:lnTo>
                  <a:pt x="88517" y="2799"/>
                </a:lnTo>
                <a:lnTo>
                  <a:pt x="86793" y="1866"/>
                </a:lnTo>
                <a:lnTo>
                  <a:pt x="8036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0" name="SMARTInkAnnotation639"/>
          <p:cNvSpPr/>
          <p:nvPr/>
        </p:nvSpPr>
        <p:spPr bwMode="auto">
          <a:xfrm>
            <a:off x="4305905" y="4982765"/>
            <a:ext cx="176749" cy="186991"/>
          </a:xfrm>
          <a:custGeom>
            <a:avLst/>
            <a:gdLst/>
            <a:ahLst/>
            <a:cxnLst/>
            <a:rect l="0" t="0" r="0" b="0"/>
            <a:pathLst>
              <a:path w="176749" h="186991">
                <a:moveTo>
                  <a:pt x="78571" y="0"/>
                </a:moveTo>
                <a:lnTo>
                  <a:pt x="66142" y="0"/>
                </a:lnTo>
                <a:lnTo>
                  <a:pt x="63340" y="992"/>
                </a:lnTo>
                <a:lnTo>
                  <a:pt x="60480" y="2646"/>
                </a:lnTo>
                <a:lnTo>
                  <a:pt x="57581" y="4741"/>
                </a:lnTo>
                <a:lnTo>
                  <a:pt x="54655" y="7129"/>
                </a:lnTo>
                <a:lnTo>
                  <a:pt x="51714" y="9713"/>
                </a:lnTo>
                <a:lnTo>
                  <a:pt x="48760" y="12429"/>
                </a:lnTo>
                <a:lnTo>
                  <a:pt x="44806" y="15231"/>
                </a:lnTo>
                <a:lnTo>
                  <a:pt x="40187" y="18092"/>
                </a:lnTo>
                <a:lnTo>
                  <a:pt x="35122" y="20991"/>
                </a:lnTo>
                <a:lnTo>
                  <a:pt x="30753" y="24908"/>
                </a:lnTo>
                <a:lnTo>
                  <a:pt x="26849" y="29503"/>
                </a:lnTo>
                <a:lnTo>
                  <a:pt x="23254" y="34552"/>
                </a:lnTo>
                <a:lnTo>
                  <a:pt x="19865" y="38909"/>
                </a:lnTo>
                <a:lnTo>
                  <a:pt x="16613" y="42807"/>
                </a:lnTo>
                <a:lnTo>
                  <a:pt x="13454" y="46398"/>
                </a:lnTo>
                <a:lnTo>
                  <a:pt x="10354" y="50775"/>
                </a:lnTo>
                <a:lnTo>
                  <a:pt x="7296" y="55679"/>
                </a:lnTo>
                <a:lnTo>
                  <a:pt x="4266" y="60932"/>
                </a:lnTo>
                <a:lnTo>
                  <a:pt x="2245" y="66418"/>
                </a:lnTo>
                <a:lnTo>
                  <a:pt x="898" y="72059"/>
                </a:lnTo>
                <a:lnTo>
                  <a:pt x="0" y="77805"/>
                </a:lnTo>
                <a:lnTo>
                  <a:pt x="394" y="84612"/>
                </a:lnTo>
                <a:lnTo>
                  <a:pt x="1648" y="92127"/>
                </a:lnTo>
                <a:lnTo>
                  <a:pt x="3477" y="100113"/>
                </a:lnTo>
                <a:lnTo>
                  <a:pt x="4695" y="107422"/>
                </a:lnTo>
                <a:lnTo>
                  <a:pt x="5508" y="114278"/>
                </a:lnTo>
                <a:lnTo>
                  <a:pt x="6050" y="120834"/>
                </a:lnTo>
                <a:lnTo>
                  <a:pt x="7404" y="126197"/>
                </a:lnTo>
                <a:lnTo>
                  <a:pt x="9298" y="130764"/>
                </a:lnTo>
                <a:lnTo>
                  <a:pt x="11553" y="134801"/>
                </a:lnTo>
                <a:lnTo>
                  <a:pt x="16705" y="144578"/>
                </a:lnTo>
                <a:lnTo>
                  <a:pt x="19468" y="149963"/>
                </a:lnTo>
                <a:lnTo>
                  <a:pt x="23294" y="154547"/>
                </a:lnTo>
                <a:lnTo>
                  <a:pt x="27829" y="158593"/>
                </a:lnTo>
                <a:lnTo>
                  <a:pt x="32837" y="162283"/>
                </a:lnTo>
                <a:lnTo>
                  <a:pt x="38160" y="165735"/>
                </a:lnTo>
                <a:lnTo>
                  <a:pt x="43693" y="169030"/>
                </a:lnTo>
                <a:lnTo>
                  <a:pt x="49366" y="172218"/>
                </a:lnTo>
                <a:lnTo>
                  <a:pt x="60961" y="178406"/>
                </a:lnTo>
                <a:lnTo>
                  <a:pt x="66831" y="181445"/>
                </a:lnTo>
                <a:lnTo>
                  <a:pt x="73721" y="183471"/>
                </a:lnTo>
                <a:lnTo>
                  <a:pt x="81291" y="184822"/>
                </a:lnTo>
                <a:lnTo>
                  <a:pt x="89314" y="185723"/>
                </a:lnTo>
                <a:lnTo>
                  <a:pt x="96647" y="186323"/>
                </a:lnTo>
                <a:lnTo>
                  <a:pt x="103520" y="186723"/>
                </a:lnTo>
                <a:lnTo>
                  <a:pt x="110087" y="186990"/>
                </a:lnTo>
                <a:lnTo>
                  <a:pt x="116449" y="186176"/>
                </a:lnTo>
                <a:lnTo>
                  <a:pt x="122675" y="184640"/>
                </a:lnTo>
                <a:lnTo>
                  <a:pt x="128809" y="182625"/>
                </a:lnTo>
                <a:lnTo>
                  <a:pt x="134884" y="181281"/>
                </a:lnTo>
                <a:lnTo>
                  <a:pt x="140918" y="180385"/>
                </a:lnTo>
                <a:lnTo>
                  <a:pt x="146925" y="179788"/>
                </a:lnTo>
                <a:lnTo>
                  <a:pt x="151922" y="179390"/>
                </a:lnTo>
                <a:lnTo>
                  <a:pt x="156245" y="179124"/>
                </a:lnTo>
                <a:lnTo>
                  <a:pt x="160119" y="178947"/>
                </a:lnTo>
                <a:lnTo>
                  <a:pt x="163694" y="177838"/>
                </a:lnTo>
                <a:lnTo>
                  <a:pt x="167070" y="176105"/>
                </a:lnTo>
                <a:lnTo>
                  <a:pt x="174876" y="170936"/>
                </a:lnTo>
                <a:lnTo>
                  <a:pt x="175517" y="171505"/>
                </a:lnTo>
                <a:lnTo>
                  <a:pt x="175944" y="172875"/>
                </a:lnTo>
                <a:lnTo>
                  <a:pt x="176629" y="177464"/>
                </a:lnTo>
                <a:lnTo>
                  <a:pt x="176748" y="173519"/>
                </a:lnTo>
                <a:lnTo>
                  <a:pt x="175772" y="172234"/>
                </a:lnTo>
                <a:lnTo>
                  <a:pt x="174130" y="171377"/>
                </a:lnTo>
                <a:lnTo>
                  <a:pt x="169105" y="170003"/>
                </a:lnTo>
                <a:lnTo>
                  <a:pt x="165772" y="167169"/>
                </a:lnTo>
                <a:lnTo>
                  <a:pt x="158938" y="16073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1" name="SMARTInkAnnotation640"/>
          <p:cNvSpPr/>
          <p:nvPr/>
        </p:nvSpPr>
        <p:spPr bwMode="auto">
          <a:xfrm>
            <a:off x="4625578" y="5054203"/>
            <a:ext cx="85085" cy="1"/>
          </a:xfrm>
          <a:custGeom>
            <a:avLst/>
            <a:gdLst/>
            <a:ahLst/>
            <a:cxnLst/>
            <a:rect l="0" t="0" r="0" b="0"/>
            <a:pathLst>
              <a:path w="85085" h="1">
                <a:moveTo>
                  <a:pt x="0" y="0"/>
                </a:moveTo>
                <a:lnTo>
                  <a:pt x="85084" y="0"/>
                </a:lnTo>
                <a:lnTo>
                  <a:pt x="8036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2" name="SMARTInkAnnotation641"/>
          <p:cNvSpPr/>
          <p:nvPr/>
        </p:nvSpPr>
        <p:spPr bwMode="auto">
          <a:xfrm>
            <a:off x="4831116" y="4973835"/>
            <a:ext cx="149696" cy="142676"/>
          </a:xfrm>
          <a:custGeom>
            <a:avLst/>
            <a:gdLst/>
            <a:ahLst/>
            <a:cxnLst/>
            <a:rect l="0" t="0" r="0" b="0"/>
            <a:pathLst>
              <a:path w="149696" h="142676">
                <a:moveTo>
                  <a:pt x="71282" y="0"/>
                </a:moveTo>
                <a:lnTo>
                  <a:pt x="58853" y="0"/>
                </a:lnTo>
                <a:lnTo>
                  <a:pt x="55059" y="993"/>
                </a:lnTo>
                <a:lnTo>
                  <a:pt x="50544" y="2646"/>
                </a:lnTo>
                <a:lnTo>
                  <a:pt x="45551" y="4741"/>
                </a:lnTo>
                <a:lnTo>
                  <a:pt x="41230" y="7129"/>
                </a:lnTo>
                <a:lnTo>
                  <a:pt x="37356" y="9714"/>
                </a:lnTo>
                <a:lnTo>
                  <a:pt x="33782" y="12429"/>
                </a:lnTo>
                <a:lnTo>
                  <a:pt x="30407" y="15232"/>
                </a:lnTo>
                <a:lnTo>
                  <a:pt x="27164" y="18092"/>
                </a:lnTo>
                <a:lnTo>
                  <a:pt x="20916" y="23916"/>
                </a:lnTo>
                <a:lnTo>
                  <a:pt x="14832" y="29812"/>
                </a:lnTo>
                <a:lnTo>
                  <a:pt x="11821" y="33765"/>
                </a:lnTo>
                <a:lnTo>
                  <a:pt x="8821" y="38386"/>
                </a:lnTo>
                <a:lnTo>
                  <a:pt x="5829" y="43450"/>
                </a:lnTo>
                <a:lnTo>
                  <a:pt x="3834" y="47818"/>
                </a:lnTo>
                <a:lnTo>
                  <a:pt x="2504" y="51723"/>
                </a:lnTo>
                <a:lnTo>
                  <a:pt x="1617" y="55318"/>
                </a:lnTo>
                <a:lnTo>
                  <a:pt x="1027" y="59699"/>
                </a:lnTo>
                <a:lnTo>
                  <a:pt x="633" y="64604"/>
                </a:lnTo>
                <a:lnTo>
                  <a:pt x="370" y="69859"/>
                </a:lnTo>
                <a:lnTo>
                  <a:pt x="78" y="80989"/>
                </a:lnTo>
                <a:lnTo>
                  <a:pt x="0" y="86735"/>
                </a:lnTo>
                <a:lnTo>
                  <a:pt x="940" y="92550"/>
                </a:lnTo>
                <a:lnTo>
                  <a:pt x="2559" y="98411"/>
                </a:lnTo>
                <a:lnTo>
                  <a:pt x="4631" y="104303"/>
                </a:lnTo>
                <a:lnTo>
                  <a:pt x="7996" y="110215"/>
                </a:lnTo>
                <a:lnTo>
                  <a:pt x="12225" y="116141"/>
                </a:lnTo>
                <a:lnTo>
                  <a:pt x="17027" y="122076"/>
                </a:lnTo>
                <a:lnTo>
                  <a:pt x="22214" y="127025"/>
                </a:lnTo>
                <a:lnTo>
                  <a:pt x="27656" y="131316"/>
                </a:lnTo>
                <a:lnTo>
                  <a:pt x="33268" y="135169"/>
                </a:lnTo>
                <a:lnTo>
                  <a:pt x="39986" y="137738"/>
                </a:lnTo>
                <a:lnTo>
                  <a:pt x="47442" y="139450"/>
                </a:lnTo>
                <a:lnTo>
                  <a:pt x="55389" y="140592"/>
                </a:lnTo>
                <a:lnTo>
                  <a:pt x="62670" y="141353"/>
                </a:lnTo>
                <a:lnTo>
                  <a:pt x="69510" y="141860"/>
                </a:lnTo>
                <a:lnTo>
                  <a:pt x="76054" y="142199"/>
                </a:lnTo>
                <a:lnTo>
                  <a:pt x="91262" y="142574"/>
                </a:lnTo>
                <a:lnTo>
                  <a:pt x="99485" y="142675"/>
                </a:lnTo>
                <a:lnTo>
                  <a:pt x="106951" y="140757"/>
                </a:lnTo>
                <a:lnTo>
                  <a:pt x="113913" y="137494"/>
                </a:lnTo>
                <a:lnTo>
                  <a:pt x="120539" y="133335"/>
                </a:lnTo>
                <a:lnTo>
                  <a:pt x="125948" y="129570"/>
                </a:lnTo>
                <a:lnTo>
                  <a:pt x="130547" y="126068"/>
                </a:lnTo>
                <a:lnTo>
                  <a:pt x="134604" y="122741"/>
                </a:lnTo>
                <a:lnTo>
                  <a:pt x="138301" y="118537"/>
                </a:lnTo>
                <a:lnTo>
                  <a:pt x="141758" y="113752"/>
                </a:lnTo>
                <a:lnTo>
                  <a:pt x="145055" y="108577"/>
                </a:lnTo>
                <a:lnTo>
                  <a:pt x="147253" y="103143"/>
                </a:lnTo>
                <a:lnTo>
                  <a:pt x="148719" y="97535"/>
                </a:lnTo>
                <a:lnTo>
                  <a:pt x="149695" y="91812"/>
                </a:lnTo>
                <a:lnTo>
                  <a:pt x="149355" y="87006"/>
                </a:lnTo>
                <a:lnTo>
                  <a:pt x="148135" y="82808"/>
                </a:lnTo>
                <a:lnTo>
                  <a:pt x="141678" y="69515"/>
                </a:lnTo>
                <a:lnTo>
                  <a:pt x="130607" y="47246"/>
                </a:lnTo>
                <a:lnTo>
                  <a:pt x="126707" y="42411"/>
                </a:lnTo>
                <a:lnTo>
                  <a:pt x="122123" y="38197"/>
                </a:lnTo>
                <a:lnTo>
                  <a:pt x="117082" y="34394"/>
                </a:lnTo>
                <a:lnTo>
                  <a:pt x="112729" y="30867"/>
                </a:lnTo>
                <a:lnTo>
                  <a:pt x="108835" y="27524"/>
                </a:lnTo>
                <a:lnTo>
                  <a:pt x="105247" y="24302"/>
                </a:lnTo>
                <a:lnTo>
                  <a:pt x="101863" y="22155"/>
                </a:lnTo>
                <a:lnTo>
                  <a:pt x="98614" y="20723"/>
                </a:lnTo>
                <a:lnTo>
                  <a:pt x="89696" y="18028"/>
                </a:lnTo>
                <a:lnTo>
                  <a:pt x="92034" y="17935"/>
                </a:lnTo>
                <a:lnTo>
                  <a:pt x="98071" y="1786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3" name="SMARTInkAnnotation642"/>
          <p:cNvSpPr/>
          <p:nvPr/>
        </p:nvSpPr>
        <p:spPr bwMode="auto">
          <a:xfrm>
            <a:off x="5080992" y="4973835"/>
            <a:ext cx="17748" cy="142311"/>
          </a:xfrm>
          <a:custGeom>
            <a:avLst/>
            <a:gdLst/>
            <a:ahLst/>
            <a:cxnLst/>
            <a:rect l="0" t="0" r="0" b="0"/>
            <a:pathLst>
              <a:path w="17748" h="142311">
                <a:moveTo>
                  <a:pt x="0" y="0"/>
                </a:moveTo>
                <a:lnTo>
                  <a:pt x="0" y="7689"/>
                </a:lnTo>
                <a:lnTo>
                  <a:pt x="992" y="9095"/>
                </a:lnTo>
                <a:lnTo>
                  <a:pt x="2645" y="11025"/>
                </a:lnTo>
                <a:lnTo>
                  <a:pt x="4740" y="13303"/>
                </a:lnTo>
                <a:lnTo>
                  <a:pt x="6137" y="15814"/>
                </a:lnTo>
                <a:lnTo>
                  <a:pt x="7068" y="18481"/>
                </a:lnTo>
                <a:lnTo>
                  <a:pt x="7688" y="21250"/>
                </a:lnTo>
                <a:lnTo>
                  <a:pt x="8102" y="25081"/>
                </a:lnTo>
                <a:lnTo>
                  <a:pt x="8378" y="29619"/>
                </a:lnTo>
                <a:lnTo>
                  <a:pt x="8562" y="34629"/>
                </a:lnTo>
                <a:lnTo>
                  <a:pt x="9676" y="39954"/>
                </a:lnTo>
                <a:lnTo>
                  <a:pt x="11412" y="45488"/>
                </a:lnTo>
                <a:lnTo>
                  <a:pt x="13561" y="51161"/>
                </a:lnTo>
                <a:lnTo>
                  <a:pt x="14994" y="56928"/>
                </a:lnTo>
                <a:lnTo>
                  <a:pt x="15949" y="62757"/>
                </a:lnTo>
                <a:lnTo>
                  <a:pt x="16585" y="68627"/>
                </a:lnTo>
                <a:lnTo>
                  <a:pt x="17010" y="73533"/>
                </a:lnTo>
                <a:lnTo>
                  <a:pt x="17293" y="77796"/>
                </a:lnTo>
                <a:lnTo>
                  <a:pt x="17482" y="81629"/>
                </a:lnTo>
                <a:lnTo>
                  <a:pt x="17691" y="91181"/>
                </a:lnTo>
                <a:lnTo>
                  <a:pt x="17747" y="96506"/>
                </a:lnTo>
                <a:lnTo>
                  <a:pt x="16792" y="102041"/>
                </a:lnTo>
                <a:lnTo>
                  <a:pt x="15163" y="107715"/>
                </a:lnTo>
                <a:lnTo>
                  <a:pt x="13085" y="113482"/>
                </a:lnTo>
                <a:lnTo>
                  <a:pt x="11701" y="118319"/>
                </a:lnTo>
                <a:lnTo>
                  <a:pt x="10777" y="122536"/>
                </a:lnTo>
                <a:lnTo>
                  <a:pt x="10161" y="126339"/>
                </a:lnTo>
                <a:lnTo>
                  <a:pt x="9750" y="129867"/>
                </a:lnTo>
                <a:lnTo>
                  <a:pt x="9477" y="133211"/>
                </a:lnTo>
                <a:lnTo>
                  <a:pt x="8962" y="142310"/>
                </a:lnTo>
                <a:lnTo>
                  <a:pt x="8929"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4" name="SMARTInkAnnotation643"/>
          <p:cNvSpPr/>
          <p:nvPr/>
        </p:nvSpPr>
        <p:spPr bwMode="auto">
          <a:xfrm>
            <a:off x="5116710" y="5036343"/>
            <a:ext cx="98228" cy="17861"/>
          </a:xfrm>
          <a:custGeom>
            <a:avLst/>
            <a:gdLst/>
            <a:ahLst/>
            <a:cxnLst/>
            <a:rect l="0" t="0" r="0" b="0"/>
            <a:pathLst>
              <a:path w="98228" h="17861">
                <a:moveTo>
                  <a:pt x="0" y="17860"/>
                </a:moveTo>
                <a:lnTo>
                  <a:pt x="37500" y="17860"/>
                </a:lnTo>
                <a:lnTo>
                  <a:pt x="41868" y="16868"/>
                </a:lnTo>
                <a:lnTo>
                  <a:pt x="46763" y="15214"/>
                </a:lnTo>
                <a:lnTo>
                  <a:pt x="52012" y="13119"/>
                </a:lnTo>
                <a:lnTo>
                  <a:pt x="57495" y="11723"/>
                </a:lnTo>
                <a:lnTo>
                  <a:pt x="63134" y="10792"/>
                </a:lnTo>
                <a:lnTo>
                  <a:pt x="68879" y="10171"/>
                </a:lnTo>
                <a:lnTo>
                  <a:pt x="73701" y="8765"/>
                </a:lnTo>
                <a:lnTo>
                  <a:pt x="77907" y="6835"/>
                </a:lnTo>
                <a:lnTo>
                  <a:pt x="81704" y="4557"/>
                </a:lnTo>
                <a:lnTo>
                  <a:pt x="85228" y="3038"/>
                </a:lnTo>
                <a:lnTo>
                  <a:pt x="88568" y="2026"/>
                </a:lnTo>
                <a:lnTo>
                  <a:pt x="9822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5" name="SMARTInkAnnotation644"/>
          <p:cNvSpPr/>
          <p:nvPr/>
        </p:nvSpPr>
        <p:spPr bwMode="auto">
          <a:xfrm>
            <a:off x="5214937" y="4964906"/>
            <a:ext cx="8931" cy="187356"/>
          </a:xfrm>
          <a:custGeom>
            <a:avLst/>
            <a:gdLst/>
            <a:ahLst/>
            <a:cxnLst/>
            <a:rect l="0" t="0" r="0" b="0"/>
            <a:pathLst>
              <a:path w="8931" h="187356">
                <a:moveTo>
                  <a:pt x="0" y="0"/>
                </a:moveTo>
                <a:lnTo>
                  <a:pt x="4740" y="0"/>
                </a:lnTo>
                <a:lnTo>
                  <a:pt x="6137" y="992"/>
                </a:lnTo>
                <a:lnTo>
                  <a:pt x="7068" y="2645"/>
                </a:lnTo>
                <a:lnTo>
                  <a:pt x="7689" y="4740"/>
                </a:lnTo>
                <a:lnTo>
                  <a:pt x="8103" y="7129"/>
                </a:lnTo>
                <a:lnTo>
                  <a:pt x="8379" y="9713"/>
                </a:lnTo>
                <a:lnTo>
                  <a:pt x="8562" y="12428"/>
                </a:lnTo>
                <a:lnTo>
                  <a:pt x="7693" y="16223"/>
                </a:lnTo>
                <a:lnTo>
                  <a:pt x="6120" y="20738"/>
                </a:lnTo>
                <a:lnTo>
                  <a:pt x="4080" y="25731"/>
                </a:lnTo>
                <a:lnTo>
                  <a:pt x="2720" y="30053"/>
                </a:lnTo>
                <a:lnTo>
                  <a:pt x="1813" y="33926"/>
                </a:lnTo>
                <a:lnTo>
                  <a:pt x="1209" y="37499"/>
                </a:lnTo>
                <a:lnTo>
                  <a:pt x="806" y="42859"/>
                </a:lnTo>
                <a:lnTo>
                  <a:pt x="538" y="49408"/>
                </a:lnTo>
                <a:lnTo>
                  <a:pt x="159" y="70202"/>
                </a:lnTo>
                <a:lnTo>
                  <a:pt x="3" y="139509"/>
                </a:lnTo>
                <a:lnTo>
                  <a:pt x="994" y="145592"/>
                </a:lnTo>
                <a:lnTo>
                  <a:pt x="2648" y="151632"/>
                </a:lnTo>
                <a:lnTo>
                  <a:pt x="4741" y="157642"/>
                </a:lnTo>
                <a:lnTo>
                  <a:pt x="6137" y="162642"/>
                </a:lnTo>
                <a:lnTo>
                  <a:pt x="7069" y="166967"/>
                </a:lnTo>
                <a:lnTo>
                  <a:pt x="7689" y="170842"/>
                </a:lnTo>
                <a:lnTo>
                  <a:pt x="8103" y="174418"/>
                </a:lnTo>
                <a:lnTo>
                  <a:pt x="8379" y="177795"/>
                </a:lnTo>
                <a:lnTo>
                  <a:pt x="8920" y="187355"/>
                </a:lnTo>
                <a:lnTo>
                  <a:pt x="8930" y="17859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6" name="SMARTInkAnnotation645"/>
          <p:cNvSpPr/>
          <p:nvPr/>
        </p:nvSpPr>
        <p:spPr bwMode="auto">
          <a:xfrm>
            <a:off x="4357687" y="4741664"/>
            <a:ext cx="8931" cy="80368"/>
          </a:xfrm>
          <a:custGeom>
            <a:avLst/>
            <a:gdLst/>
            <a:ahLst/>
            <a:cxnLst/>
            <a:rect l="0" t="0" r="0" b="0"/>
            <a:pathLst>
              <a:path w="8931" h="80368">
                <a:moveTo>
                  <a:pt x="8930" y="80367"/>
                </a:moveTo>
                <a:lnTo>
                  <a:pt x="368" y="71805"/>
                </a:lnTo>
                <a:lnTo>
                  <a:pt x="245" y="70691"/>
                </a:lnTo>
                <a:lnTo>
                  <a:pt x="164" y="68954"/>
                </a:lnTo>
                <a:lnTo>
                  <a:pt x="109" y="66805"/>
                </a:lnTo>
                <a:lnTo>
                  <a:pt x="1065" y="64381"/>
                </a:lnTo>
                <a:lnTo>
                  <a:pt x="2694" y="61772"/>
                </a:lnTo>
                <a:lnTo>
                  <a:pt x="4773" y="59041"/>
                </a:lnTo>
                <a:lnTo>
                  <a:pt x="6158" y="56228"/>
                </a:lnTo>
                <a:lnTo>
                  <a:pt x="7082" y="53360"/>
                </a:lnTo>
                <a:lnTo>
                  <a:pt x="7698" y="50456"/>
                </a:lnTo>
                <a:lnTo>
                  <a:pt x="8108" y="47528"/>
                </a:lnTo>
                <a:lnTo>
                  <a:pt x="8382" y="44584"/>
                </a:lnTo>
                <a:lnTo>
                  <a:pt x="8565" y="41628"/>
                </a:lnTo>
                <a:lnTo>
                  <a:pt x="8767" y="35699"/>
                </a:lnTo>
                <a:lnTo>
                  <a:pt x="8898" y="23809"/>
                </a:lnTo>
                <a:lnTo>
                  <a:pt x="8927" y="5952"/>
                </a:lnTo>
                <a:lnTo>
                  <a:pt x="7936" y="3968"/>
                </a:lnTo>
                <a:lnTo>
                  <a:pt x="6282" y="2645"/>
                </a:lnTo>
                <a:lnTo>
                  <a:pt x="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7" name="SMARTInkAnnotation646"/>
          <p:cNvSpPr/>
          <p:nvPr/>
        </p:nvSpPr>
        <p:spPr bwMode="auto">
          <a:xfrm>
            <a:off x="4357687" y="4536281"/>
            <a:ext cx="8931" cy="98227"/>
          </a:xfrm>
          <a:custGeom>
            <a:avLst/>
            <a:gdLst/>
            <a:ahLst/>
            <a:cxnLst/>
            <a:rect l="0" t="0" r="0" b="0"/>
            <a:pathLst>
              <a:path w="8931" h="98227">
                <a:moveTo>
                  <a:pt x="0" y="0"/>
                </a:moveTo>
                <a:lnTo>
                  <a:pt x="7688" y="7688"/>
                </a:lnTo>
                <a:lnTo>
                  <a:pt x="8103" y="9094"/>
                </a:lnTo>
                <a:lnTo>
                  <a:pt x="8378" y="11024"/>
                </a:lnTo>
                <a:lnTo>
                  <a:pt x="8821" y="16509"/>
                </a:lnTo>
                <a:lnTo>
                  <a:pt x="8881" y="19905"/>
                </a:lnTo>
                <a:lnTo>
                  <a:pt x="8930" y="83344"/>
                </a:lnTo>
                <a:lnTo>
                  <a:pt x="7937" y="85328"/>
                </a:lnTo>
                <a:lnTo>
                  <a:pt x="6284" y="86651"/>
                </a:lnTo>
                <a:lnTo>
                  <a:pt x="4189" y="87533"/>
                </a:lnTo>
                <a:lnTo>
                  <a:pt x="2793" y="89113"/>
                </a:lnTo>
                <a:lnTo>
                  <a:pt x="1862" y="91159"/>
                </a:lnTo>
                <a:lnTo>
                  <a:pt x="0" y="9822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8" name="SMARTInkAnnotation647"/>
          <p:cNvSpPr/>
          <p:nvPr/>
        </p:nvSpPr>
        <p:spPr bwMode="auto">
          <a:xfrm>
            <a:off x="4384476" y="4580929"/>
            <a:ext cx="71439" cy="26790"/>
          </a:xfrm>
          <a:custGeom>
            <a:avLst/>
            <a:gdLst/>
            <a:ahLst/>
            <a:cxnLst/>
            <a:rect l="0" t="0" r="0" b="0"/>
            <a:pathLst>
              <a:path w="71439" h="26790">
                <a:moveTo>
                  <a:pt x="0" y="26789"/>
                </a:moveTo>
                <a:lnTo>
                  <a:pt x="43449" y="26789"/>
                </a:lnTo>
                <a:lnTo>
                  <a:pt x="47818" y="25797"/>
                </a:lnTo>
                <a:lnTo>
                  <a:pt x="51722" y="24144"/>
                </a:lnTo>
                <a:lnTo>
                  <a:pt x="60378" y="19101"/>
                </a:lnTo>
                <a:lnTo>
                  <a:pt x="62080" y="17695"/>
                </a:lnTo>
                <a:lnTo>
                  <a:pt x="64207" y="15765"/>
                </a:lnTo>
                <a:lnTo>
                  <a:pt x="70009" y="10280"/>
                </a:lnTo>
                <a:lnTo>
                  <a:pt x="70485" y="8838"/>
                </a:lnTo>
                <a:lnTo>
                  <a:pt x="70803" y="6884"/>
                </a:lnTo>
                <a:lnTo>
                  <a:pt x="7143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9" name="SMARTInkAnnotation648"/>
          <p:cNvSpPr/>
          <p:nvPr/>
        </p:nvSpPr>
        <p:spPr bwMode="auto">
          <a:xfrm>
            <a:off x="4464843" y="4545210"/>
            <a:ext cx="8931" cy="111702"/>
          </a:xfrm>
          <a:custGeom>
            <a:avLst/>
            <a:gdLst/>
            <a:ahLst/>
            <a:cxnLst/>
            <a:rect l="0" t="0" r="0" b="0"/>
            <a:pathLst>
              <a:path w="8931" h="111702">
                <a:moveTo>
                  <a:pt x="0" y="0"/>
                </a:moveTo>
                <a:lnTo>
                  <a:pt x="0" y="110996"/>
                </a:lnTo>
                <a:lnTo>
                  <a:pt x="993" y="111701"/>
                </a:lnTo>
                <a:lnTo>
                  <a:pt x="2646" y="111179"/>
                </a:lnTo>
                <a:lnTo>
                  <a:pt x="4741" y="109838"/>
                </a:lnTo>
                <a:lnTo>
                  <a:pt x="6137" y="107952"/>
                </a:lnTo>
                <a:lnTo>
                  <a:pt x="7068" y="105703"/>
                </a:lnTo>
                <a:lnTo>
                  <a:pt x="7689" y="103211"/>
                </a:lnTo>
                <a:lnTo>
                  <a:pt x="8103" y="100557"/>
                </a:lnTo>
                <a:lnTo>
                  <a:pt x="8378" y="97797"/>
                </a:lnTo>
                <a:lnTo>
                  <a:pt x="8562" y="94964"/>
                </a:lnTo>
                <a:lnTo>
                  <a:pt x="8685" y="92082"/>
                </a:lnTo>
                <a:lnTo>
                  <a:pt x="8930" y="8036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0" name="SMARTInkAnnotation649"/>
          <p:cNvSpPr/>
          <p:nvPr/>
        </p:nvSpPr>
        <p:spPr bwMode="auto">
          <a:xfrm>
            <a:off x="4348757" y="5331023"/>
            <a:ext cx="1" cy="125017"/>
          </a:xfrm>
          <a:custGeom>
            <a:avLst/>
            <a:gdLst/>
            <a:ahLst/>
            <a:cxnLst/>
            <a:rect l="0" t="0" r="0" b="0"/>
            <a:pathLst>
              <a:path w="1" h="125017">
                <a:moveTo>
                  <a:pt x="0" y="0"/>
                </a:moveTo>
                <a:lnTo>
                  <a:pt x="0" y="125016"/>
                </a:lnTo>
              </a:path>
            </a:pathLst>
          </a:custGeom>
          <a:solidFill>
            <a:schemeClr val="accent1"/>
          </a:solid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1" name="SMARTInkAnnotation650"/>
          <p:cNvSpPr/>
          <p:nvPr/>
        </p:nvSpPr>
        <p:spPr bwMode="auto">
          <a:xfrm>
            <a:off x="4313039" y="5518546"/>
            <a:ext cx="26790" cy="151747"/>
          </a:xfrm>
          <a:custGeom>
            <a:avLst/>
            <a:gdLst/>
            <a:ahLst/>
            <a:cxnLst/>
            <a:rect l="0" t="0" r="0" b="0"/>
            <a:pathLst>
              <a:path w="26790" h="151747">
                <a:moveTo>
                  <a:pt x="26789" y="0"/>
                </a:moveTo>
                <a:lnTo>
                  <a:pt x="22048" y="0"/>
                </a:lnTo>
                <a:lnTo>
                  <a:pt x="19660" y="993"/>
                </a:lnTo>
                <a:lnTo>
                  <a:pt x="17075" y="2646"/>
                </a:lnTo>
                <a:lnTo>
                  <a:pt x="14360" y="4741"/>
                </a:lnTo>
                <a:lnTo>
                  <a:pt x="12550" y="8122"/>
                </a:lnTo>
                <a:lnTo>
                  <a:pt x="11343" y="12359"/>
                </a:lnTo>
                <a:lnTo>
                  <a:pt x="10538" y="17170"/>
                </a:lnTo>
                <a:lnTo>
                  <a:pt x="9010" y="21369"/>
                </a:lnTo>
                <a:lnTo>
                  <a:pt x="6999" y="25160"/>
                </a:lnTo>
                <a:lnTo>
                  <a:pt x="4666" y="28679"/>
                </a:lnTo>
                <a:lnTo>
                  <a:pt x="3110" y="32019"/>
                </a:lnTo>
                <a:lnTo>
                  <a:pt x="2073" y="35236"/>
                </a:lnTo>
                <a:lnTo>
                  <a:pt x="1382" y="38374"/>
                </a:lnTo>
                <a:lnTo>
                  <a:pt x="921" y="42450"/>
                </a:lnTo>
                <a:lnTo>
                  <a:pt x="614" y="47152"/>
                </a:lnTo>
                <a:lnTo>
                  <a:pt x="409" y="52270"/>
                </a:lnTo>
                <a:lnTo>
                  <a:pt x="181" y="63250"/>
                </a:lnTo>
                <a:lnTo>
                  <a:pt x="0" y="151746"/>
                </a:lnTo>
                <a:lnTo>
                  <a:pt x="0"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2" name="SMARTInkAnnotation651"/>
          <p:cNvSpPr/>
          <p:nvPr/>
        </p:nvSpPr>
        <p:spPr bwMode="auto">
          <a:xfrm>
            <a:off x="4330898" y="5581054"/>
            <a:ext cx="89298" cy="35720"/>
          </a:xfrm>
          <a:custGeom>
            <a:avLst/>
            <a:gdLst/>
            <a:ahLst/>
            <a:cxnLst/>
            <a:rect l="0" t="0" r="0" b="0"/>
            <a:pathLst>
              <a:path w="89298" h="35720">
                <a:moveTo>
                  <a:pt x="0" y="35719"/>
                </a:moveTo>
                <a:lnTo>
                  <a:pt x="4740" y="30979"/>
                </a:lnTo>
                <a:lnTo>
                  <a:pt x="7129" y="29582"/>
                </a:lnTo>
                <a:lnTo>
                  <a:pt x="9713" y="28651"/>
                </a:lnTo>
                <a:lnTo>
                  <a:pt x="12429" y="28030"/>
                </a:lnTo>
                <a:lnTo>
                  <a:pt x="15231" y="27617"/>
                </a:lnTo>
                <a:lnTo>
                  <a:pt x="18091" y="27341"/>
                </a:lnTo>
                <a:lnTo>
                  <a:pt x="20991" y="27157"/>
                </a:lnTo>
                <a:lnTo>
                  <a:pt x="25900" y="26043"/>
                </a:lnTo>
                <a:lnTo>
                  <a:pt x="32150" y="24306"/>
                </a:lnTo>
                <a:lnTo>
                  <a:pt x="39293" y="22157"/>
                </a:lnTo>
                <a:lnTo>
                  <a:pt x="45047" y="19733"/>
                </a:lnTo>
                <a:lnTo>
                  <a:pt x="49875" y="17124"/>
                </a:lnTo>
                <a:lnTo>
                  <a:pt x="54086" y="14393"/>
                </a:lnTo>
                <a:lnTo>
                  <a:pt x="57886" y="12572"/>
                </a:lnTo>
                <a:lnTo>
                  <a:pt x="61411" y="11358"/>
                </a:lnTo>
                <a:lnTo>
                  <a:pt x="64753" y="10548"/>
                </a:lnTo>
                <a:lnTo>
                  <a:pt x="67973" y="9017"/>
                </a:lnTo>
                <a:lnTo>
                  <a:pt x="71113" y="7004"/>
                </a:lnTo>
                <a:lnTo>
                  <a:pt x="74197" y="4669"/>
                </a:lnTo>
                <a:lnTo>
                  <a:pt x="77246" y="3113"/>
                </a:lnTo>
                <a:lnTo>
                  <a:pt x="80271" y="2075"/>
                </a:lnTo>
                <a:lnTo>
                  <a:pt x="8929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3" name="SMARTInkAnnotation652"/>
          <p:cNvSpPr/>
          <p:nvPr/>
        </p:nvSpPr>
        <p:spPr bwMode="auto">
          <a:xfrm>
            <a:off x="4415051" y="5554265"/>
            <a:ext cx="14075" cy="115518"/>
          </a:xfrm>
          <a:custGeom>
            <a:avLst/>
            <a:gdLst/>
            <a:ahLst/>
            <a:cxnLst/>
            <a:rect l="0" t="0" r="0" b="0"/>
            <a:pathLst>
              <a:path w="14075" h="115518">
                <a:moveTo>
                  <a:pt x="5144" y="0"/>
                </a:moveTo>
                <a:lnTo>
                  <a:pt x="5144" y="4741"/>
                </a:lnTo>
                <a:lnTo>
                  <a:pt x="4152" y="6137"/>
                </a:lnTo>
                <a:lnTo>
                  <a:pt x="2498" y="7068"/>
                </a:lnTo>
                <a:lnTo>
                  <a:pt x="403" y="7689"/>
                </a:lnTo>
                <a:lnTo>
                  <a:pt x="0" y="10087"/>
                </a:lnTo>
                <a:lnTo>
                  <a:pt x="722" y="13670"/>
                </a:lnTo>
                <a:lnTo>
                  <a:pt x="2196" y="18043"/>
                </a:lnTo>
                <a:lnTo>
                  <a:pt x="3179" y="22943"/>
                </a:lnTo>
                <a:lnTo>
                  <a:pt x="3834" y="28194"/>
                </a:lnTo>
                <a:lnTo>
                  <a:pt x="4271" y="33679"/>
                </a:lnTo>
                <a:lnTo>
                  <a:pt x="4562" y="39320"/>
                </a:lnTo>
                <a:lnTo>
                  <a:pt x="4885" y="50879"/>
                </a:lnTo>
                <a:lnTo>
                  <a:pt x="5137" y="99446"/>
                </a:lnTo>
                <a:lnTo>
                  <a:pt x="6131" y="103009"/>
                </a:lnTo>
                <a:lnTo>
                  <a:pt x="7787" y="106375"/>
                </a:lnTo>
                <a:lnTo>
                  <a:pt x="13706" y="115517"/>
                </a:lnTo>
                <a:lnTo>
                  <a:pt x="13910" y="113187"/>
                </a:lnTo>
                <a:lnTo>
                  <a:pt x="14074"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4" name="SMARTInkAnnotation653"/>
          <p:cNvSpPr/>
          <p:nvPr/>
        </p:nvSpPr>
        <p:spPr bwMode="auto">
          <a:xfrm>
            <a:off x="3839765" y="4741664"/>
            <a:ext cx="8931" cy="80368"/>
          </a:xfrm>
          <a:custGeom>
            <a:avLst/>
            <a:gdLst/>
            <a:ahLst/>
            <a:cxnLst/>
            <a:rect l="0" t="0" r="0" b="0"/>
            <a:pathLst>
              <a:path w="8931" h="80368">
                <a:moveTo>
                  <a:pt x="8930" y="80367"/>
                </a:moveTo>
                <a:lnTo>
                  <a:pt x="8930" y="64117"/>
                </a:lnTo>
                <a:lnTo>
                  <a:pt x="7937" y="62588"/>
                </a:lnTo>
                <a:lnTo>
                  <a:pt x="6284" y="60577"/>
                </a:lnTo>
                <a:lnTo>
                  <a:pt x="4189" y="58244"/>
                </a:lnTo>
                <a:lnTo>
                  <a:pt x="2793" y="55696"/>
                </a:lnTo>
                <a:lnTo>
                  <a:pt x="1862" y="53006"/>
                </a:lnTo>
                <a:lnTo>
                  <a:pt x="368" y="46299"/>
                </a:lnTo>
                <a:lnTo>
                  <a:pt x="245" y="43764"/>
                </a:lnTo>
                <a:lnTo>
                  <a:pt x="73" y="31708"/>
                </a:lnTo>
                <a:lnTo>
                  <a:pt x="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5" name="SMARTInkAnnotation654"/>
          <p:cNvSpPr/>
          <p:nvPr/>
        </p:nvSpPr>
        <p:spPr bwMode="auto">
          <a:xfrm>
            <a:off x="3786187" y="4563070"/>
            <a:ext cx="26790" cy="107121"/>
          </a:xfrm>
          <a:custGeom>
            <a:avLst/>
            <a:gdLst/>
            <a:ahLst/>
            <a:cxnLst/>
            <a:rect l="0" t="0" r="0" b="0"/>
            <a:pathLst>
              <a:path w="26790" h="107121">
                <a:moveTo>
                  <a:pt x="26789" y="0"/>
                </a:moveTo>
                <a:lnTo>
                  <a:pt x="22048" y="4740"/>
                </a:lnTo>
                <a:lnTo>
                  <a:pt x="20652" y="7129"/>
                </a:lnTo>
                <a:lnTo>
                  <a:pt x="19721" y="9713"/>
                </a:lnTo>
                <a:lnTo>
                  <a:pt x="19101" y="12429"/>
                </a:lnTo>
                <a:lnTo>
                  <a:pt x="19679" y="15231"/>
                </a:lnTo>
                <a:lnTo>
                  <a:pt x="21057" y="18091"/>
                </a:lnTo>
                <a:lnTo>
                  <a:pt x="22968" y="20990"/>
                </a:lnTo>
                <a:lnTo>
                  <a:pt x="24241" y="23915"/>
                </a:lnTo>
                <a:lnTo>
                  <a:pt x="25090" y="26858"/>
                </a:lnTo>
                <a:lnTo>
                  <a:pt x="25657" y="29811"/>
                </a:lnTo>
                <a:lnTo>
                  <a:pt x="26034" y="32773"/>
                </a:lnTo>
                <a:lnTo>
                  <a:pt x="26286" y="35739"/>
                </a:lnTo>
                <a:lnTo>
                  <a:pt x="26454" y="38709"/>
                </a:lnTo>
                <a:lnTo>
                  <a:pt x="26640" y="47300"/>
                </a:lnTo>
                <a:lnTo>
                  <a:pt x="26789" y="96453"/>
                </a:lnTo>
                <a:lnTo>
                  <a:pt x="25796" y="98036"/>
                </a:lnTo>
                <a:lnTo>
                  <a:pt x="24143" y="100084"/>
                </a:lnTo>
                <a:lnTo>
                  <a:pt x="18227" y="106743"/>
                </a:lnTo>
                <a:lnTo>
                  <a:pt x="17112" y="106880"/>
                </a:lnTo>
                <a:lnTo>
                  <a:pt x="15377" y="106972"/>
                </a:lnTo>
                <a:lnTo>
                  <a:pt x="10203" y="107120"/>
                </a:lnTo>
                <a:lnTo>
                  <a:pt x="9778" y="106140"/>
                </a:lnTo>
                <a:lnTo>
                  <a:pt x="9496" y="104494"/>
                </a:lnTo>
                <a:lnTo>
                  <a:pt x="9307" y="102404"/>
                </a:lnTo>
                <a:lnTo>
                  <a:pt x="8189" y="101012"/>
                </a:lnTo>
                <a:lnTo>
                  <a:pt x="6452" y="100084"/>
                </a:lnTo>
                <a:lnTo>
                  <a:pt x="0" y="9822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6" name="SMARTInkAnnotation655"/>
          <p:cNvSpPr/>
          <p:nvPr/>
        </p:nvSpPr>
        <p:spPr bwMode="auto">
          <a:xfrm>
            <a:off x="3821906" y="4634507"/>
            <a:ext cx="35720" cy="16620"/>
          </a:xfrm>
          <a:custGeom>
            <a:avLst/>
            <a:gdLst/>
            <a:ahLst/>
            <a:cxnLst/>
            <a:rect l="0" t="0" r="0" b="0"/>
            <a:pathLst>
              <a:path w="35720" h="16620">
                <a:moveTo>
                  <a:pt x="0" y="8930"/>
                </a:moveTo>
                <a:lnTo>
                  <a:pt x="0" y="13670"/>
                </a:lnTo>
                <a:lnTo>
                  <a:pt x="992" y="15067"/>
                </a:lnTo>
                <a:lnTo>
                  <a:pt x="2645" y="15998"/>
                </a:lnTo>
                <a:lnTo>
                  <a:pt x="4741" y="16619"/>
                </a:lnTo>
                <a:lnTo>
                  <a:pt x="6137" y="16040"/>
                </a:lnTo>
                <a:lnTo>
                  <a:pt x="7068" y="14662"/>
                </a:lnTo>
                <a:lnTo>
                  <a:pt x="7688" y="12752"/>
                </a:lnTo>
                <a:lnTo>
                  <a:pt x="9094" y="11478"/>
                </a:lnTo>
                <a:lnTo>
                  <a:pt x="11023" y="10628"/>
                </a:lnTo>
                <a:lnTo>
                  <a:pt x="13302" y="10062"/>
                </a:lnTo>
                <a:lnTo>
                  <a:pt x="15814" y="9685"/>
                </a:lnTo>
                <a:lnTo>
                  <a:pt x="18479" y="9434"/>
                </a:lnTo>
                <a:lnTo>
                  <a:pt x="21249" y="9266"/>
                </a:lnTo>
                <a:lnTo>
                  <a:pt x="24088" y="8162"/>
                </a:lnTo>
                <a:lnTo>
                  <a:pt x="26973" y="6434"/>
                </a:lnTo>
                <a:lnTo>
                  <a:pt x="35719"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7" name="SMARTInkAnnotation656"/>
          <p:cNvSpPr/>
          <p:nvPr/>
        </p:nvSpPr>
        <p:spPr bwMode="auto">
          <a:xfrm>
            <a:off x="3884414" y="4580929"/>
            <a:ext cx="17860" cy="116087"/>
          </a:xfrm>
          <a:custGeom>
            <a:avLst/>
            <a:gdLst/>
            <a:ahLst/>
            <a:cxnLst/>
            <a:rect l="0" t="0" r="0" b="0"/>
            <a:pathLst>
              <a:path w="17860" h="116087">
                <a:moveTo>
                  <a:pt x="0" y="0"/>
                </a:moveTo>
                <a:lnTo>
                  <a:pt x="0" y="29812"/>
                </a:lnTo>
                <a:lnTo>
                  <a:pt x="992" y="33765"/>
                </a:lnTo>
                <a:lnTo>
                  <a:pt x="2645" y="38385"/>
                </a:lnTo>
                <a:lnTo>
                  <a:pt x="4740" y="43449"/>
                </a:lnTo>
                <a:lnTo>
                  <a:pt x="6136" y="47818"/>
                </a:lnTo>
                <a:lnTo>
                  <a:pt x="7067" y="51723"/>
                </a:lnTo>
                <a:lnTo>
                  <a:pt x="7688" y="55317"/>
                </a:lnTo>
                <a:lnTo>
                  <a:pt x="9094" y="59699"/>
                </a:lnTo>
                <a:lnTo>
                  <a:pt x="11023" y="64604"/>
                </a:lnTo>
                <a:lnTo>
                  <a:pt x="13302" y="69858"/>
                </a:lnTo>
                <a:lnTo>
                  <a:pt x="14821" y="74354"/>
                </a:lnTo>
                <a:lnTo>
                  <a:pt x="15833" y="78342"/>
                </a:lnTo>
                <a:lnTo>
                  <a:pt x="16509" y="81994"/>
                </a:lnTo>
                <a:lnTo>
                  <a:pt x="16959" y="86413"/>
                </a:lnTo>
                <a:lnTo>
                  <a:pt x="17259" y="91343"/>
                </a:lnTo>
                <a:lnTo>
                  <a:pt x="17592" y="101120"/>
                </a:lnTo>
                <a:lnTo>
                  <a:pt x="17859"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8" name="SMARTInkAnnotation657"/>
          <p:cNvSpPr/>
          <p:nvPr/>
        </p:nvSpPr>
        <p:spPr bwMode="auto">
          <a:xfrm>
            <a:off x="3616523" y="5098851"/>
            <a:ext cx="125017" cy="1"/>
          </a:xfrm>
          <a:custGeom>
            <a:avLst/>
            <a:gdLst/>
            <a:ahLst/>
            <a:cxnLst/>
            <a:rect l="0" t="0" r="0" b="0"/>
            <a:pathLst>
              <a:path w="125017" h="1">
                <a:moveTo>
                  <a:pt x="125016" y="0"/>
                </a:moveTo>
                <a:lnTo>
                  <a:pt x="0" y="0"/>
                </a:lnTo>
              </a:path>
            </a:pathLst>
          </a:custGeom>
          <a:solidFill>
            <a:schemeClr val="accent1"/>
          </a:solid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9" name="SMARTInkAnnotation658"/>
          <p:cNvSpPr/>
          <p:nvPr/>
        </p:nvSpPr>
        <p:spPr bwMode="auto">
          <a:xfrm>
            <a:off x="3376663" y="5036343"/>
            <a:ext cx="16619" cy="141099"/>
          </a:xfrm>
          <a:custGeom>
            <a:avLst/>
            <a:gdLst/>
            <a:ahLst/>
            <a:cxnLst/>
            <a:rect l="0" t="0" r="0" b="0"/>
            <a:pathLst>
              <a:path w="16619" h="141099">
                <a:moveTo>
                  <a:pt x="7688" y="0"/>
                </a:moveTo>
                <a:lnTo>
                  <a:pt x="2948" y="4741"/>
                </a:lnTo>
                <a:lnTo>
                  <a:pt x="1551" y="7129"/>
                </a:lnTo>
                <a:lnTo>
                  <a:pt x="620" y="9714"/>
                </a:lnTo>
                <a:lnTo>
                  <a:pt x="0" y="12429"/>
                </a:lnTo>
                <a:lnTo>
                  <a:pt x="578" y="15231"/>
                </a:lnTo>
                <a:lnTo>
                  <a:pt x="1956" y="18092"/>
                </a:lnTo>
                <a:lnTo>
                  <a:pt x="3867" y="20991"/>
                </a:lnTo>
                <a:lnTo>
                  <a:pt x="5141" y="24908"/>
                </a:lnTo>
                <a:lnTo>
                  <a:pt x="5989" y="29503"/>
                </a:lnTo>
                <a:lnTo>
                  <a:pt x="6556" y="34552"/>
                </a:lnTo>
                <a:lnTo>
                  <a:pt x="6933" y="39902"/>
                </a:lnTo>
                <a:lnTo>
                  <a:pt x="7185" y="45453"/>
                </a:lnTo>
                <a:lnTo>
                  <a:pt x="7539" y="60100"/>
                </a:lnTo>
                <a:lnTo>
                  <a:pt x="7687" y="118573"/>
                </a:lnTo>
                <a:lnTo>
                  <a:pt x="8680" y="121714"/>
                </a:lnTo>
                <a:lnTo>
                  <a:pt x="10334" y="124798"/>
                </a:lnTo>
                <a:lnTo>
                  <a:pt x="12428" y="127847"/>
                </a:lnTo>
                <a:lnTo>
                  <a:pt x="13825" y="130872"/>
                </a:lnTo>
                <a:lnTo>
                  <a:pt x="14756" y="133881"/>
                </a:lnTo>
                <a:lnTo>
                  <a:pt x="16250" y="141098"/>
                </a:lnTo>
                <a:lnTo>
                  <a:pt x="16372" y="140698"/>
                </a:lnTo>
                <a:lnTo>
                  <a:pt x="16509" y="137609"/>
                </a:lnTo>
                <a:lnTo>
                  <a:pt x="16618" y="12501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0" name="SMARTInkAnnotation659"/>
          <p:cNvSpPr/>
          <p:nvPr/>
        </p:nvSpPr>
        <p:spPr bwMode="auto">
          <a:xfrm>
            <a:off x="3402210" y="5098851"/>
            <a:ext cx="80369" cy="35611"/>
          </a:xfrm>
          <a:custGeom>
            <a:avLst/>
            <a:gdLst/>
            <a:ahLst/>
            <a:cxnLst/>
            <a:rect l="0" t="0" r="0" b="0"/>
            <a:pathLst>
              <a:path w="80369" h="35611">
                <a:moveTo>
                  <a:pt x="0" y="26789"/>
                </a:moveTo>
                <a:lnTo>
                  <a:pt x="0" y="31530"/>
                </a:lnTo>
                <a:lnTo>
                  <a:pt x="993" y="32926"/>
                </a:lnTo>
                <a:lnTo>
                  <a:pt x="2646" y="33857"/>
                </a:lnTo>
                <a:lnTo>
                  <a:pt x="7689" y="35351"/>
                </a:lnTo>
                <a:lnTo>
                  <a:pt x="9095" y="35473"/>
                </a:lnTo>
                <a:lnTo>
                  <a:pt x="11024" y="35556"/>
                </a:lnTo>
                <a:lnTo>
                  <a:pt x="13303" y="35610"/>
                </a:lnTo>
                <a:lnTo>
                  <a:pt x="15814" y="34654"/>
                </a:lnTo>
                <a:lnTo>
                  <a:pt x="18480" y="33025"/>
                </a:lnTo>
                <a:lnTo>
                  <a:pt x="21250" y="30946"/>
                </a:lnTo>
                <a:lnTo>
                  <a:pt x="24089" y="29561"/>
                </a:lnTo>
                <a:lnTo>
                  <a:pt x="26973" y="28637"/>
                </a:lnTo>
                <a:lnTo>
                  <a:pt x="29889" y="28021"/>
                </a:lnTo>
                <a:lnTo>
                  <a:pt x="32824" y="26618"/>
                </a:lnTo>
                <a:lnTo>
                  <a:pt x="35774" y="24691"/>
                </a:lnTo>
                <a:lnTo>
                  <a:pt x="38732" y="22414"/>
                </a:lnTo>
                <a:lnTo>
                  <a:pt x="41697" y="19903"/>
                </a:lnTo>
                <a:lnTo>
                  <a:pt x="44665" y="17239"/>
                </a:lnTo>
                <a:lnTo>
                  <a:pt x="47636" y="14469"/>
                </a:lnTo>
                <a:lnTo>
                  <a:pt x="51602" y="12622"/>
                </a:lnTo>
                <a:lnTo>
                  <a:pt x="56229" y="11391"/>
                </a:lnTo>
                <a:lnTo>
                  <a:pt x="61299" y="10571"/>
                </a:lnTo>
                <a:lnTo>
                  <a:pt x="64679" y="9032"/>
                </a:lnTo>
                <a:lnTo>
                  <a:pt x="66932" y="7013"/>
                </a:lnTo>
                <a:lnTo>
                  <a:pt x="68434" y="4675"/>
                </a:lnTo>
                <a:lnTo>
                  <a:pt x="70428" y="3117"/>
                </a:lnTo>
                <a:lnTo>
                  <a:pt x="72749" y="2078"/>
                </a:lnTo>
                <a:lnTo>
                  <a:pt x="8036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1" name="SMARTInkAnnotation660"/>
          <p:cNvSpPr/>
          <p:nvPr/>
        </p:nvSpPr>
        <p:spPr bwMode="auto">
          <a:xfrm>
            <a:off x="3482578" y="5045273"/>
            <a:ext cx="17860" cy="98228"/>
          </a:xfrm>
          <a:custGeom>
            <a:avLst/>
            <a:gdLst/>
            <a:ahLst/>
            <a:cxnLst/>
            <a:rect l="0" t="0" r="0" b="0"/>
            <a:pathLst>
              <a:path w="17860" h="98228">
                <a:moveTo>
                  <a:pt x="0" y="0"/>
                </a:moveTo>
                <a:lnTo>
                  <a:pt x="8562" y="0"/>
                </a:lnTo>
                <a:lnTo>
                  <a:pt x="8766" y="2646"/>
                </a:lnTo>
                <a:lnTo>
                  <a:pt x="8857" y="7129"/>
                </a:lnTo>
                <a:lnTo>
                  <a:pt x="8897" y="12429"/>
                </a:lnTo>
                <a:lnTo>
                  <a:pt x="7915" y="15231"/>
                </a:lnTo>
                <a:lnTo>
                  <a:pt x="6269" y="18091"/>
                </a:lnTo>
                <a:lnTo>
                  <a:pt x="4179" y="20991"/>
                </a:lnTo>
                <a:lnTo>
                  <a:pt x="2786" y="24908"/>
                </a:lnTo>
                <a:lnTo>
                  <a:pt x="1857" y="29503"/>
                </a:lnTo>
                <a:lnTo>
                  <a:pt x="1238" y="34552"/>
                </a:lnTo>
                <a:lnTo>
                  <a:pt x="825" y="39902"/>
                </a:lnTo>
                <a:lnTo>
                  <a:pt x="550" y="45453"/>
                </a:lnTo>
                <a:lnTo>
                  <a:pt x="162" y="60100"/>
                </a:lnTo>
                <a:lnTo>
                  <a:pt x="9" y="90892"/>
                </a:lnTo>
                <a:lnTo>
                  <a:pt x="998" y="93336"/>
                </a:lnTo>
                <a:lnTo>
                  <a:pt x="2649" y="94967"/>
                </a:lnTo>
                <a:lnTo>
                  <a:pt x="8562" y="98036"/>
                </a:lnTo>
                <a:lnTo>
                  <a:pt x="9677" y="98100"/>
                </a:lnTo>
                <a:lnTo>
                  <a:pt x="17859" y="9822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2" name="SMARTInkAnnotation661"/>
          <p:cNvSpPr/>
          <p:nvPr/>
        </p:nvSpPr>
        <p:spPr bwMode="auto">
          <a:xfrm>
            <a:off x="3830835" y="5366742"/>
            <a:ext cx="17861" cy="169665"/>
          </a:xfrm>
          <a:custGeom>
            <a:avLst/>
            <a:gdLst/>
            <a:ahLst/>
            <a:cxnLst/>
            <a:rect l="0" t="0" r="0" b="0"/>
            <a:pathLst>
              <a:path w="17861" h="169665">
                <a:moveTo>
                  <a:pt x="17860" y="0"/>
                </a:moveTo>
                <a:lnTo>
                  <a:pt x="13119" y="0"/>
                </a:lnTo>
                <a:lnTo>
                  <a:pt x="10730" y="992"/>
                </a:lnTo>
                <a:lnTo>
                  <a:pt x="8146" y="2645"/>
                </a:lnTo>
                <a:lnTo>
                  <a:pt x="1610" y="7688"/>
                </a:lnTo>
                <a:lnTo>
                  <a:pt x="1073" y="9094"/>
                </a:lnTo>
                <a:lnTo>
                  <a:pt x="716" y="11024"/>
                </a:lnTo>
                <a:lnTo>
                  <a:pt x="318" y="15813"/>
                </a:lnTo>
                <a:lnTo>
                  <a:pt x="212" y="18480"/>
                </a:lnTo>
                <a:lnTo>
                  <a:pt x="142" y="21249"/>
                </a:lnTo>
                <a:lnTo>
                  <a:pt x="1087" y="25080"/>
                </a:lnTo>
                <a:lnTo>
                  <a:pt x="2709" y="29618"/>
                </a:lnTo>
                <a:lnTo>
                  <a:pt x="4783" y="34628"/>
                </a:lnTo>
                <a:lnTo>
                  <a:pt x="6165" y="38960"/>
                </a:lnTo>
                <a:lnTo>
                  <a:pt x="7087" y="42841"/>
                </a:lnTo>
                <a:lnTo>
                  <a:pt x="7702" y="46420"/>
                </a:lnTo>
                <a:lnTo>
                  <a:pt x="8111" y="50790"/>
                </a:lnTo>
                <a:lnTo>
                  <a:pt x="8384" y="55688"/>
                </a:lnTo>
                <a:lnTo>
                  <a:pt x="8688" y="65430"/>
                </a:lnTo>
                <a:lnTo>
                  <a:pt x="8858" y="77484"/>
                </a:lnTo>
                <a:lnTo>
                  <a:pt x="8930" y="141518"/>
                </a:lnTo>
                <a:lnTo>
                  <a:pt x="7938" y="144947"/>
                </a:lnTo>
                <a:lnTo>
                  <a:pt x="6285" y="147233"/>
                </a:lnTo>
                <a:lnTo>
                  <a:pt x="4189" y="148756"/>
                </a:lnTo>
                <a:lnTo>
                  <a:pt x="2793" y="150765"/>
                </a:lnTo>
                <a:lnTo>
                  <a:pt x="1862" y="153096"/>
                </a:lnTo>
                <a:lnTo>
                  <a:pt x="1242" y="155642"/>
                </a:lnTo>
                <a:lnTo>
                  <a:pt x="828" y="158331"/>
                </a:lnTo>
                <a:lnTo>
                  <a:pt x="552" y="161117"/>
                </a:lnTo>
                <a:lnTo>
                  <a:pt x="0" y="16966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3" name="SMARTInkAnnotation662"/>
          <p:cNvSpPr/>
          <p:nvPr/>
        </p:nvSpPr>
        <p:spPr bwMode="auto">
          <a:xfrm>
            <a:off x="3778898" y="5625703"/>
            <a:ext cx="96587" cy="26681"/>
          </a:xfrm>
          <a:custGeom>
            <a:avLst/>
            <a:gdLst/>
            <a:ahLst/>
            <a:cxnLst/>
            <a:rect l="0" t="0" r="0" b="0"/>
            <a:pathLst>
              <a:path w="96587" h="26681">
                <a:moveTo>
                  <a:pt x="16219" y="0"/>
                </a:moveTo>
                <a:lnTo>
                  <a:pt x="16219" y="4740"/>
                </a:lnTo>
                <a:lnTo>
                  <a:pt x="15226" y="6136"/>
                </a:lnTo>
                <a:lnTo>
                  <a:pt x="13573" y="7067"/>
                </a:lnTo>
                <a:lnTo>
                  <a:pt x="8530" y="8562"/>
                </a:lnTo>
                <a:lnTo>
                  <a:pt x="8116" y="9676"/>
                </a:lnTo>
                <a:lnTo>
                  <a:pt x="7841" y="11412"/>
                </a:lnTo>
                <a:lnTo>
                  <a:pt x="7398" y="16585"/>
                </a:lnTo>
                <a:lnTo>
                  <a:pt x="8354" y="17010"/>
                </a:lnTo>
                <a:lnTo>
                  <a:pt x="9983" y="17293"/>
                </a:lnTo>
                <a:lnTo>
                  <a:pt x="14987" y="17747"/>
                </a:lnTo>
                <a:lnTo>
                  <a:pt x="18317" y="17809"/>
                </a:lnTo>
                <a:lnTo>
                  <a:pt x="25030" y="17858"/>
                </a:lnTo>
                <a:lnTo>
                  <a:pt x="17450" y="17859"/>
                </a:lnTo>
                <a:lnTo>
                  <a:pt x="16047" y="18851"/>
                </a:lnTo>
                <a:lnTo>
                  <a:pt x="14120" y="20505"/>
                </a:lnTo>
                <a:lnTo>
                  <a:pt x="11843" y="22599"/>
                </a:lnTo>
                <a:lnTo>
                  <a:pt x="9333" y="23996"/>
                </a:lnTo>
                <a:lnTo>
                  <a:pt x="6667" y="24927"/>
                </a:lnTo>
                <a:lnTo>
                  <a:pt x="0" y="26421"/>
                </a:lnTo>
                <a:lnTo>
                  <a:pt x="446" y="26543"/>
                </a:lnTo>
                <a:lnTo>
                  <a:pt x="1735" y="26626"/>
                </a:lnTo>
                <a:lnTo>
                  <a:pt x="3586" y="26680"/>
                </a:lnTo>
                <a:lnTo>
                  <a:pt x="4820" y="25724"/>
                </a:lnTo>
                <a:lnTo>
                  <a:pt x="5643" y="24095"/>
                </a:lnTo>
                <a:lnTo>
                  <a:pt x="6192" y="22016"/>
                </a:lnTo>
                <a:lnTo>
                  <a:pt x="7549" y="20631"/>
                </a:lnTo>
                <a:lnTo>
                  <a:pt x="9447" y="19707"/>
                </a:lnTo>
                <a:lnTo>
                  <a:pt x="11704" y="19091"/>
                </a:lnTo>
                <a:lnTo>
                  <a:pt x="14201" y="18680"/>
                </a:lnTo>
                <a:lnTo>
                  <a:pt x="16858" y="18406"/>
                </a:lnTo>
                <a:lnTo>
                  <a:pt x="19621" y="18224"/>
                </a:lnTo>
                <a:lnTo>
                  <a:pt x="22456" y="17110"/>
                </a:lnTo>
                <a:lnTo>
                  <a:pt x="25338" y="15375"/>
                </a:lnTo>
                <a:lnTo>
                  <a:pt x="28251" y="13226"/>
                </a:lnTo>
                <a:lnTo>
                  <a:pt x="32178" y="11794"/>
                </a:lnTo>
                <a:lnTo>
                  <a:pt x="36780" y="10839"/>
                </a:lnTo>
                <a:lnTo>
                  <a:pt x="41833" y="10202"/>
                </a:lnTo>
                <a:lnTo>
                  <a:pt x="46193" y="8786"/>
                </a:lnTo>
                <a:lnTo>
                  <a:pt x="50092" y="6850"/>
                </a:lnTo>
                <a:lnTo>
                  <a:pt x="53684" y="4566"/>
                </a:lnTo>
                <a:lnTo>
                  <a:pt x="57071" y="3044"/>
                </a:lnTo>
                <a:lnTo>
                  <a:pt x="60320" y="2030"/>
                </a:lnTo>
                <a:lnTo>
                  <a:pt x="63479" y="1353"/>
                </a:lnTo>
                <a:lnTo>
                  <a:pt x="66577" y="1894"/>
                </a:lnTo>
                <a:lnTo>
                  <a:pt x="69635" y="3247"/>
                </a:lnTo>
                <a:lnTo>
                  <a:pt x="72665" y="5141"/>
                </a:lnTo>
                <a:lnTo>
                  <a:pt x="75678" y="6404"/>
                </a:lnTo>
                <a:lnTo>
                  <a:pt x="78678" y="7246"/>
                </a:lnTo>
                <a:lnTo>
                  <a:pt x="81671" y="7807"/>
                </a:lnTo>
                <a:lnTo>
                  <a:pt x="83666" y="9174"/>
                </a:lnTo>
                <a:lnTo>
                  <a:pt x="84996" y="11077"/>
                </a:lnTo>
                <a:lnTo>
                  <a:pt x="87131" y="16520"/>
                </a:lnTo>
                <a:lnTo>
                  <a:pt x="88298" y="16966"/>
                </a:lnTo>
                <a:lnTo>
                  <a:pt x="90069" y="17264"/>
                </a:lnTo>
                <a:lnTo>
                  <a:pt x="96204" y="17825"/>
                </a:lnTo>
                <a:lnTo>
                  <a:pt x="96332" y="16844"/>
                </a:lnTo>
                <a:lnTo>
                  <a:pt x="96416" y="15198"/>
                </a:lnTo>
                <a:lnTo>
                  <a:pt x="96586" y="892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4" name="SMARTInkAnnotation663"/>
          <p:cNvSpPr/>
          <p:nvPr/>
        </p:nvSpPr>
        <p:spPr bwMode="auto">
          <a:xfrm>
            <a:off x="3866554" y="5572125"/>
            <a:ext cx="26790" cy="139060"/>
          </a:xfrm>
          <a:custGeom>
            <a:avLst/>
            <a:gdLst/>
            <a:ahLst/>
            <a:cxnLst/>
            <a:rect l="0" t="0" r="0" b="0"/>
            <a:pathLst>
              <a:path w="26790" h="139060">
                <a:moveTo>
                  <a:pt x="26789" y="0"/>
                </a:moveTo>
                <a:lnTo>
                  <a:pt x="22048" y="9481"/>
                </a:lnTo>
                <a:lnTo>
                  <a:pt x="19660" y="13265"/>
                </a:lnTo>
                <a:lnTo>
                  <a:pt x="17076" y="16781"/>
                </a:lnTo>
                <a:lnTo>
                  <a:pt x="14361" y="20117"/>
                </a:lnTo>
                <a:lnTo>
                  <a:pt x="12550" y="24325"/>
                </a:lnTo>
                <a:lnTo>
                  <a:pt x="11344" y="29115"/>
                </a:lnTo>
                <a:lnTo>
                  <a:pt x="10539" y="34292"/>
                </a:lnTo>
                <a:lnTo>
                  <a:pt x="10002" y="39728"/>
                </a:lnTo>
                <a:lnTo>
                  <a:pt x="9645" y="45337"/>
                </a:lnTo>
                <a:lnTo>
                  <a:pt x="9407" y="51061"/>
                </a:lnTo>
                <a:lnTo>
                  <a:pt x="9142" y="62712"/>
                </a:lnTo>
                <a:lnTo>
                  <a:pt x="8972" y="86361"/>
                </a:lnTo>
                <a:lnTo>
                  <a:pt x="9950" y="91307"/>
                </a:lnTo>
                <a:lnTo>
                  <a:pt x="11594" y="95598"/>
                </a:lnTo>
                <a:lnTo>
                  <a:pt x="13683" y="99451"/>
                </a:lnTo>
                <a:lnTo>
                  <a:pt x="15075" y="103011"/>
                </a:lnTo>
                <a:lnTo>
                  <a:pt x="16003" y="106378"/>
                </a:lnTo>
                <a:lnTo>
                  <a:pt x="16622" y="109613"/>
                </a:lnTo>
                <a:lnTo>
                  <a:pt x="17034" y="112763"/>
                </a:lnTo>
                <a:lnTo>
                  <a:pt x="17310" y="115855"/>
                </a:lnTo>
                <a:lnTo>
                  <a:pt x="17493" y="118908"/>
                </a:lnTo>
                <a:lnTo>
                  <a:pt x="16623" y="121936"/>
                </a:lnTo>
                <a:lnTo>
                  <a:pt x="15050" y="124947"/>
                </a:lnTo>
                <a:lnTo>
                  <a:pt x="9288" y="133418"/>
                </a:lnTo>
                <a:lnTo>
                  <a:pt x="8176" y="133594"/>
                </a:lnTo>
                <a:lnTo>
                  <a:pt x="6444" y="133711"/>
                </a:lnTo>
                <a:lnTo>
                  <a:pt x="4295" y="133789"/>
                </a:lnTo>
                <a:lnTo>
                  <a:pt x="2864" y="134834"/>
                </a:lnTo>
                <a:lnTo>
                  <a:pt x="1909" y="136521"/>
                </a:lnTo>
                <a:lnTo>
                  <a:pt x="1273" y="138639"/>
                </a:lnTo>
                <a:lnTo>
                  <a:pt x="849" y="139059"/>
                </a:lnTo>
                <a:lnTo>
                  <a:pt x="566" y="138346"/>
                </a:lnTo>
                <a:lnTo>
                  <a:pt x="0" y="1339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5" name="SMARTInkAnnotation664"/>
          <p:cNvSpPr/>
          <p:nvPr/>
        </p:nvSpPr>
        <p:spPr bwMode="auto">
          <a:xfrm>
            <a:off x="3759399" y="5572125"/>
            <a:ext cx="8930" cy="151604"/>
          </a:xfrm>
          <a:custGeom>
            <a:avLst/>
            <a:gdLst/>
            <a:ahLst/>
            <a:cxnLst/>
            <a:rect l="0" t="0" r="0" b="0"/>
            <a:pathLst>
              <a:path w="8930" h="151604">
                <a:moveTo>
                  <a:pt x="8929" y="0"/>
                </a:moveTo>
                <a:lnTo>
                  <a:pt x="4188" y="4740"/>
                </a:lnTo>
                <a:lnTo>
                  <a:pt x="2792" y="7129"/>
                </a:lnTo>
                <a:lnTo>
                  <a:pt x="1861" y="9713"/>
                </a:lnTo>
                <a:lnTo>
                  <a:pt x="1240" y="12428"/>
                </a:lnTo>
                <a:lnTo>
                  <a:pt x="826" y="17215"/>
                </a:lnTo>
                <a:lnTo>
                  <a:pt x="551" y="23383"/>
                </a:lnTo>
                <a:lnTo>
                  <a:pt x="162" y="43638"/>
                </a:lnTo>
                <a:lnTo>
                  <a:pt x="0" y="130854"/>
                </a:lnTo>
                <a:lnTo>
                  <a:pt x="992" y="135853"/>
                </a:lnTo>
                <a:lnTo>
                  <a:pt x="2645" y="140178"/>
                </a:lnTo>
                <a:lnTo>
                  <a:pt x="8820" y="151603"/>
                </a:lnTo>
                <a:lnTo>
                  <a:pt x="8880" y="149069"/>
                </a:lnTo>
                <a:lnTo>
                  <a:pt x="8929"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6" name="SMARTInkAnnotation665"/>
          <p:cNvSpPr/>
          <p:nvPr/>
        </p:nvSpPr>
        <p:spPr bwMode="auto">
          <a:xfrm>
            <a:off x="3558149" y="3625594"/>
            <a:ext cx="103023" cy="169524"/>
          </a:xfrm>
          <a:custGeom>
            <a:avLst/>
            <a:gdLst/>
            <a:ahLst/>
            <a:cxnLst/>
            <a:rect l="0" t="0" r="0" b="0"/>
            <a:pathLst>
              <a:path w="103023" h="169524">
                <a:moveTo>
                  <a:pt x="76233" y="17718"/>
                </a:moveTo>
                <a:lnTo>
                  <a:pt x="76233" y="12977"/>
                </a:lnTo>
                <a:lnTo>
                  <a:pt x="75242" y="10589"/>
                </a:lnTo>
                <a:lnTo>
                  <a:pt x="73588" y="8004"/>
                </a:lnTo>
                <a:lnTo>
                  <a:pt x="68545" y="1468"/>
                </a:lnTo>
                <a:lnTo>
                  <a:pt x="67139" y="931"/>
                </a:lnTo>
                <a:lnTo>
                  <a:pt x="65210" y="574"/>
                </a:lnTo>
                <a:lnTo>
                  <a:pt x="62931" y="335"/>
                </a:lnTo>
                <a:lnTo>
                  <a:pt x="60420" y="176"/>
                </a:lnTo>
                <a:lnTo>
                  <a:pt x="57754" y="71"/>
                </a:lnTo>
                <a:lnTo>
                  <a:pt x="54984" y="0"/>
                </a:lnTo>
                <a:lnTo>
                  <a:pt x="52145" y="945"/>
                </a:lnTo>
                <a:lnTo>
                  <a:pt x="49260" y="2567"/>
                </a:lnTo>
                <a:lnTo>
                  <a:pt x="46346" y="4641"/>
                </a:lnTo>
                <a:lnTo>
                  <a:pt x="43409" y="7016"/>
                </a:lnTo>
                <a:lnTo>
                  <a:pt x="40460" y="9591"/>
                </a:lnTo>
                <a:lnTo>
                  <a:pt x="37502" y="12300"/>
                </a:lnTo>
                <a:lnTo>
                  <a:pt x="31569" y="17956"/>
                </a:lnTo>
                <a:lnTo>
                  <a:pt x="28598" y="20853"/>
                </a:lnTo>
                <a:lnTo>
                  <a:pt x="25624" y="24769"/>
                </a:lnTo>
                <a:lnTo>
                  <a:pt x="22650" y="29364"/>
                </a:lnTo>
                <a:lnTo>
                  <a:pt x="19675" y="34412"/>
                </a:lnTo>
                <a:lnTo>
                  <a:pt x="16700" y="39761"/>
                </a:lnTo>
                <a:lnTo>
                  <a:pt x="10748" y="50997"/>
                </a:lnTo>
                <a:lnTo>
                  <a:pt x="8764" y="56771"/>
                </a:lnTo>
                <a:lnTo>
                  <a:pt x="7441" y="62605"/>
                </a:lnTo>
                <a:lnTo>
                  <a:pt x="6560" y="68478"/>
                </a:lnTo>
                <a:lnTo>
                  <a:pt x="4980" y="74379"/>
                </a:lnTo>
                <a:lnTo>
                  <a:pt x="2934" y="80296"/>
                </a:lnTo>
                <a:lnTo>
                  <a:pt x="578" y="86226"/>
                </a:lnTo>
                <a:lnTo>
                  <a:pt x="0" y="93156"/>
                </a:lnTo>
                <a:lnTo>
                  <a:pt x="607" y="100752"/>
                </a:lnTo>
                <a:lnTo>
                  <a:pt x="2003" y="108793"/>
                </a:lnTo>
                <a:lnTo>
                  <a:pt x="2934" y="115145"/>
                </a:lnTo>
                <a:lnTo>
                  <a:pt x="3554" y="120373"/>
                </a:lnTo>
                <a:lnTo>
                  <a:pt x="3968" y="124850"/>
                </a:lnTo>
                <a:lnTo>
                  <a:pt x="5236" y="129819"/>
                </a:lnTo>
                <a:lnTo>
                  <a:pt x="7074" y="135116"/>
                </a:lnTo>
                <a:lnTo>
                  <a:pt x="9291" y="140632"/>
                </a:lnTo>
                <a:lnTo>
                  <a:pt x="11761" y="145301"/>
                </a:lnTo>
                <a:lnTo>
                  <a:pt x="14400" y="149406"/>
                </a:lnTo>
                <a:lnTo>
                  <a:pt x="17152" y="153135"/>
                </a:lnTo>
                <a:lnTo>
                  <a:pt x="20971" y="155621"/>
                </a:lnTo>
                <a:lnTo>
                  <a:pt x="25501" y="157278"/>
                </a:lnTo>
                <a:lnTo>
                  <a:pt x="30505" y="158383"/>
                </a:lnTo>
                <a:lnTo>
                  <a:pt x="35826" y="160112"/>
                </a:lnTo>
                <a:lnTo>
                  <a:pt x="41358" y="162256"/>
                </a:lnTo>
                <a:lnTo>
                  <a:pt x="47030" y="164679"/>
                </a:lnTo>
                <a:lnTo>
                  <a:pt x="52796" y="166293"/>
                </a:lnTo>
                <a:lnTo>
                  <a:pt x="58624" y="167370"/>
                </a:lnTo>
                <a:lnTo>
                  <a:pt x="64493" y="168088"/>
                </a:lnTo>
                <a:lnTo>
                  <a:pt x="69399" y="168566"/>
                </a:lnTo>
                <a:lnTo>
                  <a:pt x="73661" y="168885"/>
                </a:lnTo>
                <a:lnTo>
                  <a:pt x="77495" y="169098"/>
                </a:lnTo>
                <a:lnTo>
                  <a:pt x="84401" y="169334"/>
                </a:lnTo>
                <a:lnTo>
                  <a:pt x="102784" y="169522"/>
                </a:lnTo>
                <a:lnTo>
                  <a:pt x="103022" y="16952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7" name="SMARTInkAnnotation666"/>
          <p:cNvSpPr/>
          <p:nvPr/>
        </p:nvSpPr>
        <p:spPr bwMode="auto">
          <a:xfrm>
            <a:off x="3741539" y="3647097"/>
            <a:ext cx="26387" cy="130161"/>
          </a:xfrm>
          <a:custGeom>
            <a:avLst/>
            <a:gdLst/>
            <a:ahLst/>
            <a:cxnLst/>
            <a:rect l="0" t="0" r="0" b="0"/>
            <a:pathLst>
              <a:path w="26387" h="130161">
                <a:moveTo>
                  <a:pt x="0" y="5145"/>
                </a:moveTo>
                <a:lnTo>
                  <a:pt x="0" y="0"/>
                </a:lnTo>
                <a:lnTo>
                  <a:pt x="0" y="4271"/>
                </a:lnTo>
                <a:lnTo>
                  <a:pt x="992" y="5555"/>
                </a:lnTo>
                <a:lnTo>
                  <a:pt x="2645" y="7402"/>
                </a:lnTo>
                <a:lnTo>
                  <a:pt x="4740" y="9627"/>
                </a:lnTo>
                <a:lnTo>
                  <a:pt x="6136" y="12101"/>
                </a:lnTo>
                <a:lnTo>
                  <a:pt x="7067" y="14743"/>
                </a:lnTo>
                <a:lnTo>
                  <a:pt x="7688" y="17497"/>
                </a:lnTo>
                <a:lnTo>
                  <a:pt x="9094" y="20325"/>
                </a:lnTo>
                <a:lnTo>
                  <a:pt x="11023" y="23203"/>
                </a:lnTo>
                <a:lnTo>
                  <a:pt x="13302" y="26113"/>
                </a:lnTo>
                <a:lnTo>
                  <a:pt x="14821" y="30038"/>
                </a:lnTo>
                <a:lnTo>
                  <a:pt x="15833" y="34638"/>
                </a:lnTo>
                <a:lnTo>
                  <a:pt x="16509" y="39690"/>
                </a:lnTo>
                <a:lnTo>
                  <a:pt x="17951" y="44050"/>
                </a:lnTo>
                <a:lnTo>
                  <a:pt x="19905" y="47949"/>
                </a:lnTo>
                <a:lnTo>
                  <a:pt x="22199" y="51540"/>
                </a:lnTo>
                <a:lnTo>
                  <a:pt x="23729" y="54927"/>
                </a:lnTo>
                <a:lnTo>
                  <a:pt x="24749" y="58176"/>
                </a:lnTo>
                <a:lnTo>
                  <a:pt x="25429" y="61335"/>
                </a:lnTo>
                <a:lnTo>
                  <a:pt x="25882" y="64433"/>
                </a:lnTo>
                <a:lnTo>
                  <a:pt x="26184" y="67491"/>
                </a:lnTo>
                <a:lnTo>
                  <a:pt x="26386" y="70521"/>
                </a:lnTo>
                <a:lnTo>
                  <a:pt x="25527" y="74526"/>
                </a:lnTo>
                <a:lnTo>
                  <a:pt x="23964" y="79180"/>
                </a:lnTo>
                <a:lnTo>
                  <a:pt x="21928" y="84267"/>
                </a:lnTo>
                <a:lnTo>
                  <a:pt x="20572" y="88651"/>
                </a:lnTo>
                <a:lnTo>
                  <a:pt x="19667" y="92566"/>
                </a:lnTo>
                <a:lnTo>
                  <a:pt x="19065" y="96168"/>
                </a:lnTo>
                <a:lnTo>
                  <a:pt x="17670" y="99561"/>
                </a:lnTo>
                <a:lnTo>
                  <a:pt x="15749" y="102815"/>
                </a:lnTo>
                <a:lnTo>
                  <a:pt x="13475" y="105977"/>
                </a:lnTo>
                <a:lnTo>
                  <a:pt x="11960" y="109077"/>
                </a:lnTo>
                <a:lnTo>
                  <a:pt x="10950" y="112136"/>
                </a:lnTo>
                <a:lnTo>
                  <a:pt x="10276" y="115168"/>
                </a:lnTo>
                <a:lnTo>
                  <a:pt x="8835" y="118181"/>
                </a:lnTo>
                <a:lnTo>
                  <a:pt x="6882" y="121182"/>
                </a:lnTo>
                <a:lnTo>
                  <a:pt x="0" y="13016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8" name="SMARTInkAnnotation667"/>
          <p:cNvSpPr/>
          <p:nvPr/>
        </p:nvSpPr>
        <p:spPr bwMode="auto">
          <a:xfrm>
            <a:off x="3759398" y="3687960"/>
            <a:ext cx="80368" cy="35720"/>
          </a:xfrm>
          <a:custGeom>
            <a:avLst/>
            <a:gdLst/>
            <a:ahLst/>
            <a:cxnLst/>
            <a:rect l="0" t="0" r="0" b="0"/>
            <a:pathLst>
              <a:path w="80368" h="35720">
                <a:moveTo>
                  <a:pt x="0" y="35719"/>
                </a:moveTo>
                <a:lnTo>
                  <a:pt x="29811" y="35719"/>
                </a:lnTo>
                <a:lnTo>
                  <a:pt x="33765" y="34727"/>
                </a:lnTo>
                <a:lnTo>
                  <a:pt x="38385" y="33074"/>
                </a:lnTo>
                <a:lnTo>
                  <a:pt x="43449" y="30978"/>
                </a:lnTo>
                <a:lnTo>
                  <a:pt x="47818" y="28590"/>
                </a:lnTo>
                <a:lnTo>
                  <a:pt x="51722" y="26006"/>
                </a:lnTo>
                <a:lnTo>
                  <a:pt x="55317" y="23290"/>
                </a:lnTo>
                <a:lnTo>
                  <a:pt x="58706" y="21480"/>
                </a:lnTo>
                <a:lnTo>
                  <a:pt x="61958" y="20274"/>
                </a:lnTo>
                <a:lnTo>
                  <a:pt x="65118" y="19469"/>
                </a:lnTo>
                <a:lnTo>
                  <a:pt x="68217" y="17940"/>
                </a:lnTo>
                <a:lnTo>
                  <a:pt x="71275" y="15929"/>
                </a:lnTo>
                <a:lnTo>
                  <a:pt x="78571" y="10313"/>
                </a:lnTo>
                <a:lnTo>
                  <a:pt x="79170" y="8860"/>
                </a:lnTo>
                <a:lnTo>
                  <a:pt x="79569" y="6899"/>
                </a:lnTo>
                <a:lnTo>
                  <a:pt x="8036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9" name="SMARTInkAnnotation668"/>
          <p:cNvSpPr/>
          <p:nvPr/>
        </p:nvSpPr>
        <p:spPr bwMode="auto">
          <a:xfrm>
            <a:off x="3848695" y="3634382"/>
            <a:ext cx="17860" cy="160200"/>
          </a:xfrm>
          <a:custGeom>
            <a:avLst/>
            <a:gdLst/>
            <a:ahLst/>
            <a:cxnLst/>
            <a:rect l="0" t="0" r="0" b="0"/>
            <a:pathLst>
              <a:path w="17860" h="160200">
                <a:moveTo>
                  <a:pt x="0" y="0"/>
                </a:moveTo>
                <a:lnTo>
                  <a:pt x="0" y="29812"/>
                </a:lnTo>
                <a:lnTo>
                  <a:pt x="992" y="33765"/>
                </a:lnTo>
                <a:lnTo>
                  <a:pt x="2645" y="38386"/>
                </a:lnTo>
                <a:lnTo>
                  <a:pt x="4741" y="43450"/>
                </a:lnTo>
                <a:lnTo>
                  <a:pt x="6137" y="48810"/>
                </a:lnTo>
                <a:lnTo>
                  <a:pt x="7068" y="54368"/>
                </a:lnTo>
                <a:lnTo>
                  <a:pt x="7688" y="60058"/>
                </a:lnTo>
                <a:lnTo>
                  <a:pt x="8102" y="65835"/>
                </a:lnTo>
                <a:lnTo>
                  <a:pt x="8378" y="71672"/>
                </a:lnTo>
                <a:lnTo>
                  <a:pt x="8766" y="86721"/>
                </a:lnTo>
                <a:lnTo>
                  <a:pt x="8929" y="151587"/>
                </a:lnTo>
                <a:lnTo>
                  <a:pt x="8929" y="154637"/>
                </a:lnTo>
                <a:lnTo>
                  <a:pt x="9922" y="156669"/>
                </a:lnTo>
                <a:lnTo>
                  <a:pt x="11575" y="158024"/>
                </a:lnTo>
                <a:lnTo>
                  <a:pt x="16618" y="160199"/>
                </a:lnTo>
                <a:lnTo>
                  <a:pt x="17031" y="159386"/>
                </a:lnTo>
                <a:lnTo>
                  <a:pt x="17491" y="155836"/>
                </a:lnTo>
                <a:lnTo>
                  <a:pt x="17696" y="150951"/>
                </a:lnTo>
                <a:lnTo>
                  <a:pt x="17859"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0" name="SMARTInkAnnotation669"/>
          <p:cNvSpPr/>
          <p:nvPr/>
        </p:nvSpPr>
        <p:spPr bwMode="auto">
          <a:xfrm>
            <a:off x="3937992" y="3714782"/>
            <a:ext cx="106635" cy="151762"/>
          </a:xfrm>
          <a:custGeom>
            <a:avLst/>
            <a:gdLst/>
            <a:ahLst/>
            <a:cxnLst/>
            <a:rect l="0" t="0" r="0" b="0"/>
            <a:pathLst>
              <a:path w="106635" h="151762">
                <a:moveTo>
                  <a:pt x="0" y="8897"/>
                </a:moveTo>
                <a:lnTo>
                  <a:pt x="7688" y="8897"/>
                </a:lnTo>
                <a:lnTo>
                  <a:pt x="10086" y="7905"/>
                </a:lnTo>
                <a:lnTo>
                  <a:pt x="13670" y="6251"/>
                </a:lnTo>
                <a:lnTo>
                  <a:pt x="18042" y="4156"/>
                </a:lnTo>
                <a:lnTo>
                  <a:pt x="22942" y="2760"/>
                </a:lnTo>
                <a:lnTo>
                  <a:pt x="28193" y="1829"/>
                </a:lnTo>
                <a:lnTo>
                  <a:pt x="33678" y="1209"/>
                </a:lnTo>
                <a:lnTo>
                  <a:pt x="38327" y="795"/>
                </a:lnTo>
                <a:lnTo>
                  <a:pt x="42418" y="519"/>
                </a:lnTo>
                <a:lnTo>
                  <a:pt x="46138" y="335"/>
                </a:lnTo>
                <a:lnTo>
                  <a:pt x="55563" y="131"/>
                </a:lnTo>
                <a:lnTo>
                  <a:pt x="73042" y="0"/>
                </a:lnTo>
                <a:lnTo>
                  <a:pt x="75483" y="981"/>
                </a:lnTo>
                <a:lnTo>
                  <a:pt x="77111" y="2628"/>
                </a:lnTo>
                <a:lnTo>
                  <a:pt x="78196" y="4718"/>
                </a:lnTo>
                <a:lnTo>
                  <a:pt x="78920" y="8095"/>
                </a:lnTo>
                <a:lnTo>
                  <a:pt x="79402" y="12331"/>
                </a:lnTo>
                <a:lnTo>
                  <a:pt x="79724" y="17140"/>
                </a:lnTo>
                <a:lnTo>
                  <a:pt x="80081" y="25128"/>
                </a:lnTo>
                <a:lnTo>
                  <a:pt x="80177" y="28648"/>
                </a:lnTo>
                <a:lnTo>
                  <a:pt x="79248" y="32978"/>
                </a:lnTo>
                <a:lnTo>
                  <a:pt x="77636" y="37850"/>
                </a:lnTo>
                <a:lnTo>
                  <a:pt x="75570" y="43082"/>
                </a:lnTo>
                <a:lnTo>
                  <a:pt x="73200" y="47562"/>
                </a:lnTo>
                <a:lnTo>
                  <a:pt x="70628" y="51541"/>
                </a:lnTo>
                <a:lnTo>
                  <a:pt x="67921" y="55186"/>
                </a:lnTo>
                <a:lnTo>
                  <a:pt x="65124" y="57616"/>
                </a:lnTo>
                <a:lnTo>
                  <a:pt x="62268" y="59236"/>
                </a:lnTo>
                <a:lnTo>
                  <a:pt x="59371" y="60315"/>
                </a:lnTo>
                <a:lnTo>
                  <a:pt x="57440" y="62028"/>
                </a:lnTo>
                <a:lnTo>
                  <a:pt x="56153" y="64161"/>
                </a:lnTo>
                <a:lnTo>
                  <a:pt x="54086" y="69974"/>
                </a:lnTo>
                <a:lnTo>
                  <a:pt x="53804" y="73415"/>
                </a:lnTo>
                <a:lnTo>
                  <a:pt x="53729" y="75721"/>
                </a:lnTo>
                <a:lnTo>
                  <a:pt x="54670" y="77259"/>
                </a:lnTo>
                <a:lnTo>
                  <a:pt x="56290" y="78284"/>
                </a:lnTo>
                <a:lnTo>
                  <a:pt x="58363" y="78968"/>
                </a:lnTo>
                <a:lnTo>
                  <a:pt x="60737" y="79423"/>
                </a:lnTo>
                <a:lnTo>
                  <a:pt x="63311" y="79727"/>
                </a:lnTo>
                <a:lnTo>
                  <a:pt x="66020" y="79930"/>
                </a:lnTo>
                <a:lnTo>
                  <a:pt x="68818" y="80065"/>
                </a:lnTo>
                <a:lnTo>
                  <a:pt x="74573" y="80215"/>
                </a:lnTo>
                <a:lnTo>
                  <a:pt x="77496" y="81247"/>
                </a:lnTo>
                <a:lnTo>
                  <a:pt x="80437" y="82928"/>
                </a:lnTo>
                <a:lnTo>
                  <a:pt x="83391" y="85040"/>
                </a:lnTo>
                <a:lnTo>
                  <a:pt x="86351" y="86448"/>
                </a:lnTo>
                <a:lnTo>
                  <a:pt x="89317" y="87387"/>
                </a:lnTo>
                <a:lnTo>
                  <a:pt x="92287" y="88013"/>
                </a:lnTo>
                <a:lnTo>
                  <a:pt x="95259" y="89423"/>
                </a:lnTo>
                <a:lnTo>
                  <a:pt x="98232" y="91354"/>
                </a:lnTo>
                <a:lnTo>
                  <a:pt x="101207" y="93634"/>
                </a:lnTo>
                <a:lnTo>
                  <a:pt x="103190" y="96146"/>
                </a:lnTo>
                <a:lnTo>
                  <a:pt x="104512" y="98813"/>
                </a:lnTo>
                <a:lnTo>
                  <a:pt x="105393" y="101583"/>
                </a:lnTo>
                <a:lnTo>
                  <a:pt x="105981" y="105415"/>
                </a:lnTo>
                <a:lnTo>
                  <a:pt x="106372" y="109953"/>
                </a:lnTo>
                <a:lnTo>
                  <a:pt x="106634" y="114963"/>
                </a:lnTo>
                <a:lnTo>
                  <a:pt x="105816" y="119295"/>
                </a:lnTo>
                <a:lnTo>
                  <a:pt x="104278" y="123175"/>
                </a:lnTo>
                <a:lnTo>
                  <a:pt x="102261" y="126755"/>
                </a:lnTo>
                <a:lnTo>
                  <a:pt x="99924" y="130133"/>
                </a:lnTo>
                <a:lnTo>
                  <a:pt x="97374" y="133377"/>
                </a:lnTo>
                <a:lnTo>
                  <a:pt x="94682" y="136532"/>
                </a:lnTo>
                <a:lnTo>
                  <a:pt x="90902" y="138636"/>
                </a:lnTo>
                <a:lnTo>
                  <a:pt x="86398" y="140038"/>
                </a:lnTo>
                <a:lnTo>
                  <a:pt x="81411" y="140973"/>
                </a:lnTo>
                <a:lnTo>
                  <a:pt x="76102" y="142588"/>
                </a:lnTo>
                <a:lnTo>
                  <a:pt x="70578" y="144658"/>
                </a:lnTo>
                <a:lnTo>
                  <a:pt x="64912" y="147029"/>
                </a:lnTo>
                <a:lnTo>
                  <a:pt x="59150" y="148610"/>
                </a:lnTo>
                <a:lnTo>
                  <a:pt x="53324" y="149664"/>
                </a:lnTo>
                <a:lnTo>
                  <a:pt x="47455" y="150367"/>
                </a:lnTo>
                <a:lnTo>
                  <a:pt x="42551" y="150835"/>
                </a:lnTo>
                <a:lnTo>
                  <a:pt x="38289" y="151147"/>
                </a:lnTo>
                <a:lnTo>
                  <a:pt x="34455" y="151356"/>
                </a:lnTo>
                <a:lnTo>
                  <a:pt x="24905" y="151587"/>
                </a:lnTo>
                <a:lnTo>
                  <a:pt x="9864" y="151761"/>
                </a:lnTo>
                <a:lnTo>
                  <a:pt x="9553" y="150773"/>
                </a:lnTo>
                <a:lnTo>
                  <a:pt x="9206" y="147029"/>
                </a:lnTo>
                <a:lnTo>
                  <a:pt x="9114" y="144641"/>
                </a:lnTo>
                <a:lnTo>
                  <a:pt x="9011" y="139343"/>
                </a:lnTo>
                <a:lnTo>
                  <a:pt x="9976" y="136541"/>
                </a:lnTo>
                <a:lnTo>
                  <a:pt x="11612" y="133680"/>
                </a:lnTo>
                <a:lnTo>
                  <a:pt x="17859" y="12498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1" name="SMARTInkAnnotation670"/>
          <p:cNvSpPr/>
          <p:nvPr/>
        </p:nvSpPr>
        <p:spPr bwMode="auto">
          <a:xfrm>
            <a:off x="4216210" y="3598696"/>
            <a:ext cx="123619" cy="151734"/>
          </a:xfrm>
          <a:custGeom>
            <a:avLst/>
            <a:gdLst/>
            <a:ahLst/>
            <a:cxnLst/>
            <a:rect l="0" t="0" r="0" b="0"/>
            <a:pathLst>
              <a:path w="123619" h="151734">
                <a:moveTo>
                  <a:pt x="87899" y="8897"/>
                </a:moveTo>
                <a:lnTo>
                  <a:pt x="83158" y="8897"/>
                </a:lnTo>
                <a:lnTo>
                  <a:pt x="81762" y="7905"/>
                </a:lnTo>
                <a:lnTo>
                  <a:pt x="80831" y="6251"/>
                </a:lnTo>
                <a:lnTo>
                  <a:pt x="80211" y="4156"/>
                </a:lnTo>
                <a:lnTo>
                  <a:pt x="78804" y="2760"/>
                </a:lnTo>
                <a:lnTo>
                  <a:pt x="76875" y="1829"/>
                </a:lnTo>
                <a:lnTo>
                  <a:pt x="74597" y="1209"/>
                </a:lnTo>
                <a:lnTo>
                  <a:pt x="72085" y="795"/>
                </a:lnTo>
                <a:lnTo>
                  <a:pt x="69419" y="519"/>
                </a:lnTo>
                <a:lnTo>
                  <a:pt x="66649" y="335"/>
                </a:lnTo>
                <a:lnTo>
                  <a:pt x="63811" y="213"/>
                </a:lnTo>
                <a:lnTo>
                  <a:pt x="53908" y="0"/>
                </a:lnTo>
                <a:lnTo>
                  <a:pt x="51348" y="981"/>
                </a:lnTo>
                <a:lnTo>
                  <a:pt x="47656" y="2628"/>
                </a:lnTo>
                <a:lnTo>
                  <a:pt x="43211" y="4718"/>
                </a:lnTo>
                <a:lnTo>
                  <a:pt x="39255" y="7103"/>
                </a:lnTo>
                <a:lnTo>
                  <a:pt x="35626" y="9685"/>
                </a:lnTo>
                <a:lnTo>
                  <a:pt x="32215" y="12399"/>
                </a:lnTo>
                <a:lnTo>
                  <a:pt x="28948" y="15201"/>
                </a:lnTo>
                <a:lnTo>
                  <a:pt x="25778" y="18061"/>
                </a:lnTo>
                <a:lnTo>
                  <a:pt x="22673" y="20959"/>
                </a:lnTo>
                <a:lnTo>
                  <a:pt x="19610" y="24876"/>
                </a:lnTo>
                <a:lnTo>
                  <a:pt x="16576" y="29472"/>
                </a:lnTo>
                <a:lnTo>
                  <a:pt x="13562" y="34520"/>
                </a:lnTo>
                <a:lnTo>
                  <a:pt x="11552" y="39870"/>
                </a:lnTo>
                <a:lnTo>
                  <a:pt x="10212" y="45420"/>
                </a:lnTo>
                <a:lnTo>
                  <a:pt x="9318" y="51106"/>
                </a:lnTo>
                <a:lnTo>
                  <a:pt x="7731" y="56880"/>
                </a:lnTo>
                <a:lnTo>
                  <a:pt x="5680" y="62714"/>
                </a:lnTo>
                <a:lnTo>
                  <a:pt x="3321" y="68587"/>
                </a:lnTo>
                <a:lnTo>
                  <a:pt x="1748" y="74488"/>
                </a:lnTo>
                <a:lnTo>
                  <a:pt x="700" y="80406"/>
                </a:lnTo>
                <a:lnTo>
                  <a:pt x="0" y="86335"/>
                </a:lnTo>
                <a:lnTo>
                  <a:pt x="527" y="91280"/>
                </a:lnTo>
                <a:lnTo>
                  <a:pt x="1869" y="95569"/>
                </a:lnTo>
                <a:lnTo>
                  <a:pt x="3757" y="99421"/>
                </a:lnTo>
                <a:lnTo>
                  <a:pt x="5015" y="102981"/>
                </a:lnTo>
                <a:lnTo>
                  <a:pt x="5854" y="106346"/>
                </a:lnTo>
                <a:lnTo>
                  <a:pt x="6413" y="109582"/>
                </a:lnTo>
                <a:lnTo>
                  <a:pt x="8771" y="112732"/>
                </a:lnTo>
                <a:lnTo>
                  <a:pt x="12327" y="115824"/>
                </a:lnTo>
                <a:lnTo>
                  <a:pt x="16682" y="118877"/>
                </a:lnTo>
                <a:lnTo>
                  <a:pt x="21570" y="122896"/>
                </a:lnTo>
                <a:lnTo>
                  <a:pt x="26812" y="127561"/>
                </a:lnTo>
                <a:lnTo>
                  <a:pt x="32291" y="132655"/>
                </a:lnTo>
                <a:lnTo>
                  <a:pt x="37929" y="136051"/>
                </a:lnTo>
                <a:lnTo>
                  <a:pt x="43672" y="138315"/>
                </a:lnTo>
                <a:lnTo>
                  <a:pt x="49484" y="139824"/>
                </a:lnTo>
                <a:lnTo>
                  <a:pt x="55344" y="141822"/>
                </a:lnTo>
                <a:lnTo>
                  <a:pt x="61235" y="144147"/>
                </a:lnTo>
                <a:lnTo>
                  <a:pt x="67146" y="146688"/>
                </a:lnTo>
                <a:lnTo>
                  <a:pt x="73072" y="148383"/>
                </a:lnTo>
                <a:lnTo>
                  <a:pt x="79006" y="149513"/>
                </a:lnTo>
                <a:lnTo>
                  <a:pt x="84947" y="150266"/>
                </a:lnTo>
                <a:lnTo>
                  <a:pt x="89900" y="150768"/>
                </a:lnTo>
                <a:lnTo>
                  <a:pt x="94194" y="151103"/>
                </a:lnTo>
                <a:lnTo>
                  <a:pt x="98048" y="151326"/>
                </a:lnTo>
                <a:lnTo>
                  <a:pt x="104977" y="151574"/>
                </a:lnTo>
                <a:lnTo>
                  <a:pt x="117510" y="151733"/>
                </a:lnTo>
                <a:lnTo>
                  <a:pt x="119546" y="150754"/>
                </a:lnTo>
                <a:lnTo>
                  <a:pt x="120903" y="149109"/>
                </a:lnTo>
                <a:lnTo>
                  <a:pt x="121808" y="147020"/>
                </a:lnTo>
                <a:lnTo>
                  <a:pt x="122411" y="144636"/>
                </a:lnTo>
                <a:lnTo>
                  <a:pt x="122813" y="142053"/>
                </a:lnTo>
                <a:lnTo>
                  <a:pt x="123082" y="139340"/>
                </a:lnTo>
                <a:lnTo>
                  <a:pt x="123260" y="136539"/>
                </a:lnTo>
                <a:lnTo>
                  <a:pt x="123379" y="133679"/>
                </a:lnTo>
                <a:lnTo>
                  <a:pt x="123618" y="12498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2" name="SMARTInkAnnotation671"/>
          <p:cNvSpPr/>
          <p:nvPr/>
        </p:nvSpPr>
        <p:spPr bwMode="auto">
          <a:xfrm>
            <a:off x="4402335" y="3625453"/>
            <a:ext cx="17860" cy="133946"/>
          </a:xfrm>
          <a:custGeom>
            <a:avLst/>
            <a:gdLst/>
            <a:ahLst/>
            <a:cxnLst/>
            <a:rect l="0" t="0" r="0" b="0"/>
            <a:pathLst>
              <a:path w="17860" h="133946">
                <a:moveTo>
                  <a:pt x="0" y="0"/>
                </a:moveTo>
                <a:lnTo>
                  <a:pt x="4741" y="4740"/>
                </a:lnTo>
                <a:lnTo>
                  <a:pt x="6137" y="7129"/>
                </a:lnTo>
                <a:lnTo>
                  <a:pt x="7069" y="9713"/>
                </a:lnTo>
                <a:lnTo>
                  <a:pt x="7689" y="12428"/>
                </a:lnTo>
                <a:lnTo>
                  <a:pt x="8103" y="15231"/>
                </a:lnTo>
                <a:lnTo>
                  <a:pt x="8378" y="18091"/>
                </a:lnTo>
                <a:lnTo>
                  <a:pt x="8562" y="20990"/>
                </a:lnTo>
                <a:lnTo>
                  <a:pt x="9677" y="23915"/>
                </a:lnTo>
                <a:lnTo>
                  <a:pt x="11413" y="26858"/>
                </a:lnTo>
                <a:lnTo>
                  <a:pt x="13562" y="29811"/>
                </a:lnTo>
                <a:lnTo>
                  <a:pt x="14994" y="33765"/>
                </a:lnTo>
                <a:lnTo>
                  <a:pt x="15950" y="38385"/>
                </a:lnTo>
                <a:lnTo>
                  <a:pt x="16587" y="43449"/>
                </a:lnTo>
                <a:lnTo>
                  <a:pt x="17011" y="48809"/>
                </a:lnTo>
                <a:lnTo>
                  <a:pt x="17294" y="54368"/>
                </a:lnTo>
                <a:lnTo>
                  <a:pt x="17692" y="69026"/>
                </a:lnTo>
                <a:lnTo>
                  <a:pt x="17854" y="96148"/>
                </a:lnTo>
                <a:lnTo>
                  <a:pt x="17859" y="117808"/>
                </a:lnTo>
                <a:lnTo>
                  <a:pt x="16867" y="120211"/>
                </a:lnTo>
                <a:lnTo>
                  <a:pt x="15214" y="121812"/>
                </a:lnTo>
                <a:lnTo>
                  <a:pt x="10172" y="124382"/>
                </a:lnTo>
                <a:lnTo>
                  <a:pt x="9758" y="125585"/>
                </a:lnTo>
                <a:lnTo>
                  <a:pt x="9482" y="127380"/>
                </a:lnTo>
                <a:lnTo>
                  <a:pt x="8930" y="1339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3" name="SMARTInkAnnotation672"/>
          <p:cNvSpPr/>
          <p:nvPr/>
        </p:nvSpPr>
        <p:spPr bwMode="auto">
          <a:xfrm>
            <a:off x="4420195" y="3661171"/>
            <a:ext cx="89298" cy="44650"/>
          </a:xfrm>
          <a:custGeom>
            <a:avLst/>
            <a:gdLst/>
            <a:ahLst/>
            <a:cxnLst/>
            <a:rect l="0" t="0" r="0" b="0"/>
            <a:pathLst>
              <a:path w="89298" h="44650">
                <a:moveTo>
                  <a:pt x="0" y="44649"/>
                </a:moveTo>
                <a:lnTo>
                  <a:pt x="12429" y="44649"/>
                </a:lnTo>
                <a:lnTo>
                  <a:pt x="15231" y="43656"/>
                </a:lnTo>
                <a:lnTo>
                  <a:pt x="18091" y="42003"/>
                </a:lnTo>
                <a:lnTo>
                  <a:pt x="20990" y="39908"/>
                </a:lnTo>
                <a:lnTo>
                  <a:pt x="23915" y="38512"/>
                </a:lnTo>
                <a:lnTo>
                  <a:pt x="26858" y="37581"/>
                </a:lnTo>
                <a:lnTo>
                  <a:pt x="29811" y="36961"/>
                </a:lnTo>
                <a:lnTo>
                  <a:pt x="33765" y="36547"/>
                </a:lnTo>
                <a:lnTo>
                  <a:pt x="38384" y="36271"/>
                </a:lnTo>
                <a:lnTo>
                  <a:pt x="43449" y="36087"/>
                </a:lnTo>
                <a:lnTo>
                  <a:pt x="48810" y="34972"/>
                </a:lnTo>
                <a:lnTo>
                  <a:pt x="54368" y="33237"/>
                </a:lnTo>
                <a:lnTo>
                  <a:pt x="60058" y="31087"/>
                </a:lnTo>
                <a:lnTo>
                  <a:pt x="64843" y="28663"/>
                </a:lnTo>
                <a:lnTo>
                  <a:pt x="69026" y="26054"/>
                </a:lnTo>
                <a:lnTo>
                  <a:pt x="72806" y="23323"/>
                </a:lnTo>
                <a:lnTo>
                  <a:pt x="76318" y="20510"/>
                </a:lnTo>
                <a:lnTo>
                  <a:pt x="79652" y="17642"/>
                </a:lnTo>
                <a:lnTo>
                  <a:pt x="87392" y="10651"/>
                </a:lnTo>
                <a:lnTo>
                  <a:pt x="88027" y="9085"/>
                </a:lnTo>
                <a:lnTo>
                  <a:pt x="88450" y="7049"/>
                </a:lnTo>
                <a:lnTo>
                  <a:pt x="8929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4" name="SMARTInkAnnotation673"/>
          <p:cNvSpPr/>
          <p:nvPr/>
        </p:nvSpPr>
        <p:spPr bwMode="auto">
          <a:xfrm>
            <a:off x="4509492" y="3625453"/>
            <a:ext cx="17860" cy="125016"/>
          </a:xfrm>
          <a:custGeom>
            <a:avLst/>
            <a:gdLst/>
            <a:ahLst/>
            <a:cxnLst/>
            <a:rect l="0" t="0" r="0" b="0"/>
            <a:pathLst>
              <a:path w="17860" h="125016">
                <a:moveTo>
                  <a:pt x="0" y="0"/>
                </a:moveTo>
                <a:lnTo>
                  <a:pt x="0" y="7688"/>
                </a:lnTo>
                <a:lnTo>
                  <a:pt x="992" y="9094"/>
                </a:lnTo>
                <a:lnTo>
                  <a:pt x="2645" y="11023"/>
                </a:lnTo>
                <a:lnTo>
                  <a:pt x="4740" y="13302"/>
                </a:lnTo>
                <a:lnTo>
                  <a:pt x="6137" y="15813"/>
                </a:lnTo>
                <a:lnTo>
                  <a:pt x="7067" y="18479"/>
                </a:lnTo>
                <a:lnTo>
                  <a:pt x="7688" y="21249"/>
                </a:lnTo>
                <a:lnTo>
                  <a:pt x="8102" y="24088"/>
                </a:lnTo>
                <a:lnTo>
                  <a:pt x="8377" y="26973"/>
                </a:lnTo>
                <a:lnTo>
                  <a:pt x="8562" y="29888"/>
                </a:lnTo>
                <a:lnTo>
                  <a:pt x="9677" y="33816"/>
                </a:lnTo>
                <a:lnTo>
                  <a:pt x="11412" y="38419"/>
                </a:lnTo>
                <a:lnTo>
                  <a:pt x="13561" y="43472"/>
                </a:lnTo>
                <a:lnTo>
                  <a:pt x="14993" y="48825"/>
                </a:lnTo>
                <a:lnTo>
                  <a:pt x="15949" y="54378"/>
                </a:lnTo>
                <a:lnTo>
                  <a:pt x="16586" y="60065"/>
                </a:lnTo>
                <a:lnTo>
                  <a:pt x="17010" y="64848"/>
                </a:lnTo>
                <a:lnTo>
                  <a:pt x="17293" y="69028"/>
                </a:lnTo>
                <a:lnTo>
                  <a:pt x="17608" y="76320"/>
                </a:lnTo>
                <a:lnTo>
                  <a:pt x="17785" y="86003"/>
                </a:lnTo>
                <a:lnTo>
                  <a:pt x="17859" y="12501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5" name="SMARTInkAnnotation674"/>
          <p:cNvSpPr/>
          <p:nvPr/>
        </p:nvSpPr>
        <p:spPr bwMode="auto">
          <a:xfrm>
            <a:off x="4598789" y="3707061"/>
            <a:ext cx="107153" cy="123775"/>
          </a:xfrm>
          <a:custGeom>
            <a:avLst/>
            <a:gdLst/>
            <a:ahLst/>
            <a:cxnLst/>
            <a:rect l="0" t="0" r="0" b="0"/>
            <a:pathLst>
              <a:path w="107153" h="123775">
                <a:moveTo>
                  <a:pt x="0" y="7689"/>
                </a:moveTo>
                <a:lnTo>
                  <a:pt x="9481" y="2948"/>
                </a:lnTo>
                <a:lnTo>
                  <a:pt x="13265" y="1552"/>
                </a:lnTo>
                <a:lnTo>
                  <a:pt x="16781" y="621"/>
                </a:lnTo>
                <a:lnTo>
                  <a:pt x="20117" y="0"/>
                </a:lnTo>
                <a:lnTo>
                  <a:pt x="24325" y="578"/>
                </a:lnTo>
                <a:lnTo>
                  <a:pt x="29115" y="1956"/>
                </a:lnTo>
                <a:lnTo>
                  <a:pt x="34292" y="3867"/>
                </a:lnTo>
                <a:lnTo>
                  <a:pt x="38737" y="5141"/>
                </a:lnTo>
                <a:lnTo>
                  <a:pt x="42692" y="5990"/>
                </a:lnTo>
                <a:lnTo>
                  <a:pt x="46320" y="6556"/>
                </a:lnTo>
                <a:lnTo>
                  <a:pt x="48740" y="7926"/>
                </a:lnTo>
                <a:lnTo>
                  <a:pt x="50352" y="9831"/>
                </a:lnTo>
                <a:lnTo>
                  <a:pt x="51428" y="12094"/>
                </a:lnTo>
                <a:lnTo>
                  <a:pt x="52144" y="14594"/>
                </a:lnTo>
                <a:lnTo>
                  <a:pt x="52622" y="17253"/>
                </a:lnTo>
                <a:lnTo>
                  <a:pt x="52941" y="20018"/>
                </a:lnTo>
                <a:lnTo>
                  <a:pt x="53153" y="23846"/>
                </a:lnTo>
                <a:lnTo>
                  <a:pt x="53389" y="33390"/>
                </a:lnTo>
                <a:lnTo>
                  <a:pt x="53522" y="45180"/>
                </a:lnTo>
                <a:lnTo>
                  <a:pt x="51556" y="49550"/>
                </a:lnTo>
                <a:lnTo>
                  <a:pt x="48261" y="54447"/>
                </a:lnTo>
                <a:lnTo>
                  <a:pt x="44080" y="59697"/>
                </a:lnTo>
                <a:lnTo>
                  <a:pt x="41293" y="64189"/>
                </a:lnTo>
                <a:lnTo>
                  <a:pt x="39435" y="68176"/>
                </a:lnTo>
                <a:lnTo>
                  <a:pt x="38196" y="71826"/>
                </a:lnTo>
                <a:lnTo>
                  <a:pt x="36378" y="75251"/>
                </a:lnTo>
                <a:lnTo>
                  <a:pt x="34174" y="78528"/>
                </a:lnTo>
                <a:lnTo>
                  <a:pt x="31712" y="81704"/>
                </a:lnTo>
                <a:lnTo>
                  <a:pt x="29079" y="84813"/>
                </a:lnTo>
                <a:lnTo>
                  <a:pt x="26331" y="87879"/>
                </a:lnTo>
                <a:lnTo>
                  <a:pt x="19532" y="95186"/>
                </a:lnTo>
                <a:lnTo>
                  <a:pt x="19967" y="96778"/>
                </a:lnTo>
                <a:lnTo>
                  <a:pt x="21249" y="98832"/>
                </a:lnTo>
                <a:lnTo>
                  <a:pt x="23095" y="101193"/>
                </a:lnTo>
                <a:lnTo>
                  <a:pt x="25319" y="102767"/>
                </a:lnTo>
                <a:lnTo>
                  <a:pt x="27793" y="103816"/>
                </a:lnTo>
                <a:lnTo>
                  <a:pt x="30435" y="104516"/>
                </a:lnTo>
                <a:lnTo>
                  <a:pt x="33188" y="104983"/>
                </a:lnTo>
                <a:lnTo>
                  <a:pt x="36016" y="105293"/>
                </a:lnTo>
                <a:lnTo>
                  <a:pt x="38893" y="105501"/>
                </a:lnTo>
                <a:lnTo>
                  <a:pt x="42796" y="106631"/>
                </a:lnTo>
                <a:lnTo>
                  <a:pt x="47382" y="108377"/>
                </a:lnTo>
                <a:lnTo>
                  <a:pt x="52424" y="110533"/>
                </a:lnTo>
                <a:lnTo>
                  <a:pt x="56777" y="111970"/>
                </a:lnTo>
                <a:lnTo>
                  <a:pt x="60672" y="112928"/>
                </a:lnTo>
                <a:lnTo>
                  <a:pt x="64260" y="113567"/>
                </a:lnTo>
                <a:lnTo>
                  <a:pt x="67645" y="113993"/>
                </a:lnTo>
                <a:lnTo>
                  <a:pt x="70893" y="114277"/>
                </a:lnTo>
                <a:lnTo>
                  <a:pt x="74051" y="114466"/>
                </a:lnTo>
                <a:lnTo>
                  <a:pt x="77149" y="113600"/>
                </a:lnTo>
                <a:lnTo>
                  <a:pt x="80206" y="112031"/>
                </a:lnTo>
                <a:lnTo>
                  <a:pt x="83236" y="109992"/>
                </a:lnTo>
                <a:lnTo>
                  <a:pt x="86249" y="108633"/>
                </a:lnTo>
                <a:lnTo>
                  <a:pt x="89249" y="107727"/>
                </a:lnTo>
                <a:lnTo>
                  <a:pt x="92241" y="107123"/>
                </a:lnTo>
                <a:lnTo>
                  <a:pt x="95229" y="106720"/>
                </a:lnTo>
                <a:lnTo>
                  <a:pt x="98212" y="106452"/>
                </a:lnTo>
                <a:lnTo>
                  <a:pt x="101193" y="106273"/>
                </a:lnTo>
                <a:lnTo>
                  <a:pt x="103181" y="107146"/>
                </a:lnTo>
                <a:lnTo>
                  <a:pt x="104506" y="108720"/>
                </a:lnTo>
                <a:lnTo>
                  <a:pt x="106633" y="113635"/>
                </a:lnTo>
                <a:lnTo>
                  <a:pt x="106923" y="116953"/>
                </a:lnTo>
                <a:lnTo>
                  <a:pt x="107152" y="123656"/>
                </a:lnTo>
                <a:lnTo>
                  <a:pt x="104508" y="123722"/>
                </a:lnTo>
                <a:lnTo>
                  <a:pt x="98226" y="12377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6" name="SMARTInkAnnotation675"/>
          <p:cNvSpPr/>
          <p:nvPr/>
        </p:nvSpPr>
        <p:spPr bwMode="auto">
          <a:xfrm>
            <a:off x="4818062" y="3625462"/>
            <a:ext cx="181840" cy="115919"/>
          </a:xfrm>
          <a:custGeom>
            <a:avLst/>
            <a:gdLst/>
            <a:ahLst/>
            <a:cxnLst/>
            <a:rect l="0" t="0" r="0" b="0"/>
            <a:pathLst>
              <a:path w="181840" h="115919">
                <a:moveTo>
                  <a:pt x="75406" y="8920"/>
                </a:moveTo>
                <a:lnTo>
                  <a:pt x="66845" y="358"/>
                </a:lnTo>
                <a:lnTo>
                  <a:pt x="61845" y="100"/>
                </a:lnTo>
                <a:lnTo>
                  <a:pt x="57404" y="12"/>
                </a:lnTo>
                <a:lnTo>
                  <a:pt x="53184" y="0"/>
                </a:lnTo>
                <a:lnTo>
                  <a:pt x="50669" y="989"/>
                </a:lnTo>
                <a:lnTo>
                  <a:pt x="48001" y="2640"/>
                </a:lnTo>
                <a:lnTo>
                  <a:pt x="45230" y="4734"/>
                </a:lnTo>
                <a:lnTo>
                  <a:pt x="42390" y="7121"/>
                </a:lnTo>
                <a:lnTo>
                  <a:pt x="39505" y="9705"/>
                </a:lnTo>
                <a:lnTo>
                  <a:pt x="33653" y="15222"/>
                </a:lnTo>
                <a:lnTo>
                  <a:pt x="27745" y="20982"/>
                </a:lnTo>
                <a:lnTo>
                  <a:pt x="24781" y="24898"/>
                </a:lnTo>
                <a:lnTo>
                  <a:pt x="21812" y="29495"/>
                </a:lnTo>
                <a:lnTo>
                  <a:pt x="18841" y="34543"/>
                </a:lnTo>
                <a:lnTo>
                  <a:pt x="15868" y="38900"/>
                </a:lnTo>
                <a:lnTo>
                  <a:pt x="12893" y="42798"/>
                </a:lnTo>
                <a:lnTo>
                  <a:pt x="9919" y="46388"/>
                </a:lnTo>
                <a:lnTo>
                  <a:pt x="6943" y="50766"/>
                </a:lnTo>
                <a:lnTo>
                  <a:pt x="3968" y="55669"/>
                </a:lnTo>
                <a:lnTo>
                  <a:pt x="991" y="60922"/>
                </a:lnTo>
                <a:lnTo>
                  <a:pt x="0" y="66408"/>
                </a:lnTo>
                <a:lnTo>
                  <a:pt x="330" y="72051"/>
                </a:lnTo>
                <a:lnTo>
                  <a:pt x="1544" y="77796"/>
                </a:lnTo>
                <a:lnTo>
                  <a:pt x="3344" y="82619"/>
                </a:lnTo>
                <a:lnTo>
                  <a:pt x="5536" y="86826"/>
                </a:lnTo>
                <a:lnTo>
                  <a:pt x="7991" y="90623"/>
                </a:lnTo>
                <a:lnTo>
                  <a:pt x="11611" y="94147"/>
                </a:lnTo>
                <a:lnTo>
                  <a:pt x="16009" y="97488"/>
                </a:lnTo>
                <a:lnTo>
                  <a:pt x="20925" y="100707"/>
                </a:lnTo>
                <a:lnTo>
                  <a:pt x="26187" y="103846"/>
                </a:lnTo>
                <a:lnTo>
                  <a:pt x="31679" y="106931"/>
                </a:lnTo>
                <a:lnTo>
                  <a:pt x="37326" y="109980"/>
                </a:lnTo>
                <a:lnTo>
                  <a:pt x="44066" y="112012"/>
                </a:lnTo>
                <a:lnTo>
                  <a:pt x="51536" y="113367"/>
                </a:lnTo>
                <a:lnTo>
                  <a:pt x="59492" y="114270"/>
                </a:lnTo>
                <a:lnTo>
                  <a:pt x="67774" y="114872"/>
                </a:lnTo>
                <a:lnTo>
                  <a:pt x="76271" y="115274"/>
                </a:lnTo>
                <a:lnTo>
                  <a:pt x="93650" y="115720"/>
                </a:lnTo>
                <a:lnTo>
                  <a:pt x="111296" y="115918"/>
                </a:lnTo>
                <a:lnTo>
                  <a:pt x="120169" y="114979"/>
                </a:lnTo>
                <a:lnTo>
                  <a:pt x="129061" y="113360"/>
                </a:lnTo>
                <a:lnTo>
                  <a:pt x="137965" y="111289"/>
                </a:lnTo>
                <a:lnTo>
                  <a:pt x="145886" y="108916"/>
                </a:lnTo>
                <a:lnTo>
                  <a:pt x="153150" y="106342"/>
                </a:lnTo>
                <a:lnTo>
                  <a:pt x="159978" y="103634"/>
                </a:lnTo>
                <a:lnTo>
                  <a:pt x="165522" y="99844"/>
                </a:lnTo>
                <a:lnTo>
                  <a:pt x="170209" y="95333"/>
                </a:lnTo>
                <a:lnTo>
                  <a:pt x="174327" y="90342"/>
                </a:lnTo>
                <a:lnTo>
                  <a:pt x="177073" y="85029"/>
                </a:lnTo>
                <a:lnTo>
                  <a:pt x="178902" y="79503"/>
                </a:lnTo>
                <a:lnTo>
                  <a:pt x="180123" y="73835"/>
                </a:lnTo>
                <a:lnTo>
                  <a:pt x="180935" y="68072"/>
                </a:lnTo>
                <a:lnTo>
                  <a:pt x="181478" y="62245"/>
                </a:lnTo>
                <a:lnTo>
                  <a:pt x="181839" y="56376"/>
                </a:lnTo>
                <a:lnTo>
                  <a:pt x="180096" y="51472"/>
                </a:lnTo>
                <a:lnTo>
                  <a:pt x="176949" y="47210"/>
                </a:lnTo>
                <a:lnTo>
                  <a:pt x="172868" y="43377"/>
                </a:lnTo>
                <a:lnTo>
                  <a:pt x="169154" y="38837"/>
                </a:lnTo>
                <a:lnTo>
                  <a:pt x="165686" y="33825"/>
                </a:lnTo>
                <a:lnTo>
                  <a:pt x="162381" y="28500"/>
                </a:lnTo>
                <a:lnTo>
                  <a:pt x="158195" y="23958"/>
                </a:lnTo>
                <a:lnTo>
                  <a:pt x="153419" y="19937"/>
                </a:lnTo>
                <a:lnTo>
                  <a:pt x="148250" y="16265"/>
                </a:lnTo>
                <a:lnTo>
                  <a:pt x="142821" y="13817"/>
                </a:lnTo>
                <a:lnTo>
                  <a:pt x="137216" y="12185"/>
                </a:lnTo>
                <a:lnTo>
                  <a:pt x="131496" y="11097"/>
                </a:lnTo>
                <a:lnTo>
                  <a:pt x="126690" y="10371"/>
                </a:lnTo>
                <a:lnTo>
                  <a:pt x="122494" y="9888"/>
                </a:lnTo>
                <a:lnTo>
                  <a:pt x="118704" y="9565"/>
                </a:lnTo>
                <a:lnTo>
                  <a:pt x="115186" y="9350"/>
                </a:lnTo>
                <a:lnTo>
                  <a:pt x="108631" y="9111"/>
                </a:lnTo>
                <a:lnTo>
                  <a:pt x="98322" y="8958"/>
                </a:lnTo>
                <a:lnTo>
                  <a:pt x="99813" y="8937"/>
                </a:lnTo>
                <a:lnTo>
                  <a:pt x="100607" y="9924"/>
                </a:lnTo>
                <a:lnTo>
                  <a:pt x="101136" y="11574"/>
                </a:lnTo>
                <a:lnTo>
                  <a:pt x="101490" y="13666"/>
                </a:lnTo>
                <a:lnTo>
                  <a:pt x="102717" y="15060"/>
                </a:lnTo>
                <a:lnTo>
                  <a:pt x="104528" y="15990"/>
                </a:lnTo>
                <a:lnTo>
                  <a:pt x="111125" y="1785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7" name="SMARTInkAnnotation676"/>
          <p:cNvSpPr/>
          <p:nvPr/>
        </p:nvSpPr>
        <p:spPr bwMode="auto">
          <a:xfrm>
            <a:off x="5098851" y="3616523"/>
            <a:ext cx="17751" cy="124493"/>
          </a:xfrm>
          <a:custGeom>
            <a:avLst/>
            <a:gdLst/>
            <a:ahLst/>
            <a:cxnLst/>
            <a:rect l="0" t="0" r="0" b="0"/>
            <a:pathLst>
              <a:path w="17751" h="124493">
                <a:moveTo>
                  <a:pt x="8930" y="0"/>
                </a:moveTo>
                <a:lnTo>
                  <a:pt x="8930" y="12429"/>
                </a:lnTo>
                <a:lnTo>
                  <a:pt x="7938" y="15231"/>
                </a:lnTo>
                <a:lnTo>
                  <a:pt x="6284" y="18091"/>
                </a:lnTo>
                <a:lnTo>
                  <a:pt x="4189" y="20991"/>
                </a:lnTo>
                <a:lnTo>
                  <a:pt x="3785" y="23916"/>
                </a:lnTo>
                <a:lnTo>
                  <a:pt x="4508" y="26858"/>
                </a:lnTo>
                <a:lnTo>
                  <a:pt x="5982" y="29811"/>
                </a:lnTo>
                <a:lnTo>
                  <a:pt x="6964" y="33765"/>
                </a:lnTo>
                <a:lnTo>
                  <a:pt x="7620" y="38385"/>
                </a:lnTo>
                <a:lnTo>
                  <a:pt x="8057" y="43449"/>
                </a:lnTo>
                <a:lnTo>
                  <a:pt x="8348" y="47818"/>
                </a:lnTo>
                <a:lnTo>
                  <a:pt x="8671" y="55317"/>
                </a:lnTo>
                <a:lnTo>
                  <a:pt x="8853" y="69858"/>
                </a:lnTo>
                <a:lnTo>
                  <a:pt x="9871" y="74354"/>
                </a:lnTo>
                <a:lnTo>
                  <a:pt x="11542" y="78342"/>
                </a:lnTo>
                <a:lnTo>
                  <a:pt x="13648" y="81994"/>
                </a:lnTo>
                <a:lnTo>
                  <a:pt x="15051" y="85420"/>
                </a:lnTo>
                <a:lnTo>
                  <a:pt x="15987" y="88697"/>
                </a:lnTo>
                <a:lnTo>
                  <a:pt x="16611" y="91873"/>
                </a:lnTo>
                <a:lnTo>
                  <a:pt x="17027" y="94983"/>
                </a:lnTo>
                <a:lnTo>
                  <a:pt x="17304" y="98049"/>
                </a:lnTo>
                <a:lnTo>
                  <a:pt x="17490" y="101084"/>
                </a:lnTo>
                <a:lnTo>
                  <a:pt x="17695" y="107103"/>
                </a:lnTo>
                <a:lnTo>
                  <a:pt x="17750" y="110098"/>
                </a:lnTo>
                <a:lnTo>
                  <a:pt x="16794" y="113086"/>
                </a:lnTo>
                <a:lnTo>
                  <a:pt x="15165" y="116071"/>
                </a:lnTo>
                <a:lnTo>
                  <a:pt x="9295" y="124492"/>
                </a:lnTo>
                <a:lnTo>
                  <a:pt x="9092" y="122137"/>
                </a:lnTo>
                <a:lnTo>
                  <a:pt x="8962" y="117281"/>
                </a:lnTo>
                <a:lnTo>
                  <a:pt x="7959" y="115891"/>
                </a:lnTo>
                <a:lnTo>
                  <a:pt x="6299" y="113971"/>
                </a:lnTo>
                <a:lnTo>
                  <a:pt x="0"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8" name="SMARTInkAnnotation677"/>
          <p:cNvSpPr/>
          <p:nvPr/>
        </p:nvSpPr>
        <p:spPr bwMode="auto">
          <a:xfrm>
            <a:off x="5125640" y="3670101"/>
            <a:ext cx="98228" cy="26790"/>
          </a:xfrm>
          <a:custGeom>
            <a:avLst/>
            <a:gdLst/>
            <a:ahLst/>
            <a:cxnLst/>
            <a:rect l="0" t="0" r="0" b="0"/>
            <a:pathLst>
              <a:path w="98228" h="26790">
                <a:moveTo>
                  <a:pt x="0" y="26789"/>
                </a:moveTo>
                <a:lnTo>
                  <a:pt x="42241" y="26789"/>
                </a:lnTo>
                <a:lnTo>
                  <a:pt x="47012" y="25797"/>
                </a:lnTo>
                <a:lnTo>
                  <a:pt x="51185" y="24144"/>
                </a:lnTo>
                <a:lnTo>
                  <a:pt x="54960" y="22048"/>
                </a:lnTo>
                <a:lnTo>
                  <a:pt x="58467" y="20652"/>
                </a:lnTo>
                <a:lnTo>
                  <a:pt x="61799" y="19721"/>
                </a:lnTo>
                <a:lnTo>
                  <a:pt x="65012" y="19101"/>
                </a:lnTo>
                <a:lnTo>
                  <a:pt x="69138" y="18687"/>
                </a:lnTo>
                <a:lnTo>
                  <a:pt x="73874" y="18411"/>
                </a:lnTo>
                <a:lnTo>
                  <a:pt x="79014" y="18227"/>
                </a:lnTo>
                <a:lnTo>
                  <a:pt x="82442" y="17112"/>
                </a:lnTo>
                <a:lnTo>
                  <a:pt x="84727" y="15377"/>
                </a:lnTo>
                <a:lnTo>
                  <a:pt x="86250" y="13228"/>
                </a:lnTo>
                <a:lnTo>
                  <a:pt x="88258" y="11795"/>
                </a:lnTo>
                <a:lnTo>
                  <a:pt x="90589" y="10840"/>
                </a:lnTo>
                <a:lnTo>
                  <a:pt x="93134" y="10203"/>
                </a:lnTo>
                <a:lnTo>
                  <a:pt x="94832" y="8787"/>
                </a:lnTo>
                <a:lnTo>
                  <a:pt x="95964" y="6850"/>
                </a:lnTo>
                <a:lnTo>
                  <a:pt x="9822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9" name="SMARTInkAnnotation678"/>
          <p:cNvSpPr/>
          <p:nvPr/>
        </p:nvSpPr>
        <p:spPr bwMode="auto">
          <a:xfrm>
            <a:off x="5250656" y="3607593"/>
            <a:ext cx="17860" cy="160567"/>
          </a:xfrm>
          <a:custGeom>
            <a:avLst/>
            <a:gdLst/>
            <a:ahLst/>
            <a:cxnLst/>
            <a:rect l="0" t="0" r="0" b="0"/>
            <a:pathLst>
              <a:path w="17860" h="160567">
                <a:moveTo>
                  <a:pt x="0" y="0"/>
                </a:moveTo>
                <a:lnTo>
                  <a:pt x="0" y="59981"/>
                </a:lnTo>
                <a:lnTo>
                  <a:pt x="992" y="65785"/>
                </a:lnTo>
                <a:lnTo>
                  <a:pt x="2645" y="71638"/>
                </a:lnTo>
                <a:lnTo>
                  <a:pt x="4740" y="77524"/>
                </a:lnTo>
                <a:lnTo>
                  <a:pt x="6137" y="83433"/>
                </a:lnTo>
                <a:lnTo>
                  <a:pt x="7068" y="89356"/>
                </a:lnTo>
                <a:lnTo>
                  <a:pt x="7688" y="95289"/>
                </a:lnTo>
                <a:lnTo>
                  <a:pt x="8102" y="101230"/>
                </a:lnTo>
                <a:lnTo>
                  <a:pt x="8378" y="107174"/>
                </a:lnTo>
                <a:lnTo>
                  <a:pt x="8684" y="119071"/>
                </a:lnTo>
                <a:lnTo>
                  <a:pt x="8821" y="130972"/>
                </a:lnTo>
                <a:lnTo>
                  <a:pt x="9849" y="135932"/>
                </a:lnTo>
                <a:lnTo>
                  <a:pt x="11527" y="140231"/>
                </a:lnTo>
                <a:lnTo>
                  <a:pt x="13637" y="144089"/>
                </a:lnTo>
                <a:lnTo>
                  <a:pt x="15045" y="147653"/>
                </a:lnTo>
                <a:lnTo>
                  <a:pt x="15983" y="151021"/>
                </a:lnTo>
                <a:lnTo>
                  <a:pt x="17826" y="160566"/>
                </a:lnTo>
                <a:lnTo>
                  <a:pt x="17859"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0" name="SMARTInkAnnotation679"/>
          <p:cNvSpPr/>
          <p:nvPr/>
        </p:nvSpPr>
        <p:spPr bwMode="auto">
          <a:xfrm>
            <a:off x="7048525" y="4902398"/>
            <a:ext cx="193452" cy="178147"/>
          </a:xfrm>
          <a:custGeom>
            <a:avLst/>
            <a:gdLst/>
            <a:ahLst/>
            <a:cxnLst/>
            <a:rect l="0" t="0" r="0" b="0"/>
            <a:pathLst>
              <a:path w="193452" h="178147">
                <a:moveTo>
                  <a:pt x="95225" y="0"/>
                </a:moveTo>
                <a:lnTo>
                  <a:pt x="73975" y="0"/>
                </a:lnTo>
                <a:lnTo>
                  <a:pt x="71136" y="992"/>
                </a:lnTo>
                <a:lnTo>
                  <a:pt x="65336" y="4740"/>
                </a:lnTo>
                <a:lnTo>
                  <a:pt x="61408" y="7129"/>
                </a:lnTo>
                <a:lnTo>
                  <a:pt x="56805" y="9713"/>
                </a:lnTo>
                <a:lnTo>
                  <a:pt x="51752" y="12429"/>
                </a:lnTo>
                <a:lnTo>
                  <a:pt x="47392" y="15231"/>
                </a:lnTo>
                <a:lnTo>
                  <a:pt x="43493" y="18091"/>
                </a:lnTo>
                <a:lnTo>
                  <a:pt x="39900" y="20991"/>
                </a:lnTo>
                <a:lnTo>
                  <a:pt x="36514" y="24908"/>
                </a:lnTo>
                <a:lnTo>
                  <a:pt x="33264" y="29503"/>
                </a:lnTo>
                <a:lnTo>
                  <a:pt x="30105" y="34552"/>
                </a:lnTo>
                <a:lnTo>
                  <a:pt x="27006" y="39902"/>
                </a:lnTo>
                <a:lnTo>
                  <a:pt x="20919" y="51137"/>
                </a:lnTo>
                <a:lnTo>
                  <a:pt x="16914" y="56912"/>
                </a:lnTo>
                <a:lnTo>
                  <a:pt x="12260" y="62746"/>
                </a:lnTo>
                <a:lnTo>
                  <a:pt x="7173" y="68620"/>
                </a:lnTo>
                <a:lnTo>
                  <a:pt x="3780" y="74520"/>
                </a:lnTo>
                <a:lnTo>
                  <a:pt x="1520" y="80438"/>
                </a:lnTo>
                <a:lnTo>
                  <a:pt x="12" y="86367"/>
                </a:lnTo>
                <a:lnTo>
                  <a:pt x="0" y="92305"/>
                </a:lnTo>
                <a:lnTo>
                  <a:pt x="984" y="98247"/>
                </a:lnTo>
                <a:lnTo>
                  <a:pt x="2632" y="104193"/>
                </a:lnTo>
                <a:lnTo>
                  <a:pt x="3730" y="110142"/>
                </a:lnTo>
                <a:lnTo>
                  <a:pt x="4463" y="116093"/>
                </a:lnTo>
                <a:lnTo>
                  <a:pt x="4951" y="122043"/>
                </a:lnTo>
                <a:lnTo>
                  <a:pt x="7261" y="127003"/>
                </a:lnTo>
                <a:lnTo>
                  <a:pt x="10785" y="131302"/>
                </a:lnTo>
                <a:lnTo>
                  <a:pt x="15120" y="135160"/>
                </a:lnTo>
                <a:lnTo>
                  <a:pt x="19993" y="138723"/>
                </a:lnTo>
                <a:lnTo>
                  <a:pt x="25226" y="142092"/>
                </a:lnTo>
                <a:lnTo>
                  <a:pt x="30700" y="145329"/>
                </a:lnTo>
                <a:lnTo>
                  <a:pt x="36334" y="149472"/>
                </a:lnTo>
                <a:lnTo>
                  <a:pt x="42073" y="154218"/>
                </a:lnTo>
                <a:lnTo>
                  <a:pt x="47884" y="159367"/>
                </a:lnTo>
                <a:lnTo>
                  <a:pt x="54734" y="162799"/>
                </a:lnTo>
                <a:lnTo>
                  <a:pt x="62278" y="165088"/>
                </a:lnTo>
                <a:lnTo>
                  <a:pt x="70283" y="166613"/>
                </a:lnTo>
                <a:lnTo>
                  <a:pt x="77605" y="168622"/>
                </a:lnTo>
                <a:lnTo>
                  <a:pt x="84470" y="170953"/>
                </a:lnTo>
                <a:lnTo>
                  <a:pt x="91032" y="173501"/>
                </a:lnTo>
                <a:lnTo>
                  <a:pt x="98382" y="175198"/>
                </a:lnTo>
                <a:lnTo>
                  <a:pt x="106259" y="176330"/>
                </a:lnTo>
                <a:lnTo>
                  <a:pt x="114488" y="177084"/>
                </a:lnTo>
                <a:lnTo>
                  <a:pt x="121957" y="177588"/>
                </a:lnTo>
                <a:lnTo>
                  <a:pt x="128921" y="177923"/>
                </a:lnTo>
                <a:lnTo>
                  <a:pt x="135548" y="178146"/>
                </a:lnTo>
                <a:lnTo>
                  <a:pt x="141950" y="177303"/>
                </a:lnTo>
                <a:lnTo>
                  <a:pt x="148203" y="175749"/>
                </a:lnTo>
                <a:lnTo>
                  <a:pt x="154357" y="173721"/>
                </a:lnTo>
                <a:lnTo>
                  <a:pt x="159450" y="172368"/>
                </a:lnTo>
                <a:lnTo>
                  <a:pt x="163839" y="171467"/>
                </a:lnTo>
                <a:lnTo>
                  <a:pt x="167757" y="170866"/>
                </a:lnTo>
                <a:lnTo>
                  <a:pt x="171360" y="170465"/>
                </a:lnTo>
                <a:lnTo>
                  <a:pt x="174755" y="170198"/>
                </a:lnTo>
                <a:lnTo>
                  <a:pt x="178010" y="170021"/>
                </a:lnTo>
                <a:lnTo>
                  <a:pt x="180181" y="168909"/>
                </a:lnTo>
                <a:lnTo>
                  <a:pt x="181628" y="167177"/>
                </a:lnTo>
                <a:lnTo>
                  <a:pt x="182592" y="165029"/>
                </a:lnTo>
                <a:lnTo>
                  <a:pt x="184228" y="163597"/>
                </a:lnTo>
                <a:lnTo>
                  <a:pt x="186310" y="162643"/>
                </a:lnTo>
                <a:lnTo>
                  <a:pt x="193451" y="16073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1" name="SMARTInkAnnotation680"/>
          <p:cNvSpPr/>
          <p:nvPr/>
        </p:nvSpPr>
        <p:spPr bwMode="auto">
          <a:xfrm>
            <a:off x="7304484" y="4991695"/>
            <a:ext cx="80368" cy="17860"/>
          </a:xfrm>
          <a:custGeom>
            <a:avLst/>
            <a:gdLst/>
            <a:ahLst/>
            <a:cxnLst/>
            <a:rect l="0" t="0" r="0" b="0"/>
            <a:pathLst>
              <a:path w="80368" h="17860">
                <a:moveTo>
                  <a:pt x="0" y="17859"/>
                </a:moveTo>
                <a:lnTo>
                  <a:pt x="75537" y="17859"/>
                </a:lnTo>
                <a:lnTo>
                  <a:pt x="77147" y="16867"/>
                </a:lnTo>
                <a:lnTo>
                  <a:pt x="78220" y="15214"/>
                </a:lnTo>
                <a:lnTo>
                  <a:pt x="80241" y="9297"/>
                </a:lnTo>
                <a:lnTo>
                  <a:pt x="80283" y="8183"/>
                </a:lnTo>
                <a:lnTo>
                  <a:pt x="8036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2" name="SMARTInkAnnotation681"/>
          <p:cNvSpPr/>
          <p:nvPr/>
        </p:nvSpPr>
        <p:spPr bwMode="auto">
          <a:xfrm>
            <a:off x="7541062" y="4920257"/>
            <a:ext cx="191477" cy="150399"/>
          </a:xfrm>
          <a:custGeom>
            <a:avLst/>
            <a:gdLst/>
            <a:ahLst/>
            <a:cxnLst/>
            <a:rect l="0" t="0" r="0" b="0"/>
            <a:pathLst>
              <a:path w="191477" h="150399">
                <a:moveTo>
                  <a:pt x="84891" y="0"/>
                </a:moveTo>
                <a:lnTo>
                  <a:pt x="80151" y="0"/>
                </a:lnTo>
                <a:lnTo>
                  <a:pt x="77762" y="993"/>
                </a:lnTo>
                <a:lnTo>
                  <a:pt x="72462" y="4741"/>
                </a:lnTo>
                <a:lnTo>
                  <a:pt x="68668" y="6137"/>
                </a:lnTo>
                <a:lnTo>
                  <a:pt x="64152" y="7068"/>
                </a:lnTo>
                <a:lnTo>
                  <a:pt x="59160" y="7689"/>
                </a:lnTo>
                <a:lnTo>
                  <a:pt x="53845" y="9095"/>
                </a:lnTo>
                <a:lnTo>
                  <a:pt x="48319" y="11025"/>
                </a:lnTo>
                <a:lnTo>
                  <a:pt x="42651" y="13303"/>
                </a:lnTo>
                <a:lnTo>
                  <a:pt x="37880" y="16806"/>
                </a:lnTo>
                <a:lnTo>
                  <a:pt x="33705" y="21126"/>
                </a:lnTo>
                <a:lnTo>
                  <a:pt x="29932" y="25991"/>
                </a:lnTo>
                <a:lnTo>
                  <a:pt x="25431" y="30225"/>
                </a:lnTo>
                <a:lnTo>
                  <a:pt x="20446" y="34041"/>
                </a:lnTo>
                <a:lnTo>
                  <a:pt x="15138" y="37577"/>
                </a:lnTo>
                <a:lnTo>
                  <a:pt x="11600" y="41919"/>
                </a:lnTo>
                <a:lnTo>
                  <a:pt x="9241" y="46797"/>
                </a:lnTo>
                <a:lnTo>
                  <a:pt x="7669" y="52034"/>
                </a:lnTo>
                <a:lnTo>
                  <a:pt x="5628" y="57510"/>
                </a:lnTo>
                <a:lnTo>
                  <a:pt x="3275" y="63145"/>
                </a:lnTo>
                <a:lnTo>
                  <a:pt x="715" y="68885"/>
                </a:lnTo>
                <a:lnTo>
                  <a:pt x="0" y="74697"/>
                </a:lnTo>
                <a:lnTo>
                  <a:pt x="515" y="80556"/>
                </a:lnTo>
                <a:lnTo>
                  <a:pt x="1851" y="86446"/>
                </a:lnTo>
                <a:lnTo>
                  <a:pt x="3734" y="91365"/>
                </a:lnTo>
                <a:lnTo>
                  <a:pt x="5981" y="95637"/>
                </a:lnTo>
                <a:lnTo>
                  <a:pt x="8471" y="99476"/>
                </a:lnTo>
                <a:lnTo>
                  <a:pt x="12117" y="104021"/>
                </a:lnTo>
                <a:lnTo>
                  <a:pt x="16531" y="109034"/>
                </a:lnTo>
                <a:lnTo>
                  <a:pt x="21457" y="114362"/>
                </a:lnTo>
                <a:lnTo>
                  <a:pt x="26727" y="118905"/>
                </a:lnTo>
                <a:lnTo>
                  <a:pt x="32224" y="122926"/>
                </a:lnTo>
                <a:lnTo>
                  <a:pt x="37873" y="126599"/>
                </a:lnTo>
                <a:lnTo>
                  <a:pt x="43624" y="130040"/>
                </a:lnTo>
                <a:lnTo>
                  <a:pt x="49442" y="133326"/>
                </a:lnTo>
                <a:lnTo>
                  <a:pt x="55305" y="136509"/>
                </a:lnTo>
                <a:lnTo>
                  <a:pt x="62190" y="138631"/>
                </a:lnTo>
                <a:lnTo>
                  <a:pt x="69757" y="140046"/>
                </a:lnTo>
                <a:lnTo>
                  <a:pt x="77779" y="140989"/>
                </a:lnTo>
                <a:lnTo>
                  <a:pt x="85110" y="142610"/>
                </a:lnTo>
                <a:lnTo>
                  <a:pt x="91982" y="144683"/>
                </a:lnTo>
                <a:lnTo>
                  <a:pt x="98548" y="147056"/>
                </a:lnTo>
                <a:lnTo>
                  <a:pt x="105902" y="148639"/>
                </a:lnTo>
                <a:lnTo>
                  <a:pt x="113781" y="149695"/>
                </a:lnTo>
                <a:lnTo>
                  <a:pt x="122010" y="150398"/>
                </a:lnTo>
                <a:lnTo>
                  <a:pt x="129481" y="149875"/>
                </a:lnTo>
                <a:lnTo>
                  <a:pt x="136446" y="148533"/>
                </a:lnTo>
                <a:lnTo>
                  <a:pt x="143073" y="146647"/>
                </a:lnTo>
                <a:lnTo>
                  <a:pt x="149476" y="145390"/>
                </a:lnTo>
                <a:lnTo>
                  <a:pt x="155729" y="144552"/>
                </a:lnTo>
                <a:lnTo>
                  <a:pt x="161882" y="143993"/>
                </a:lnTo>
                <a:lnTo>
                  <a:pt x="166976" y="143620"/>
                </a:lnTo>
                <a:lnTo>
                  <a:pt x="171364" y="143372"/>
                </a:lnTo>
                <a:lnTo>
                  <a:pt x="178886" y="143096"/>
                </a:lnTo>
                <a:lnTo>
                  <a:pt x="191476" y="142884"/>
                </a:lnTo>
                <a:lnTo>
                  <a:pt x="183117"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3" name="SMARTInkAnnotation682"/>
          <p:cNvSpPr/>
          <p:nvPr/>
        </p:nvSpPr>
        <p:spPr bwMode="auto">
          <a:xfrm>
            <a:off x="7813476" y="5000625"/>
            <a:ext cx="98228" cy="8930"/>
          </a:xfrm>
          <a:custGeom>
            <a:avLst/>
            <a:gdLst/>
            <a:ahLst/>
            <a:cxnLst/>
            <a:rect l="0" t="0" r="0" b="0"/>
            <a:pathLst>
              <a:path w="98228" h="8930">
                <a:moveTo>
                  <a:pt x="0" y="8929"/>
                </a:moveTo>
                <a:lnTo>
                  <a:pt x="84551" y="8929"/>
                </a:lnTo>
                <a:lnTo>
                  <a:pt x="87125" y="7937"/>
                </a:lnTo>
                <a:lnTo>
                  <a:pt x="89833" y="6284"/>
                </a:lnTo>
                <a:lnTo>
                  <a:pt x="9822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4" name="SMARTInkAnnotation683"/>
          <p:cNvSpPr/>
          <p:nvPr/>
        </p:nvSpPr>
        <p:spPr bwMode="auto">
          <a:xfrm>
            <a:off x="8001000" y="4929187"/>
            <a:ext cx="35719" cy="151389"/>
          </a:xfrm>
          <a:custGeom>
            <a:avLst/>
            <a:gdLst/>
            <a:ahLst/>
            <a:cxnLst/>
            <a:rect l="0" t="0" r="0" b="0"/>
            <a:pathLst>
              <a:path w="35719" h="151389">
                <a:moveTo>
                  <a:pt x="0" y="0"/>
                </a:moveTo>
                <a:lnTo>
                  <a:pt x="0" y="4740"/>
                </a:lnTo>
                <a:lnTo>
                  <a:pt x="992" y="7129"/>
                </a:lnTo>
                <a:lnTo>
                  <a:pt x="2645" y="9713"/>
                </a:lnTo>
                <a:lnTo>
                  <a:pt x="4740" y="12429"/>
                </a:lnTo>
                <a:lnTo>
                  <a:pt x="7129" y="15231"/>
                </a:lnTo>
                <a:lnTo>
                  <a:pt x="9714" y="18092"/>
                </a:lnTo>
                <a:lnTo>
                  <a:pt x="15231" y="23916"/>
                </a:lnTo>
                <a:lnTo>
                  <a:pt x="20990" y="29811"/>
                </a:lnTo>
                <a:lnTo>
                  <a:pt x="23915" y="33765"/>
                </a:lnTo>
                <a:lnTo>
                  <a:pt x="26858" y="38385"/>
                </a:lnTo>
                <a:lnTo>
                  <a:pt x="29812" y="43449"/>
                </a:lnTo>
                <a:lnTo>
                  <a:pt x="31780" y="47818"/>
                </a:lnTo>
                <a:lnTo>
                  <a:pt x="33094" y="51722"/>
                </a:lnTo>
                <a:lnTo>
                  <a:pt x="33969" y="55317"/>
                </a:lnTo>
                <a:lnTo>
                  <a:pt x="34552" y="59699"/>
                </a:lnTo>
                <a:lnTo>
                  <a:pt x="34941" y="64603"/>
                </a:lnTo>
                <a:lnTo>
                  <a:pt x="35200" y="69858"/>
                </a:lnTo>
                <a:lnTo>
                  <a:pt x="35488" y="80989"/>
                </a:lnTo>
                <a:lnTo>
                  <a:pt x="35718" y="140989"/>
                </a:lnTo>
                <a:lnTo>
                  <a:pt x="34726" y="142610"/>
                </a:lnTo>
                <a:lnTo>
                  <a:pt x="33073" y="144683"/>
                </a:lnTo>
                <a:lnTo>
                  <a:pt x="27157" y="151388"/>
                </a:lnTo>
                <a:lnTo>
                  <a:pt x="26952" y="148974"/>
                </a:lnTo>
                <a:lnTo>
                  <a:pt x="26789"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5" name="SMARTInkAnnotation684"/>
          <p:cNvSpPr/>
          <p:nvPr/>
        </p:nvSpPr>
        <p:spPr bwMode="auto">
          <a:xfrm>
            <a:off x="8036718" y="5018484"/>
            <a:ext cx="89298" cy="17860"/>
          </a:xfrm>
          <a:custGeom>
            <a:avLst/>
            <a:gdLst/>
            <a:ahLst/>
            <a:cxnLst/>
            <a:rect l="0" t="0" r="0" b="0"/>
            <a:pathLst>
              <a:path w="89298" h="17860">
                <a:moveTo>
                  <a:pt x="0" y="17859"/>
                </a:moveTo>
                <a:lnTo>
                  <a:pt x="4740" y="17859"/>
                </a:lnTo>
                <a:lnTo>
                  <a:pt x="7129" y="16867"/>
                </a:lnTo>
                <a:lnTo>
                  <a:pt x="9714" y="15214"/>
                </a:lnTo>
                <a:lnTo>
                  <a:pt x="12429" y="13119"/>
                </a:lnTo>
                <a:lnTo>
                  <a:pt x="15231" y="11722"/>
                </a:lnTo>
                <a:lnTo>
                  <a:pt x="18092" y="10791"/>
                </a:lnTo>
                <a:lnTo>
                  <a:pt x="20990" y="10171"/>
                </a:lnTo>
                <a:lnTo>
                  <a:pt x="23916" y="9757"/>
                </a:lnTo>
                <a:lnTo>
                  <a:pt x="26858" y="9481"/>
                </a:lnTo>
                <a:lnTo>
                  <a:pt x="29812" y="9297"/>
                </a:lnTo>
                <a:lnTo>
                  <a:pt x="33765" y="8183"/>
                </a:lnTo>
                <a:lnTo>
                  <a:pt x="38386" y="6447"/>
                </a:lnTo>
                <a:lnTo>
                  <a:pt x="43450" y="4298"/>
                </a:lnTo>
                <a:lnTo>
                  <a:pt x="48810" y="2865"/>
                </a:lnTo>
                <a:lnTo>
                  <a:pt x="54369" y="1910"/>
                </a:lnTo>
                <a:lnTo>
                  <a:pt x="60058" y="1274"/>
                </a:lnTo>
                <a:lnTo>
                  <a:pt x="64843" y="849"/>
                </a:lnTo>
                <a:lnTo>
                  <a:pt x="69026" y="566"/>
                </a:lnTo>
                <a:lnTo>
                  <a:pt x="76320" y="251"/>
                </a:lnTo>
                <a:lnTo>
                  <a:pt x="8929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6" name="SMARTInkAnnotation685"/>
          <p:cNvSpPr/>
          <p:nvPr/>
        </p:nvSpPr>
        <p:spPr bwMode="auto">
          <a:xfrm>
            <a:off x="8134945" y="4947046"/>
            <a:ext cx="26755" cy="151806"/>
          </a:xfrm>
          <a:custGeom>
            <a:avLst/>
            <a:gdLst/>
            <a:ahLst/>
            <a:cxnLst/>
            <a:rect l="0" t="0" r="0" b="0"/>
            <a:pathLst>
              <a:path w="26755" h="151806">
                <a:moveTo>
                  <a:pt x="0" y="0"/>
                </a:moveTo>
                <a:lnTo>
                  <a:pt x="0" y="4741"/>
                </a:lnTo>
                <a:lnTo>
                  <a:pt x="992" y="6137"/>
                </a:lnTo>
                <a:lnTo>
                  <a:pt x="2646" y="7068"/>
                </a:lnTo>
                <a:lnTo>
                  <a:pt x="4740" y="7689"/>
                </a:lnTo>
                <a:lnTo>
                  <a:pt x="6137" y="9095"/>
                </a:lnTo>
                <a:lnTo>
                  <a:pt x="7068" y="11025"/>
                </a:lnTo>
                <a:lnTo>
                  <a:pt x="7688" y="13303"/>
                </a:lnTo>
                <a:lnTo>
                  <a:pt x="8102" y="15814"/>
                </a:lnTo>
                <a:lnTo>
                  <a:pt x="8378" y="18481"/>
                </a:lnTo>
                <a:lnTo>
                  <a:pt x="8562" y="21250"/>
                </a:lnTo>
                <a:lnTo>
                  <a:pt x="8766" y="29619"/>
                </a:lnTo>
                <a:lnTo>
                  <a:pt x="8927" y="81629"/>
                </a:lnTo>
                <a:lnTo>
                  <a:pt x="9920" y="86170"/>
                </a:lnTo>
                <a:lnTo>
                  <a:pt x="11574" y="91181"/>
                </a:lnTo>
                <a:lnTo>
                  <a:pt x="13669" y="96506"/>
                </a:lnTo>
                <a:lnTo>
                  <a:pt x="15065" y="102041"/>
                </a:lnTo>
                <a:lnTo>
                  <a:pt x="15997" y="107715"/>
                </a:lnTo>
                <a:lnTo>
                  <a:pt x="16618" y="113482"/>
                </a:lnTo>
                <a:lnTo>
                  <a:pt x="18024" y="118319"/>
                </a:lnTo>
                <a:lnTo>
                  <a:pt x="19953" y="122536"/>
                </a:lnTo>
                <a:lnTo>
                  <a:pt x="22231" y="126339"/>
                </a:lnTo>
                <a:lnTo>
                  <a:pt x="23751" y="129866"/>
                </a:lnTo>
                <a:lnTo>
                  <a:pt x="24763" y="133211"/>
                </a:lnTo>
                <a:lnTo>
                  <a:pt x="25439" y="136432"/>
                </a:lnTo>
                <a:lnTo>
                  <a:pt x="25889" y="139572"/>
                </a:lnTo>
                <a:lnTo>
                  <a:pt x="26190" y="142658"/>
                </a:lnTo>
                <a:lnTo>
                  <a:pt x="26754" y="151270"/>
                </a:lnTo>
                <a:lnTo>
                  <a:pt x="25773" y="151448"/>
                </a:lnTo>
                <a:lnTo>
                  <a:pt x="24127" y="151567"/>
                </a:lnTo>
                <a:lnTo>
                  <a:pt x="17859" y="15180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7" name="SMARTInkAnnotation686"/>
          <p:cNvSpPr/>
          <p:nvPr/>
        </p:nvSpPr>
        <p:spPr bwMode="auto">
          <a:xfrm>
            <a:off x="7608093" y="5250656"/>
            <a:ext cx="17861" cy="107157"/>
          </a:xfrm>
          <a:custGeom>
            <a:avLst/>
            <a:gdLst/>
            <a:ahLst/>
            <a:cxnLst/>
            <a:rect l="0" t="0" r="0" b="0"/>
            <a:pathLst>
              <a:path w="17861" h="107157">
                <a:moveTo>
                  <a:pt x="8930" y="0"/>
                </a:moveTo>
                <a:lnTo>
                  <a:pt x="13670" y="4740"/>
                </a:lnTo>
                <a:lnTo>
                  <a:pt x="15068" y="7129"/>
                </a:lnTo>
                <a:lnTo>
                  <a:pt x="15998" y="9713"/>
                </a:lnTo>
                <a:lnTo>
                  <a:pt x="16619" y="12428"/>
                </a:lnTo>
                <a:lnTo>
                  <a:pt x="17033" y="15231"/>
                </a:lnTo>
                <a:lnTo>
                  <a:pt x="17308" y="18091"/>
                </a:lnTo>
                <a:lnTo>
                  <a:pt x="17491" y="20990"/>
                </a:lnTo>
                <a:lnTo>
                  <a:pt x="17696" y="26858"/>
                </a:lnTo>
                <a:lnTo>
                  <a:pt x="17811" y="38385"/>
                </a:lnTo>
                <a:lnTo>
                  <a:pt x="17860" y="102443"/>
                </a:lnTo>
                <a:lnTo>
                  <a:pt x="16867" y="104014"/>
                </a:lnTo>
                <a:lnTo>
                  <a:pt x="15214" y="105061"/>
                </a:lnTo>
                <a:lnTo>
                  <a:pt x="13120" y="105760"/>
                </a:lnTo>
                <a:lnTo>
                  <a:pt x="10731" y="106225"/>
                </a:lnTo>
                <a:lnTo>
                  <a:pt x="8146" y="106535"/>
                </a:lnTo>
                <a:lnTo>
                  <a:pt x="0"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8" name="SMARTInkAnnotation687"/>
          <p:cNvSpPr/>
          <p:nvPr/>
        </p:nvSpPr>
        <p:spPr bwMode="auto">
          <a:xfrm>
            <a:off x="7576160" y="5447109"/>
            <a:ext cx="5145" cy="124494"/>
          </a:xfrm>
          <a:custGeom>
            <a:avLst/>
            <a:gdLst/>
            <a:ahLst/>
            <a:cxnLst/>
            <a:rect l="0" t="0" r="0" b="0"/>
            <a:pathLst>
              <a:path w="5145" h="124494">
                <a:moveTo>
                  <a:pt x="5144" y="0"/>
                </a:moveTo>
                <a:lnTo>
                  <a:pt x="5144" y="43472"/>
                </a:lnTo>
                <a:lnTo>
                  <a:pt x="4152" y="48825"/>
                </a:lnTo>
                <a:lnTo>
                  <a:pt x="2499" y="54378"/>
                </a:lnTo>
                <a:lnTo>
                  <a:pt x="404" y="60065"/>
                </a:lnTo>
                <a:lnTo>
                  <a:pt x="0" y="64848"/>
                </a:lnTo>
                <a:lnTo>
                  <a:pt x="723" y="69028"/>
                </a:lnTo>
                <a:lnTo>
                  <a:pt x="2196" y="72808"/>
                </a:lnTo>
                <a:lnTo>
                  <a:pt x="3179" y="76320"/>
                </a:lnTo>
                <a:lnTo>
                  <a:pt x="3833" y="79653"/>
                </a:lnTo>
                <a:lnTo>
                  <a:pt x="4271" y="82867"/>
                </a:lnTo>
                <a:lnTo>
                  <a:pt x="4562" y="86003"/>
                </a:lnTo>
                <a:lnTo>
                  <a:pt x="4757" y="89085"/>
                </a:lnTo>
                <a:lnTo>
                  <a:pt x="4972" y="95156"/>
                </a:lnTo>
                <a:lnTo>
                  <a:pt x="5110" y="107137"/>
                </a:lnTo>
                <a:lnTo>
                  <a:pt x="5143" y="124493"/>
                </a:lnTo>
                <a:lnTo>
                  <a:pt x="5144" y="11608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9" name="Freeform 88"/>
          <p:cNvSpPr/>
          <p:nvPr/>
        </p:nvSpPr>
        <p:spPr bwMode="auto">
          <a:xfrm>
            <a:off x="7572375" y="5554265"/>
            <a:ext cx="2646" cy="1"/>
          </a:xfrm>
          <a:custGeom>
            <a:avLst/>
            <a:gdLst/>
            <a:ahLst/>
            <a:cxnLst/>
            <a:rect l="0" t="0" r="0" b="0"/>
            <a:pathLst>
              <a:path w="2646" h="1">
                <a:moveTo>
                  <a:pt x="0" y="0"/>
                </a:moveTo>
                <a:lnTo>
                  <a:pt x="2645" y="0"/>
                </a:lnTo>
                <a:close/>
              </a:path>
            </a:pathLst>
          </a:custGeom>
          <a:solidFill>
            <a:schemeClr val="accent1"/>
          </a:solid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0" name="SMARTInkAnnotation689"/>
          <p:cNvSpPr/>
          <p:nvPr/>
        </p:nvSpPr>
        <p:spPr bwMode="auto">
          <a:xfrm>
            <a:off x="7599164" y="5518546"/>
            <a:ext cx="71438" cy="7690"/>
          </a:xfrm>
          <a:custGeom>
            <a:avLst/>
            <a:gdLst/>
            <a:ahLst/>
            <a:cxnLst/>
            <a:rect l="0" t="0" r="0" b="0"/>
            <a:pathLst>
              <a:path w="71438" h="7690">
                <a:moveTo>
                  <a:pt x="0" y="0"/>
                </a:moveTo>
                <a:lnTo>
                  <a:pt x="38709" y="0"/>
                </a:lnTo>
                <a:lnTo>
                  <a:pt x="41680" y="993"/>
                </a:lnTo>
                <a:lnTo>
                  <a:pt x="44654" y="2646"/>
                </a:lnTo>
                <a:lnTo>
                  <a:pt x="47628" y="4741"/>
                </a:lnTo>
                <a:lnTo>
                  <a:pt x="50603" y="6137"/>
                </a:lnTo>
                <a:lnTo>
                  <a:pt x="53579" y="7068"/>
                </a:lnTo>
                <a:lnTo>
                  <a:pt x="56556" y="7689"/>
                </a:lnTo>
                <a:lnTo>
                  <a:pt x="59532" y="7110"/>
                </a:lnTo>
                <a:lnTo>
                  <a:pt x="62508" y="5732"/>
                </a:lnTo>
                <a:lnTo>
                  <a:pt x="7143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1" name="SMARTInkAnnotation690"/>
          <p:cNvSpPr/>
          <p:nvPr/>
        </p:nvSpPr>
        <p:spPr bwMode="auto">
          <a:xfrm>
            <a:off x="7670969" y="5482828"/>
            <a:ext cx="17492" cy="132137"/>
          </a:xfrm>
          <a:custGeom>
            <a:avLst/>
            <a:gdLst/>
            <a:ahLst/>
            <a:cxnLst/>
            <a:rect l="0" t="0" r="0" b="0"/>
            <a:pathLst>
              <a:path w="17492" h="132137">
                <a:moveTo>
                  <a:pt x="8562" y="0"/>
                </a:moveTo>
                <a:lnTo>
                  <a:pt x="8562" y="4740"/>
                </a:lnTo>
                <a:lnTo>
                  <a:pt x="7570" y="6136"/>
                </a:lnTo>
                <a:lnTo>
                  <a:pt x="5916" y="7067"/>
                </a:lnTo>
                <a:lnTo>
                  <a:pt x="3822" y="7688"/>
                </a:lnTo>
                <a:lnTo>
                  <a:pt x="2426" y="9094"/>
                </a:lnTo>
                <a:lnTo>
                  <a:pt x="1495" y="11024"/>
                </a:lnTo>
                <a:lnTo>
                  <a:pt x="873" y="13302"/>
                </a:lnTo>
                <a:lnTo>
                  <a:pt x="459" y="15813"/>
                </a:lnTo>
                <a:lnTo>
                  <a:pt x="184" y="18480"/>
                </a:lnTo>
                <a:lnTo>
                  <a:pt x="0" y="21249"/>
                </a:lnTo>
                <a:lnTo>
                  <a:pt x="870" y="25080"/>
                </a:lnTo>
                <a:lnTo>
                  <a:pt x="2441" y="29618"/>
                </a:lnTo>
                <a:lnTo>
                  <a:pt x="4482" y="34628"/>
                </a:lnTo>
                <a:lnTo>
                  <a:pt x="5842" y="38960"/>
                </a:lnTo>
                <a:lnTo>
                  <a:pt x="6749" y="42841"/>
                </a:lnTo>
                <a:lnTo>
                  <a:pt x="7353" y="46420"/>
                </a:lnTo>
                <a:lnTo>
                  <a:pt x="8748" y="50790"/>
                </a:lnTo>
                <a:lnTo>
                  <a:pt x="10670" y="55688"/>
                </a:lnTo>
                <a:lnTo>
                  <a:pt x="12944" y="60938"/>
                </a:lnTo>
                <a:lnTo>
                  <a:pt x="14460" y="66422"/>
                </a:lnTo>
                <a:lnTo>
                  <a:pt x="15471" y="72063"/>
                </a:lnTo>
                <a:lnTo>
                  <a:pt x="16144" y="77808"/>
                </a:lnTo>
                <a:lnTo>
                  <a:pt x="16593" y="83621"/>
                </a:lnTo>
                <a:lnTo>
                  <a:pt x="16893" y="89482"/>
                </a:lnTo>
                <a:lnTo>
                  <a:pt x="17314" y="104565"/>
                </a:lnTo>
                <a:lnTo>
                  <a:pt x="17489" y="132136"/>
                </a:lnTo>
                <a:lnTo>
                  <a:pt x="17491" y="12501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2" name="SMARTInkAnnotation691"/>
          <p:cNvSpPr/>
          <p:nvPr/>
        </p:nvSpPr>
        <p:spPr bwMode="auto">
          <a:xfrm>
            <a:off x="7108140" y="5223867"/>
            <a:ext cx="8821" cy="71438"/>
          </a:xfrm>
          <a:custGeom>
            <a:avLst/>
            <a:gdLst/>
            <a:ahLst/>
            <a:cxnLst/>
            <a:rect l="0" t="0" r="0" b="0"/>
            <a:pathLst>
              <a:path w="8821" h="71438">
                <a:moveTo>
                  <a:pt x="8820" y="0"/>
                </a:moveTo>
                <a:lnTo>
                  <a:pt x="0" y="0"/>
                </a:lnTo>
                <a:lnTo>
                  <a:pt x="2585" y="2645"/>
                </a:lnTo>
                <a:lnTo>
                  <a:pt x="4663" y="4740"/>
                </a:lnTo>
                <a:lnTo>
                  <a:pt x="5057" y="6137"/>
                </a:lnTo>
                <a:lnTo>
                  <a:pt x="4327" y="7067"/>
                </a:lnTo>
                <a:lnTo>
                  <a:pt x="2848" y="7688"/>
                </a:lnTo>
                <a:lnTo>
                  <a:pt x="2855" y="9094"/>
                </a:lnTo>
                <a:lnTo>
                  <a:pt x="3852" y="11024"/>
                </a:lnTo>
                <a:lnTo>
                  <a:pt x="7839" y="16509"/>
                </a:lnTo>
                <a:lnTo>
                  <a:pt x="8166" y="17951"/>
                </a:lnTo>
                <a:lnTo>
                  <a:pt x="8384" y="19905"/>
                </a:lnTo>
                <a:lnTo>
                  <a:pt x="8530" y="22200"/>
                </a:lnTo>
                <a:lnTo>
                  <a:pt x="8691" y="27395"/>
                </a:lnTo>
                <a:lnTo>
                  <a:pt x="8810" y="44702"/>
                </a:lnTo>
                <a:lnTo>
                  <a:pt x="8820" y="7143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3" name="SMARTInkAnnotation692"/>
          <p:cNvSpPr/>
          <p:nvPr/>
        </p:nvSpPr>
        <p:spPr bwMode="auto">
          <a:xfrm>
            <a:off x="7054463" y="5411390"/>
            <a:ext cx="8920" cy="103024"/>
          </a:xfrm>
          <a:custGeom>
            <a:avLst/>
            <a:gdLst/>
            <a:ahLst/>
            <a:cxnLst/>
            <a:rect l="0" t="0" r="0" b="0"/>
            <a:pathLst>
              <a:path w="8920" h="103024">
                <a:moveTo>
                  <a:pt x="8919" y="0"/>
                </a:moveTo>
                <a:lnTo>
                  <a:pt x="1231" y="0"/>
                </a:lnTo>
                <a:lnTo>
                  <a:pt x="817" y="992"/>
                </a:lnTo>
                <a:lnTo>
                  <a:pt x="542" y="2646"/>
                </a:lnTo>
                <a:lnTo>
                  <a:pt x="358" y="4741"/>
                </a:lnTo>
                <a:lnTo>
                  <a:pt x="235" y="8121"/>
                </a:lnTo>
                <a:lnTo>
                  <a:pt x="38" y="25159"/>
                </a:lnTo>
                <a:lnTo>
                  <a:pt x="0" y="43114"/>
                </a:lnTo>
                <a:lnTo>
                  <a:pt x="989" y="47595"/>
                </a:lnTo>
                <a:lnTo>
                  <a:pt x="2640" y="51574"/>
                </a:lnTo>
                <a:lnTo>
                  <a:pt x="4733" y="55218"/>
                </a:lnTo>
                <a:lnTo>
                  <a:pt x="6128" y="58640"/>
                </a:lnTo>
                <a:lnTo>
                  <a:pt x="7059" y="61914"/>
                </a:lnTo>
                <a:lnTo>
                  <a:pt x="7679" y="65089"/>
                </a:lnTo>
                <a:lnTo>
                  <a:pt x="8092" y="68197"/>
                </a:lnTo>
                <a:lnTo>
                  <a:pt x="8368" y="71262"/>
                </a:lnTo>
                <a:lnTo>
                  <a:pt x="8552" y="74297"/>
                </a:lnTo>
                <a:lnTo>
                  <a:pt x="8756" y="80315"/>
                </a:lnTo>
                <a:lnTo>
                  <a:pt x="8909" y="96460"/>
                </a:lnTo>
                <a:lnTo>
                  <a:pt x="8917" y="103023"/>
                </a:lnTo>
                <a:lnTo>
                  <a:pt x="8919" y="8036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4" name="SMARTInkAnnotation693"/>
          <p:cNvSpPr/>
          <p:nvPr/>
        </p:nvSpPr>
        <p:spPr bwMode="auto">
          <a:xfrm>
            <a:off x="7081242" y="5473898"/>
            <a:ext cx="71438" cy="8931"/>
          </a:xfrm>
          <a:custGeom>
            <a:avLst/>
            <a:gdLst/>
            <a:ahLst/>
            <a:cxnLst/>
            <a:rect l="0" t="0" r="0" b="0"/>
            <a:pathLst>
              <a:path w="71438" h="8931">
                <a:moveTo>
                  <a:pt x="0" y="8930"/>
                </a:moveTo>
                <a:lnTo>
                  <a:pt x="0" y="4189"/>
                </a:lnTo>
                <a:lnTo>
                  <a:pt x="992" y="2793"/>
                </a:lnTo>
                <a:lnTo>
                  <a:pt x="2645" y="1862"/>
                </a:lnTo>
                <a:lnTo>
                  <a:pt x="4740" y="1241"/>
                </a:lnTo>
                <a:lnTo>
                  <a:pt x="7129" y="827"/>
                </a:lnTo>
                <a:lnTo>
                  <a:pt x="9713" y="551"/>
                </a:lnTo>
                <a:lnTo>
                  <a:pt x="12428" y="368"/>
                </a:lnTo>
                <a:lnTo>
                  <a:pt x="15231" y="245"/>
                </a:lnTo>
                <a:lnTo>
                  <a:pt x="20991" y="109"/>
                </a:lnTo>
                <a:lnTo>
                  <a:pt x="7143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5" name="SMARTInkAnnotation694"/>
          <p:cNvSpPr/>
          <p:nvPr/>
        </p:nvSpPr>
        <p:spPr bwMode="auto">
          <a:xfrm>
            <a:off x="7156464" y="5438179"/>
            <a:ext cx="23005" cy="107002"/>
          </a:xfrm>
          <a:custGeom>
            <a:avLst/>
            <a:gdLst/>
            <a:ahLst/>
            <a:cxnLst/>
            <a:rect l="0" t="0" r="0" b="0"/>
            <a:pathLst>
              <a:path w="23005" h="107002">
                <a:moveTo>
                  <a:pt x="5145" y="0"/>
                </a:moveTo>
                <a:lnTo>
                  <a:pt x="405" y="4741"/>
                </a:lnTo>
                <a:lnTo>
                  <a:pt x="0" y="7129"/>
                </a:lnTo>
                <a:lnTo>
                  <a:pt x="723" y="9714"/>
                </a:lnTo>
                <a:lnTo>
                  <a:pt x="2197" y="12429"/>
                </a:lnTo>
                <a:lnTo>
                  <a:pt x="3179" y="15231"/>
                </a:lnTo>
                <a:lnTo>
                  <a:pt x="3835" y="18092"/>
                </a:lnTo>
                <a:lnTo>
                  <a:pt x="4272" y="20991"/>
                </a:lnTo>
                <a:lnTo>
                  <a:pt x="5555" y="24908"/>
                </a:lnTo>
                <a:lnTo>
                  <a:pt x="7403" y="29504"/>
                </a:lnTo>
                <a:lnTo>
                  <a:pt x="9627" y="34552"/>
                </a:lnTo>
                <a:lnTo>
                  <a:pt x="12102" y="38909"/>
                </a:lnTo>
                <a:lnTo>
                  <a:pt x="14744" y="42807"/>
                </a:lnTo>
                <a:lnTo>
                  <a:pt x="17498" y="46398"/>
                </a:lnTo>
                <a:lnTo>
                  <a:pt x="19333" y="50775"/>
                </a:lnTo>
                <a:lnTo>
                  <a:pt x="20557" y="55679"/>
                </a:lnTo>
                <a:lnTo>
                  <a:pt x="21373" y="60932"/>
                </a:lnTo>
                <a:lnTo>
                  <a:pt x="21917" y="65426"/>
                </a:lnTo>
                <a:lnTo>
                  <a:pt x="22279" y="69414"/>
                </a:lnTo>
                <a:lnTo>
                  <a:pt x="22521" y="73065"/>
                </a:lnTo>
                <a:lnTo>
                  <a:pt x="22682" y="76491"/>
                </a:lnTo>
                <a:lnTo>
                  <a:pt x="22861" y="82945"/>
                </a:lnTo>
                <a:lnTo>
                  <a:pt x="23003" y="106631"/>
                </a:lnTo>
                <a:lnTo>
                  <a:pt x="23003" y="107001"/>
                </a:lnTo>
                <a:lnTo>
                  <a:pt x="23004" y="9822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6" name="SMARTInkAnnotation695"/>
          <p:cNvSpPr/>
          <p:nvPr/>
        </p:nvSpPr>
        <p:spPr bwMode="auto">
          <a:xfrm>
            <a:off x="6877264" y="4955976"/>
            <a:ext cx="78963" cy="17860"/>
          </a:xfrm>
          <a:custGeom>
            <a:avLst/>
            <a:gdLst/>
            <a:ahLst/>
            <a:cxnLst/>
            <a:rect l="0" t="0" r="0" b="0"/>
            <a:pathLst>
              <a:path w="78963" h="17860">
                <a:moveTo>
                  <a:pt x="78962" y="0"/>
                </a:moveTo>
                <a:lnTo>
                  <a:pt x="74222" y="0"/>
                </a:lnTo>
                <a:lnTo>
                  <a:pt x="71833" y="992"/>
                </a:lnTo>
                <a:lnTo>
                  <a:pt x="69249" y="2646"/>
                </a:lnTo>
                <a:lnTo>
                  <a:pt x="66533" y="4740"/>
                </a:lnTo>
                <a:lnTo>
                  <a:pt x="63730" y="6137"/>
                </a:lnTo>
                <a:lnTo>
                  <a:pt x="60870" y="7068"/>
                </a:lnTo>
                <a:lnTo>
                  <a:pt x="57972" y="7689"/>
                </a:lnTo>
                <a:lnTo>
                  <a:pt x="55046" y="9094"/>
                </a:lnTo>
                <a:lnTo>
                  <a:pt x="52104" y="11025"/>
                </a:lnTo>
                <a:lnTo>
                  <a:pt x="49151" y="13302"/>
                </a:lnTo>
                <a:lnTo>
                  <a:pt x="45197" y="14821"/>
                </a:lnTo>
                <a:lnTo>
                  <a:pt x="40577" y="15834"/>
                </a:lnTo>
                <a:lnTo>
                  <a:pt x="35513" y="16510"/>
                </a:lnTo>
                <a:lnTo>
                  <a:pt x="31144" y="16960"/>
                </a:lnTo>
                <a:lnTo>
                  <a:pt x="27240" y="17259"/>
                </a:lnTo>
                <a:lnTo>
                  <a:pt x="23645" y="17459"/>
                </a:lnTo>
                <a:lnTo>
                  <a:pt x="17005" y="17682"/>
                </a:lnTo>
                <a:lnTo>
                  <a:pt x="7780" y="17836"/>
                </a:lnTo>
                <a:lnTo>
                  <a:pt x="0" y="17857"/>
                </a:lnTo>
                <a:lnTo>
                  <a:pt x="7525" y="1785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7" name="SMARTInkAnnotation696"/>
          <p:cNvSpPr/>
          <p:nvPr/>
        </p:nvSpPr>
        <p:spPr bwMode="auto">
          <a:xfrm>
            <a:off x="6518671" y="4920257"/>
            <a:ext cx="26790" cy="124971"/>
          </a:xfrm>
          <a:custGeom>
            <a:avLst/>
            <a:gdLst/>
            <a:ahLst/>
            <a:cxnLst/>
            <a:rect l="0" t="0" r="0" b="0"/>
            <a:pathLst>
              <a:path w="26790" h="124971">
                <a:moveTo>
                  <a:pt x="0" y="0"/>
                </a:moveTo>
                <a:lnTo>
                  <a:pt x="0" y="4741"/>
                </a:lnTo>
                <a:lnTo>
                  <a:pt x="993" y="6137"/>
                </a:lnTo>
                <a:lnTo>
                  <a:pt x="2646" y="7068"/>
                </a:lnTo>
                <a:lnTo>
                  <a:pt x="4740" y="7689"/>
                </a:lnTo>
                <a:lnTo>
                  <a:pt x="6137" y="9095"/>
                </a:lnTo>
                <a:lnTo>
                  <a:pt x="7068" y="11025"/>
                </a:lnTo>
                <a:lnTo>
                  <a:pt x="7689" y="13303"/>
                </a:lnTo>
                <a:lnTo>
                  <a:pt x="9095" y="15814"/>
                </a:lnTo>
                <a:lnTo>
                  <a:pt x="11025" y="18481"/>
                </a:lnTo>
                <a:lnTo>
                  <a:pt x="13303" y="21250"/>
                </a:lnTo>
                <a:lnTo>
                  <a:pt x="14822" y="25081"/>
                </a:lnTo>
                <a:lnTo>
                  <a:pt x="15834" y="29619"/>
                </a:lnTo>
                <a:lnTo>
                  <a:pt x="16510" y="34629"/>
                </a:lnTo>
                <a:lnTo>
                  <a:pt x="16960" y="38961"/>
                </a:lnTo>
                <a:lnTo>
                  <a:pt x="17260" y="42841"/>
                </a:lnTo>
                <a:lnTo>
                  <a:pt x="17460" y="46420"/>
                </a:lnTo>
                <a:lnTo>
                  <a:pt x="18585" y="49799"/>
                </a:lnTo>
                <a:lnTo>
                  <a:pt x="20328" y="53043"/>
                </a:lnTo>
                <a:lnTo>
                  <a:pt x="22482" y="56198"/>
                </a:lnTo>
                <a:lnTo>
                  <a:pt x="23918" y="60286"/>
                </a:lnTo>
                <a:lnTo>
                  <a:pt x="24875" y="64996"/>
                </a:lnTo>
                <a:lnTo>
                  <a:pt x="25513" y="70120"/>
                </a:lnTo>
                <a:lnTo>
                  <a:pt x="25939" y="74528"/>
                </a:lnTo>
                <a:lnTo>
                  <a:pt x="26222" y="78459"/>
                </a:lnTo>
                <a:lnTo>
                  <a:pt x="26411" y="82072"/>
                </a:lnTo>
                <a:lnTo>
                  <a:pt x="26621" y="88732"/>
                </a:lnTo>
                <a:lnTo>
                  <a:pt x="26767" y="104106"/>
                </a:lnTo>
                <a:lnTo>
                  <a:pt x="26789" y="124970"/>
                </a:lnTo>
                <a:lnTo>
                  <a:pt x="26789"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8" name="SMARTInkAnnotation697"/>
          <p:cNvSpPr/>
          <p:nvPr/>
        </p:nvSpPr>
        <p:spPr bwMode="auto">
          <a:xfrm>
            <a:off x="6554390" y="5000625"/>
            <a:ext cx="98228" cy="17860"/>
          </a:xfrm>
          <a:custGeom>
            <a:avLst/>
            <a:gdLst/>
            <a:ahLst/>
            <a:cxnLst/>
            <a:rect l="0" t="0" r="0" b="0"/>
            <a:pathLst>
              <a:path w="98228" h="17860">
                <a:moveTo>
                  <a:pt x="0" y="17859"/>
                </a:moveTo>
                <a:lnTo>
                  <a:pt x="12429" y="17859"/>
                </a:lnTo>
                <a:lnTo>
                  <a:pt x="16223" y="16867"/>
                </a:lnTo>
                <a:lnTo>
                  <a:pt x="20738" y="15213"/>
                </a:lnTo>
                <a:lnTo>
                  <a:pt x="25732" y="13118"/>
                </a:lnTo>
                <a:lnTo>
                  <a:pt x="30053" y="11722"/>
                </a:lnTo>
                <a:lnTo>
                  <a:pt x="33926" y="10791"/>
                </a:lnTo>
                <a:lnTo>
                  <a:pt x="37500" y="10170"/>
                </a:lnTo>
                <a:lnTo>
                  <a:pt x="41867" y="9757"/>
                </a:lnTo>
                <a:lnTo>
                  <a:pt x="46763" y="9481"/>
                </a:lnTo>
                <a:lnTo>
                  <a:pt x="57495" y="9175"/>
                </a:lnTo>
                <a:lnTo>
                  <a:pt x="68879" y="9038"/>
                </a:lnTo>
                <a:lnTo>
                  <a:pt x="73701" y="8010"/>
                </a:lnTo>
                <a:lnTo>
                  <a:pt x="77907" y="6332"/>
                </a:lnTo>
                <a:lnTo>
                  <a:pt x="81704" y="4221"/>
                </a:lnTo>
                <a:lnTo>
                  <a:pt x="85227" y="2814"/>
                </a:lnTo>
                <a:lnTo>
                  <a:pt x="88568" y="1876"/>
                </a:lnTo>
                <a:lnTo>
                  <a:pt x="9822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9" name="SMARTInkAnnotation698"/>
          <p:cNvSpPr/>
          <p:nvPr/>
        </p:nvSpPr>
        <p:spPr bwMode="auto">
          <a:xfrm>
            <a:off x="6643687" y="4947046"/>
            <a:ext cx="26678" cy="132146"/>
          </a:xfrm>
          <a:custGeom>
            <a:avLst/>
            <a:gdLst/>
            <a:ahLst/>
            <a:cxnLst/>
            <a:rect l="0" t="0" r="0" b="0"/>
            <a:pathLst>
              <a:path w="26678" h="132146">
                <a:moveTo>
                  <a:pt x="0" y="0"/>
                </a:moveTo>
                <a:lnTo>
                  <a:pt x="4740" y="4741"/>
                </a:lnTo>
                <a:lnTo>
                  <a:pt x="6137" y="7129"/>
                </a:lnTo>
                <a:lnTo>
                  <a:pt x="7069" y="9714"/>
                </a:lnTo>
                <a:lnTo>
                  <a:pt x="7689" y="12429"/>
                </a:lnTo>
                <a:lnTo>
                  <a:pt x="8103" y="16224"/>
                </a:lnTo>
                <a:lnTo>
                  <a:pt x="8379" y="20738"/>
                </a:lnTo>
                <a:lnTo>
                  <a:pt x="8685" y="30053"/>
                </a:lnTo>
                <a:lnTo>
                  <a:pt x="8858" y="41867"/>
                </a:lnTo>
                <a:lnTo>
                  <a:pt x="8920" y="68879"/>
                </a:lnTo>
                <a:lnTo>
                  <a:pt x="9916" y="73701"/>
                </a:lnTo>
                <a:lnTo>
                  <a:pt x="11571" y="77907"/>
                </a:lnTo>
                <a:lnTo>
                  <a:pt x="13667" y="81704"/>
                </a:lnTo>
                <a:lnTo>
                  <a:pt x="15064" y="86220"/>
                </a:lnTo>
                <a:lnTo>
                  <a:pt x="15996" y="91214"/>
                </a:lnTo>
                <a:lnTo>
                  <a:pt x="16617" y="96529"/>
                </a:lnTo>
                <a:lnTo>
                  <a:pt x="17032" y="101064"/>
                </a:lnTo>
                <a:lnTo>
                  <a:pt x="17307" y="105079"/>
                </a:lnTo>
                <a:lnTo>
                  <a:pt x="17491" y="108748"/>
                </a:lnTo>
                <a:lnTo>
                  <a:pt x="18606" y="112186"/>
                </a:lnTo>
                <a:lnTo>
                  <a:pt x="20342" y="115470"/>
                </a:lnTo>
                <a:lnTo>
                  <a:pt x="22491" y="118652"/>
                </a:lnTo>
                <a:lnTo>
                  <a:pt x="23924" y="121766"/>
                </a:lnTo>
                <a:lnTo>
                  <a:pt x="24879" y="124833"/>
                </a:lnTo>
                <a:lnTo>
                  <a:pt x="26412" y="132145"/>
                </a:lnTo>
                <a:lnTo>
                  <a:pt x="26538" y="131753"/>
                </a:lnTo>
                <a:lnTo>
                  <a:pt x="26677" y="128672"/>
                </a:lnTo>
                <a:lnTo>
                  <a:pt x="25722" y="126461"/>
                </a:lnTo>
                <a:lnTo>
                  <a:pt x="24094" y="123994"/>
                </a:lnTo>
                <a:lnTo>
                  <a:pt x="22016" y="121358"/>
                </a:lnTo>
                <a:lnTo>
                  <a:pt x="20631" y="118609"/>
                </a:lnTo>
                <a:lnTo>
                  <a:pt x="19707" y="115783"/>
                </a:lnTo>
                <a:lnTo>
                  <a:pt x="17859" y="10715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0" name="SMARTInkAnnotation699"/>
          <p:cNvSpPr/>
          <p:nvPr/>
        </p:nvSpPr>
        <p:spPr bwMode="auto">
          <a:xfrm>
            <a:off x="7100342" y="4697015"/>
            <a:ext cx="16619" cy="80368"/>
          </a:xfrm>
          <a:custGeom>
            <a:avLst/>
            <a:gdLst/>
            <a:ahLst/>
            <a:cxnLst/>
            <a:rect l="0" t="0" r="0" b="0"/>
            <a:pathLst>
              <a:path w="16619" h="80368">
                <a:moveTo>
                  <a:pt x="16618" y="80367"/>
                </a:moveTo>
                <a:lnTo>
                  <a:pt x="16618" y="75627"/>
                </a:lnTo>
                <a:lnTo>
                  <a:pt x="15626" y="74230"/>
                </a:lnTo>
                <a:lnTo>
                  <a:pt x="13973" y="73300"/>
                </a:lnTo>
                <a:lnTo>
                  <a:pt x="8930" y="71805"/>
                </a:lnTo>
                <a:lnTo>
                  <a:pt x="8517" y="70691"/>
                </a:lnTo>
                <a:lnTo>
                  <a:pt x="8241" y="68955"/>
                </a:lnTo>
                <a:lnTo>
                  <a:pt x="7798" y="63782"/>
                </a:lnTo>
                <a:lnTo>
                  <a:pt x="7738" y="60428"/>
                </a:lnTo>
                <a:lnTo>
                  <a:pt x="7690" y="24675"/>
                </a:lnTo>
                <a:lnTo>
                  <a:pt x="6697" y="21412"/>
                </a:lnTo>
                <a:lnTo>
                  <a:pt x="5044" y="18242"/>
                </a:lnTo>
                <a:lnTo>
                  <a:pt x="0" y="10769"/>
                </a:lnTo>
                <a:lnTo>
                  <a:pt x="579" y="10156"/>
                </a:lnTo>
                <a:lnTo>
                  <a:pt x="1957" y="9747"/>
                </a:lnTo>
                <a:lnTo>
                  <a:pt x="7353" y="8978"/>
                </a:lnTo>
                <a:lnTo>
                  <a:pt x="8458" y="7969"/>
                </a:lnTo>
                <a:lnTo>
                  <a:pt x="1661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1" name="SMARTInkAnnotation700"/>
          <p:cNvSpPr/>
          <p:nvPr/>
        </p:nvSpPr>
        <p:spPr bwMode="auto">
          <a:xfrm>
            <a:off x="7011199" y="4491755"/>
            <a:ext cx="131983" cy="106611"/>
          </a:xfrm>
          <a:custGeom>
            <a:avLst/>
            <a:gdLst/>
            <a:ahLst/>
            <a:cxnLst/>
            <a:rect l="0" t="0" r="0" b="0"/>
            <a:pathLst>
              <a:path w="131983" h="106611">
                <a:moveTo>
                  <a:pt x="78972" y="17737"/>
                </a:moveTo>
                <a:lnTo>
                  <a:pt x="70410" y="9175"/>
                </a:lnTo>
                <a:lnTo>
                  <a:pt x="67560" y="8970"/>
                </a:lnTo>
                <a:lnTo>
                  <a:pt x="61490" y="8816"/>
                </a:lnTo>
                <a:lnTo>
                  <a:pt x="44872" y="8807"/>
                </a:lnTo>
                <a:lnTo>
                  <a:pt x="41327" y="11453"/>
                </a:lnTo>
                <a:lnTo>
                  <a:pt x="38993" y="13547"/>
                </a:lnTo>
                <a:lnTo>
                  <a:pt x="33753" y="18520"/>
                </a:lnTo>
                <a:lnTo>
                  <a:pt x="13455" y="38618"/>
                </a:lnTo>
                <a:lnTo>
                  <a:pt x="11481" y="41580"/>
                </a:lnTo>
                <a:lnTo>
                  <a:pt x="10166" y="44546"/>
                </a:lnTo>
                <a:lnTo>
                  <a:pt x="9289" y="47516"/>
                </a:lnTo>
                <a:lnTo>
                  <a:pt x="7712" y="50488"/>
                </a:lnTo>
                <a:lnTo>
                  <a:pt x="5669" y="53461"/>
                </a:lnTo>
                <a:lnTo>
                  <a:pt x="3314" y="56436"/>
                </a:lnTo>
                <a:lnTo>
                  <a:pt x="1745" y="59411"/>
                </a:lnTo>
                <a:lnTo>
                  <a:pt x="698" y="62387"/>
                </a:lnTo>
                <a:lnTo>
                  <a:pt x="0" y="65363"/>
                </a:lnTo>
                <a:lnTo>
                  <a:pt x="528" y="69331"/>
                </a:lnTo>
                <a:lnTo>
                  <a:pt x="1871" y="73961"/>
                </a:lnTo>
                <a:lnTo>
                  <a:pt x="3759" y="79033"/>
                </a:lnTo>
                <a:lnTo>
                  <a:pt x="6010" y="83405"/>
                </a:lnTo>
                <a:lnTo>
                  <a:pt x="8502" y="87312"/>
                </a:lnTo>
                <a:lnTo>
                  <a:pt x="11157" y="90909"/>
                </a:lnTo>
                <a:lnTo>
                  <a:pt x="13918" y="93308"/>
                </a:lnTo>
                <a:lnTo>
                  <a:pt x="16751" y="94906"/>
                </a:lnTo>
                <a:lnTo>
                  <a:pt x="19633" y="95972"/>
                </a:lnTo>
                <a:lnTo>
                  <a:pt x="23537" y="97675"/>
                </a:lnTo>
                <a:lnTo>
                  <a:pt x="33168" y="102213"/>
                </a:lnTo>
                <a:lnTo>
                  <a:pt x="38514" y="103819"/>
                </a:lnTo>
                <a:lnTo>
                  <a:pt x="44062" y="104890"/>
                </a:lnTo>
                <a:lnTo>
                  <a:pt x="49746" y="105605"/>
                </a:lnTo>
                <a:lnTo>
                  <a:pt x="55520" y="106081"/>
                </a:lnTo>
                <a:lnTo>
                  <a:pt x="61353" y="106399"/>
                </a:lnTo>
                <a:lnTo>
                  <a:pt x="67226" y="106610"/>
                </a:lnTo>
                <a:lnTo>
                  <a:pt x="73125" y="105759"/>
                </a:lnTo>
                <a:lnTo>
                  <a:pt x="79044" y="104199"/>
                </a:lnTo>
                <a:lnTo>
                  <a:pt x="84973" y="102168"/>
                </a:lnTo>
                <a:lnTo>
                  <a:pt x="90910" y="100813"/>
                </a:lnTo>
                <a:lnTo>
                  <a:pt x="96853" y="99910"/>
                </a:lnTo>
                <a:lnTo>
                  <a:pt x="102800" y="99308"/>
                </a:lnTo>
                <a:lnTo>
                  <a:pt x="107755" y="97914"/>
                </a:lnTo>
                <a:lnTo>
                  <a:pt x="112052" y="95993"/>
                </a:lnTo>
                <a:lnTo>
                  <a:pt x="115908" y="93720"/>
                </a:lnTo>
                <a:lnTo>
                  <a:pt x="119471" y="90221"/>
                </a:lnTo>
                <a:lnTo>
                  <a:pt x="122839" y="85903"/>
                </a:lnTo>
                <a:lnTo>
                  <a:pt x="126076" y="81040"/>
                </a:lnTo>
                <a:lnTo>
                  <a:pt x="128234" y="76806"/>
                </a:lnTo>
                <a:lnTo>
                  <a:pt x="129672" y="72991"/>
                </a:lnTo>
                <a:lnTo>
                  <a:pt x="130632" y="69456"/>
                </a:lnTo>
                <a:lnTo>
                  <a:pt x="131272" y="65114"/>
                </a:lnTo>
                <a:lnTo>
                  <a:pt x="131698" y="60236"/>
                </a:lnTo>
                <a:lnTo>
                  <a:pt x="131982" y="54999"/>
                </a:lnTo>
                <a:lnTo>
                  <a:pt x="131179" y="50516"/>
                </a:lnTo>
                <a:lnTo>
                  <a:pt x="129652" y="46535"/>
                </a:lnTo>
                <a:lnTo>
                  <a:pt x="127641" y="42888"/>
                </a:lnTo>
                <a:lnTo>
                  <a:pt x="124317" y="39466"/>
                </a:lnTo>
                <a:lnTo>
                  <a:pt x="120116" y="36191"/>
                </a:lnTo>
                <a:lnTo>
                  <a:pt x="115331" y="33016"/>
                </a:lnTo>
                <a:lnTo>
                  <a:pt x="111149" y="29908"/>
                </a:lnTo>
                <a:lnTo>
                  <a:pt x="107369" y="26842"/>
                </a:lnTo>
                <a:lnTo>
                  <a:pt x="103857" y="23808"/>
                </a:lnTo>
                <a:lnTo>
                  <a:pt x="100522" y="20792"/>
                </a:lnTo>
                <a:lnTo>
                  <a:pt x="94173" y="14795"/>
                </a:lnTo>
                <a:lnTo>
                  <a:pt x="90098" y="12799"/>
                </a:lnTo>
                <a:lnTo>
                  <a:pt x="85398" y="11468"/>
                </a:lnTo>
                <a:lnTo>
                  <a:pt x="80279" y="10581"/>
                </a:lnTo>
                <a:lnTo>
                  <a:pt x="75875" y="8997"/>
                </a:lnTo>
                <a:lnTo>
                  <a:pt x="71946" y="6949"/>
                </a:lnTo>
                <a:lnTo>
                  <a:pt x="61747" y="291"/>
                </a:lnTo>
                <a:lnTo>
                  <a:pt x="64041" y="61"/>
                </a:lnTo>
                <a:lnTo>
                  <a:pt x="66041" y="0"/>
                </a:lnTo>
                <a:lnTo>
                  <a:pt x="68368" y="951"/>
                </a:lnTo>
                <a:lnTo>
                  <a:pt x="70911" y="2578"/>
                </a:lnTo>
                <a:lnTo>
                  <a:pt x="78972" y="880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2" name="SMARTInkAnnotation701"/>
          <p:cNvSpPr/>
          <p:nvPr/>
        </p:nvSpPr>
        <p:spPr bwMode="auto">
          <a:xfrm>
            <a:off x="7210042" y="4491665"/>
            <a:ext cx="23005" cy="107125"/>
          </a:xfrm>
          <a:custGeom>
            <a:avLst/>
            <a:gdLst/>
            <a:ahLst/>
            <a:cxnLst/>
            <a:rect l="0" t="0" r="0" b="0"/>
            <a:pathLst>
              <a:path w="23005" h="107125">
                <a:moveTo>
                  <a:pt x="5145" y="8897"/>
                </a:moveTo>
                <a:lnTo>
                  <a:pt x="5145" y="4157"/>
                </a:lnTo>
                <a:lnTo>
                  <a:pt x="4153" y="2760"/>
                </a:lnTo>
                <a:lnTo>
                  <a:pt x="2499" y="1829"/>
                </a:lnTo>
                <a:lnTo>
                  <a:pt x="405" y="1209"/>
                </a:lnTo>
                <a:lnTo>
                  <a:pt x="0" y="795"/>
                </a:lnTo>
                <a:lnTo>
                  <a:pt x="724" y="519"/>
                </a:lnTo>
                <a:lnTo>
                  <a:pt x="4886" y="0"/>
                </a:lnTo>
                <a:lnTo>
                  <a:pt x="5964" y="981"/>
                </a:lnTo>
                <a:lnTo>
                  <a:pt x="12811" y="7659"/>
                </a:lnTo>
                <a:lnTo>
                  <a:pt x="13232" y="10055"/>
                </a:lnTo>
                <a:lnTo>
                  <a:pt x="13513" y="13639"/>
                </a:lnTo>
                <a:lnTo>
                  <a:pt x="13825" y="21918"/>
                </a:lnTo>
                <a:lnTo>
                  <a:pt x="14000" y="32158"/>
                </a:lnTo>
                <a:lnTo>
                  <a:pt x="14042" y="38418"/>
                </a:lnTo>
                <a:lnTo>
                  <a:pt x="15045" y="42468"/>
                </a:lnTo>
                <a:lnTo>
                  <a:pt x="16706" y="47152"/>
                </a:lnTo>
                <a:lnTo>
                  <a:pt x="18805" y="52260"/>
                </a:lnTo>
                <a:lnTo>
                  <a:pt x="20205" y="56657"/>
                </a:lnTo>
                <a:lnTo>
                  <a:pt x="21139" y="60581"/>
                </a:lnTo>
                <a:lnTo>
                  <a:pt x="21760" y="64189"/>
                </a:lnTo>
                <a:lnTo>
                  <a:pt x="22175" y="68579"/>
                </a:lnTo>
                <a:lnTo>
                  <a:pt x="22452" y="73490"/>
                </a:lnTo>
                <a:lnTo>
                  <a:pt x="22896" y="86148"/>
                </a:lnTo>
                <a:lnTo>
                  <a:pt x="22983" y="95778"/>
                </a:lnTo>
                <a:lnTo>
                  <a:pt x="23004" y="106975"/>
                </a:lnTo>
                <a:lnTo>
                  <a:pt x="22012" y="107025"/>
                </a:lnTo>
                <a:lnTo>
                  <a:pt x="14075" y="10712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3" name="SMARTInkAnnotation702"/>
          <p:cNvSpPr/>
          <p:nvPr/>
        </p:nvSpPr>
        <p:spPr bwMode="auto">
          <a:xfrm>
            <a:off x="7233046" y="4554140"/>
            <a:ext cx="62509" cy="17861"/>
          </a:xfrm>
          <a:custGeom>
            <a:avLst/>
            <a:gdLst/>
            <a:ahLst/>
            <a:cxnLst/>
            <a:rect l="0" t="0" r="0" b="0"/>
            <a:pathLst>
              <a:path w="62509" h="17861">
                <a:moveTo>
                  <a:pt x="0" y="17860"/>
                </a:moveTo>
                <a:lnTo>
                  <a:pt x="43473" y="17860"/>
                </a:lnTo>
                <a:lnTo>
                  <a:pt x="47834" y="16867"/>
                </a:lnTo>
                <a:lnTo>
                  <a:pt x="51733" y="15214"/>
                </a:lnTo>
                <a:lnTo>
                  <a:pt x="60380" y="10171"/>
                </a:lnTo>
                <a:lnTo>
                  <a:pt x="61090" y="8765"/>
                </a:lnTo>
                <a:lnTo>
                  <a:pt x="61563" y="6836"/>
                </a:lnTo>
                <a:lnTo>
                  <a:pt x="6250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4" name="SMARTInkAnnotation703"/>
          <p:cNvSpPr/>
          <p:nvPr/>
        </p:nvSpPr>
        <p:spPr bwMode="auto">
          <a:xfrm>
            <a:off x="7313414" y="4500562"/>
            <a:ext cx="17858" cy="107111"/>
          </a:xfrm>
          <a:custGeom>
            <a:avLst/>
            <a:gdLst/>
            <a:ahLst/>
            <a:cxnLst/>
            <a:rect l="0" t="0" r="0" b="0"/>
            <a:pathLst>
              <a:path w="17858" h="107111">
                <a:moveTo>
                  <a:pt x="0" y="0"/>
                </a:moveTo>
                <a:lnTo>
                  <a:pt x="0" y="20991"/>
                </a:lnTo>
                <a:lnTo>
                  <a:pt x="992" y="24908"/>
                </a:lnTo>
                <a:lnTo>
                  <a:pt x="2645" y="29504"/>
                </a:lnTo>
                <a:lnTo>
                  <a:pt x="4740" y="34552"/>
                </a:lnTo>
                <a:lnTo>
                  <a:pt x="6137" y="38909"/>
                </a:lnTo>
                <a:lnTo>
                  <a:pt x="7068" y="42807"/>
                </a:lnTo>
                <a:lnTo>
                  <a:pt x="7688" y="46398"/>
                </a:lnTo>
                <a:lnTo>
                  <a:pt x="8102" y="50776"/>
                </a:lnTo>
                <a:lnTo>
                  <a:pt x="8377" y="55678"/>
                </a:lnTo>
                <a:lnTo>
                  <a:pt x="8684" y="65426"/>
                </a:lnTo>
                <a:lnTo>
                  <a:pt x="8880" y="79768"/>
                </a:lnTo>
                <a:lnTo>
                  <a:pt x="8897" y="82944"/>
                </a:lnTo>
                <a:lnTo>
                  <a:pt x="9900" y="86054"/>
                </a:lnTo>
                <a:lnTo>
                  <a:pt x="11561" y="89119"/>
                </a:lnTo>
                <a:lnTo>
                  <a:pt x="13660" y="92155"/>
                </a:lnTo>
                <a:lnTo>
                  <a:pt x="15059" y="95171"/>
                </a:lnTo>
                <a:lnTo>
                  <a:pt x="15993" y="98173"/>
                </a:lnTo>
                <a:lnTo>
                  <a:pt x="17849" y="107110"/>
                </a:lnTo>
                <a:lnTo>
                  <a:pt x="17857" y="102402"/>
                </a:lnTo>
                <a:lnTo>
                  <a:pt x="16865" y="100018"/>
                </a:lnTo>
                <a:lnTo>
                  <a:pt x="15212" y="97436"/>
                </a:lnTo>
                <a:lnTo>
                  <a:pt x="8929" y="8929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5" name="SMARTInkAnnotation704"/>
          <p:cNvSpPr/>
          <p:nvPr/>
        </p:nvSpPr>
        <p:spPr bwMode="auto">
          <a:xfrm>
            <a:off x="7599164" y="4679156"/>
            <a:ext cx="17860" cy="116087"/>
          </a:xfrm>
          <a:custGeom>
            <a:avLst/>
            <a:gdLst/>
            <a:ahLst/>
            <a:cxnLst/>
            <a:rect l="0" t="0" r="0" b="0"/>
            <a:pathLst>
              <a:path w="17860" h="116087">
                <a:moveTo>
                  <a:pt x="17859" y="116086"/>
                </a:moveTo>
                <a:lnTo>
                  <a:pt x="13119" y="116086"/>
                </a:lnTo>
                <a:lnTo>
                  <a:pt x="11721" y="115094"/>
                </a:lnTo>
                <a:lnTo>
                  <a:pt x="10791" y="113440"/>
                </a:lnTo>
                <a:lnTo>
                  <a:pt x="9297" y="108397"/>
                </a:lnTo>
                <a:lnTo>
                  <a:pt x="10166" y="107983"/>
                </a:lnTo>
                <a:lnTo>
                  <a:pt x="11738" y="107708"/>
                </a:lnTo>
                <a:lnTo>
                  <a:pt x="13779" y="107524"/>
                </a:lnTo>
                <a:lnTo>
                  <a:pt x="15139" y="106410"/>
                </a:lnTo>
                <a:lnTo>
                  <a:pt x="16046" y="104673"/>
                </a:lnTo>
                <a:lnTo>
                  <a:pt x="16650" y="102524"/>
                </a:lnTo>
                <a:lnTo>
                  <a:pt x="17054" y="100099"/>
                </a:lnTo>
                <a:lnTo>
                  <a:pt x="17322" y="97491"/>
                </a:lnTo>
                <a:lnTo>
                  <a:pt x="17501" y="94759"/>
                </a:lnTo>
                <a:lnTo>
                  <a:pt x="17620" y="91947"/>
                </a:lnTo>
                <a:lnTo>
                  <a:pt x="17753" y="86175"/>
                </a:lnTo>
                <a:lnTo>
                  <a:pt x="17827" y="72607"/>
                </a:lnTo>
                <a:lnTo>
                  <a:pt x="16845" y="68248"/>
                </a:lnTo>
                <a:lnTo>
                  <a:pt x="15199" y="64350"/>
                </a:lnTo>
                <a:lnTo>
                  <a:pt x="13109" y="60760"/>
                </a:lnTo>
                <a:lnTo>
                  <a:pt x="11716" y="57373"/>
                </a:lnTo>
                <a:lnTo>
                  <a:pt x="10787" y="54124"/>
                </a:lnTo>
                <a:lnTo>
                  <a:pt x="10168" y="50966"/>
                </a:lnTo>
                <a:lnTo>
                  <a:pt x="9755" y="46875"/>
                </a:lnTo>
                <a:lnTo>
                  <a:pt x="9480" y="42165"/>
                </a:lnTo>
                <a:lnTo>
                  <a:pt x="9174" y="32630"/>
                </a:lnTo>
                <a:lnTo>
                  <a:pt x="9039" y="25086"/>
                </a:lnTo>
                <a:lnTo>
                  <a:pt x="8010" y="21685"/>
                </a:lnTo>
                <a:lnTo>
                  <a:pt x="6333" y="18425"/>
                </a:lnTo>
                <a:lnTo>
                  <a:pt x="4222" y="15260"/>
                </a:lnTo>
                <a:lnTo>
                  <a:pt x="2814" y="12158"/>
                </a:lnTo>
                <a:lnTo>
                  <a:pt x="1876" y="9097"/>
                </a:lnTo>
                <a:lnTo>
                  <a:pt x="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6" name="SMARTInkAnnotation705"/>
          <p:cNvSpPr/>
          <p:nvPr/>
        </p:nvSpPr>
        <p:spPr bwMode="auto">
          <a:xfrm>
            <a:off x="7549719" y="4500930"/>
            <a:ext cx="111384" cy="106624"/>
          </a:xfrm>
          <a:custGeom>
            <a:avLst/>
            <a:gdLst/>
            <a:ahLst/>
            <a:cxnLst/>
            <a:rect l="0" t="0" r="0" b="0"/>
            <a:pathLst>
              <a:path w="111384" h="106624">
                <a:moveTo>
                  <a:pt x="76234" y="8562"/>
                </a:moveTo>
                <a:lnTo>
                  <a:pt x="68544" y="8562"/>
                </a:lnTo>
                <a:lnTo>
                  <a:pt x="68131" y="7570"/>
                </a:lnTo>
                <a:lnTo>
                  <a:pt x="67855" y="5917"/>
                </a:lnTo>
                <a:lnTo>
                  <a:pt x="67671" y="3821"/>
                </a:lnTo>
                <a:lnTo>
                  <a:pt x="66557" y="2425"/>
                </a:lnTo>
                <a:lnTo>
                  <a:pt x="64821" y="1494"/>
                </a:lnTo>
                <a:lnTo>
                  <a:pt x="62672" y="874"/>
                </a:lnTo>
                <a:lnTo>
                  <a:pt x="60248" y="460"/>
                </a:lnTo>
                <a:lnTo>
                  <a:pt x="57639" y="184"/>
                </a:lnTo>
                <a:lnTo>
                  <a:pt x="54907" y="0"/>
                </a:lnTo>
                <a:lnTo>
                  <a:pt x="52095" y="870"/>
                </a:lnTo>
                <a:lnTo>
                  <a:pt x="49227" y="2442"/>
                </a:lnTo>
                <a:lnTo>
                  <a:pt x="46323" y="4482"/>
                </a:lnTo>
                <a:lnTo>
                  <a:pt x="43395" y="6834"/>
                </a:lnTo>
                <a:lnTo>
                  <a:pt x="40450" y="9394"/>
                </a:lnTo>
                <a:lnTo>
                  <a:pt x="37496" y="12094"/>
                </a:lnTo>
                <a:lnTo>
                  <a:pt x="31567" y="17738"/>
                </a:lnTo>
                <a:lnTo>
                  <a:pt x="10748" y="38342"/>
                </a:lnTo>
                <a:lnTo>
                  <a:pt x="8764" y="42306"/>
                </a:lnTo>
                <a:lnTo>
                  <a:pt x="7441" y="46933"/>
                </a:lnTo>
                <a:lnTo>
                  <a:pt x="6560" y="52002"/>
                </a:lnTo>
                <a:lnTo>
                  <a:pt x="4980" y="56374"/>
                </a:lnTo>
                <a:lnTo>
                  <a:pt x="2933" y="60280"/>
                </a:lnTo>
                <a:lnTo>
                  <a:pt x="578" y="63877"/>
                </a:lnTo>
                <a:lnTo>
                  <a:pt x="0" y="68259"/>
                </a:lnTo>
                <a:lnTo>
                  <a:pt x="606" y="73165"/>
                </a:lnTo>
                <a:lnTo>
                  <a:pt x="2003" y="78419"/>
                </a:lnTo>
                <a:lnTo>
                  <a:pt x="2935" y="82915"/>
                </a:lnTo>
                <a:lnTo>
                  <a:pt x="3555" y="86903"/>
                </a:lnTo>
                <a:lnTo>
                  <a:pt x="3969" y="90555"/>
                </a:lnTo>
                <a:lnTo>
                  <a:pt x="6229" y="93982"/>
                </a:lnTo>
                <a:lnTo>
                  <a:pt x="9720" y="97259"/>
                </a:lnTo>
                <a:lnTo>
                  <a:pt x="14032" y="100435"/>
                </a:lnTo>
                <a:lnTo>
                  <a:pt x="18891" y="102553"/>
                </a:lnTo>
                <a:lnTo>
                  <a:pt x="24115" y="103965"/>
                </a:lnTo>
                <a:lnTo>
                  <a:pt x="29581" y="104905"/>
                </a:lnTo>
                <a:lnTo>
                  <a:pt x="35211" y="105533"/>
                </a:lnTo>
                <a:lnTo>
                  <a:pt x="40947" y="105951"/>
                </a:lnTo>
                <a:lnTo>
                  <a:pt x="46756" y="106231"/>
                </a:lnTo>
                <a:lnTo>
                  <a:pt x="58502" y="106540"/>
                </a:lnTo>
                <a:lnTo>
                  <a:pt x="64413" y="106623"/>
                </a:lnTo>
                <a:lnTo>
                  <a:pt x="70338" y="105686"/>
                </a:lnTo>
                <a:lnTo>
                  <a:pt x="76271" y="104069"/>
                </a:lnTo>
                <a:lnTo>
                  <a:pt x="82212" y="101999"/>
                </a:lnTo>
                <a:lnTo>
                  <a:pt x="87165" y="100618"/>
                </a:lnTo>
                <a:lnTo>
                  <a:pt x="91458" y="99698"/>
                </a:lnTo>
                <a:lnTo>
                  <a:pt x="95313" y="99086"/>
                </a:lnTo>
                <a:lnTo>
                  <a:pt x="98875" y="96692"/>
                </a:lnTo>
                <a:lnTo>
                  <a:pt x="102242" y="93112"/>
                </a:lnTo>
                <a:lnTo>
                  <a:pt x="105478" y="88741"/>
                </a:lnTo>
                <a:lnTo>
                  <a:pt x="107636" y="84835"/>
                </a:lnTo>
                <a:lnTo>
                  <a:pt x="109074" y="81239"/>
                </a:lnTo>
                <a:lnTo>
                  <a:pt x="110034" y="77849"/>
                </a:lnTo>
                <a:lnTo>
                  <a:pt x="110673" y="74597"/>
                </a:lnTo>
                <a:lnTo>
                  <a:pt x="111100" y="71437"/>
                </a:lnTo>
                <a:lnTo>
                  <a:pt x="111383" y="68338"/>
                </a:lnTo>
                <a:lnTo>
                  <a:pt x="110580" y="64288"/>
                </a:lnTo>
                <a:lnTo>
                  <a:pt x="109054" y="59603"/>
                </a:lnTo>
                <a:lnTo>
                  <a:pt x="107043" y="54496"/>
                </a:lnTo>
                <a:lnTo>
                  <a:pt x="104710" y="50098"/>
                </a:lnTo>
                <a:lnTo>
                  <a:pt x="102163" y="46175"/>
                </a:lnTo>
                <a:lnTo>
                  <a:pt x="99473" y="42567"/>
                </a:lnTo>
                <a:lnTo>
                  <a:pt x="96687" y="39169"/>
                </a:lnTo>
                <a:lnTo>
                  <a:pt x="93838" y="35912"/>
                </a:lnTo>
                <a:lnTo>
                  <a:pt x="90947" y="32749"/>
                </a:lnTo>
                <a:lnTo>
                  <a:pt x="88027" y="30639"/>
                </a:lnTo>
                <a:lnTo>
                  <a:pt x="85087" y="29234"/>
                </a:lnTo>
                <a:lnTo>
                  <a:pt x="82136" y="28296"/>
                </a:lnTo>
                <a:lnTo>
                  <a:pt x="80168" y="26679"/>
                </a:lnTo>
                <a:lnTo>
                  <a:pt x="78857" y="24609"/>
                </a:lnTo>
                <a:lnTo>
                  <a:pt x="76234" y="17491"/>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7" name="SMARTInkAnnotation706"/>
          <p:cNvSpPr/>
          <p:nvPr/>
        </p:nvSpPr>
        <p:spPr bwMode="auto">
          <a:xfrm>
            <a:off x="7733109" y="4509492"/>
            <a:ext cx="17860" cy="116087"/>
          </a:xfrm>
          <a:custGeom>
            <a:avLst/>
            <a:gdLst/>
            <a:ahLst/>
            <a:cxnLst/>
            <a:rect l="0" t="0" r="0" b="0"/>
            <a:pathLst>
              <a:path w="17860" h="116087">
                <a:moveTo>
                  <a:pt x="0" y="0"/>
                </a:moveTo>
                <a:lnTo>
                  <a:pt x="8561" y="0"/>
                </a:lnTo>
                <a:lnTo>
                  <a:pt x="9676" y="992"/>
                </a:lnTo>
                <a:lnTo>
                  <a:pt x="16586" y="7688"/>
                </a:lnTo>
                <a:lnTo>
                  <a:pt x="17010" y="9094"/>
                </a:lnTo>
                <a:lnTo>
                  <a:pt x="17294" y="11024"/>
                </a:lnTo>
                <a:lnTo>
                  <a:pt x="17482" y="13302"/>
                </a:lnTo>
                <a:lnTo>
                  <a:pt x="17608" y="15813"/>
                </a:lnTo>
                <a:lnTo>
                  <a:pt x="17748" y="21250"/>
                </a:lnTo>
                <a:lnTo>
                  <a:pt x="17859" y="88075"/>
                </a:lnTo>
                <a:lnTo>
                  <a:pt x="16867" y="92451"/>
                </a:lnTo>
                <a:lnTo>
                  <a:pt x="15214" y="96360"/>
                </a:lnTo>
                <a:lnTo>
                  <a:pt x="10171" y="105024"/>
                </a:lnTo>
                <a:lnTo>
                  <a:pt x="9757" y="106727"/>
                </a:lnTo>
                <a:lnTo>
                  <a:pt x="9481" y="108854"/>
                </a:lnTo>
                <a:lnTo>
                  <a:pt x="8930"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8" name="SMARTInkAnnotation707"/>
          <p:cNvSpPr/>
          <p:nvPr/>
        </p:nvSpPr>
        <p:spPr bwMode="auto">
          <a:xfrm>
            <a:off x="7750968" y="4554140"/>
            <a:ext cx="71439" cy="26790"/>
          </a:xfrm>
          <a:custGeom>
            <a:avLst/>
            <a:gdLst/>
            <a:ahLst/>
            <a:cxnLst/>
            <a:rect l="0" t="0" r="0" b="0"/>
            <a:pathLst>
              <a:path w="71439" h="26790">
                <a:moveTo>
                  <a:pt x="0" y="26789"/>
                </a:moveTo>
                <a:lnTo>
                  <a:pt x="4740" y="26789"/>
                </a:lnTo>
                <a:lnTo>
                  <a:pt x="7129" y="25797"/>
                </a:lnTo>
                <a:lnTo>
                  <a:pt x="9714" y="24144"/>
                </a:lnTo>
                <a:lnTo>
                  <a:pt x="12429" y="22049"/>
                </a:lnTo>
                <a:lnTo>
                  <a:pt x="15231" y="20652"/>
                </a:lnTo>
                <a:lnTo>
                  <a:pt x="18092" y="19721"/>
                </a:lnTo>
                <a:lnTo>
                  <a:pt x="20990" y="19101"/>
                </a:lnTo>
                <a:lnTo>
                  <a:pt x="24908" y="17695"/>
                </a:lnTo>
                <a:lnTo>
                  <a:pt x="29503" y="15765"/>
                </a:lnTo>
                <a:lnTo>
                  <a:pt x="34552" y="13487"/>
                </a:lnTo>
                <a:lnTo>
                  <a:pt x="38910" y="11968"/>
                </a:lnTo>
                <a:lnTo>
                  <a:pt x="42807" y="10955"/>
                </a:lnTo>
                <a:lnTo>
                  <a:pt x="46397" y="10280"/>
                </a:lnTo>
                <a:lnTo>
                  <a:pt x="49783" y="9830"/>
                </a:lnTo>
                <a:lnTo>
                  <a:pt x="53033" y="9530"/>
                </a:lnTo>
                <a:lnTo>
                  <a:pt x="56191" y="9330"/>
                </a:lnTo>
                <a:lnTo>
                  <a:pt x="59289" y="8204"/>
                </a:lnTo>
                <a:lnTo>
                  <a:pt x="62346" y="6462"/>
                </a:lnTo>
                <a:lnTo>
                  <a:pt x="7143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9" name="SMARTInkAnnotation708"/>
          <p:cNvSpPr/>
          <p:nvPr/>
        </p:nvSpPr>
        <p:spPr bwMode="auto">
          <a:xfrm>
            <a:off x="7831335" y="4500562"/>
            <a:ext cx="26791" cy="151806"/>
          </a:xfrm>
          <a:custGeom>
            <a:avLst/>
            <a:gdLst/>
            <a:ahLst/>
            <a:cxnLst/>
            <a:rect l="0" t="0" r="0" b="0"/>
            <a:pathLst>
              <a:path w="26791" h="151806">
                <a:moveTo>
                  <a:pt x="0" y="0"/>
                </a:moveTo>
                <a:lnTo>
                  <a:pt x="0" y="4740"/>
                </a:lnTo>
                <a:lnTo>
                  <a:pt x="993" y="7129"/>
                </a:lnTo>
                <a:lnTo>
                  <a:pt x="2646" y="9713"/>
                </a:lnTo>
                <a:lnTo>
                  <a:pt x="4740" y="12429"/>
                </a:lnTo>
                <a:lnTo>
                  <a:pt x="6138" y="15231"/>
                </a:lnTo>
                <a:lnTo>
                  <a:pt x="7069" y="18092"/>
                </a:lnTo>
                <a:lnTo>
                  <a:pt x="7689" y="20991"/>
                </a:lnTo>
                <a:lnTo>
                  <a:pt x="8103" y="24908"/>
                </a:lnTo>
                <a:lnTo>
                  <a:pt x="8378" y="29504"/>
                </a:lnTo>
                <a:lnTo>
                  <a:pt x="8685" y="39902"/>
                </a:lnTo>
                <a:lnTo>
                  <a:pt x="8898" y="63879"/>
                </a:lnTo>
                <a:lnTo>
                  <a:pt x="9901" y="68383"/>
                </a:lnTo>
                <a:lnTo>
                  <a:pt x="11562" y="73370"/>
                </a:lnTo>
                <a:lnTo>
                  <a:pt x="13661" y="78679"/>
                </a:lnTo>
                <a:lnTo>
                  <a:pt x="15060" y="84202"/>
                </a:lnTo>
                <a:lnTo>
                  <a:pt x="15994" y="89870"/>
                </a:lnTo>
                <a:lnTo>
                  <a:pt x="16616" y="95632"/>
                </a:lnTo>
                <a:lnTo>
                  <a:pt x="18023" y="100466"/>
                </a:lnTo>
                <a:lnTo>
                  <a:pt x="19953" y="104680"/>
                </a:lnTo>
                <a:lnTo>
                  <a:pt x="22231" y="108482"/>
                </a:lnTo>
                <a:lnTo>
                  <a:pt x="23752" y="113001"/>
                </a:lnTo>
                <a:lnTo>
                  <a:pt x="24764" y="117998"/>
                </a:lnTo>
                <a:lnTo>
                  <a:pt x="25439" y="123314"/>
                </a:lnTo>
                <a:lnTo>
                  <a:pt x="25890" y="127850"/>
                </a:lnTo>
                <a:lnTo>
                  <a:pt x="26189" y="131866"/>
                </a:lnTo>
                <a:lnTo>
                  <a:pt x="26672" y="140700"/>
                </a:lnTo>
                <a:lnTo>
                  <a:pt x="26737" y="144554"/>
                </a:lnTo>
                <a:lnTo>
                  <a:pt x="26790" y="15180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0" name="SMARTInkAnnotation709"/>
          <p:cNvSpPr/>
          <p:nvPr/>
        </p:nvSpPr>
        <p:spPr bwMode="auto">
          <a:xfrm>
            <a:off x="6536980" y="3625853"/>
            <a:ext cx="160286" cy="178039"/>
          </a:xfrm>
          <a:custGeom>
            <a:avLst/>
            <a:gdLst/>
            <a:ahLst/>
            <a:cxnLst/>
            <a:rect l="0" t="0" r="0" b="0"/>
            <a:pathLst>
              <a:path w="160286" h="178039">
                <a:moveTo>
                  <a:pt x="106707" y="17459"/>
                </a:moveTo>
                <a:lnTo>
                  <a:pt x="106707" y="12718"/>
                </a:lnTo>
                <a:lnTo>
                  <a:pt x="105715" y="11322"/>
                </a:lnTo>
                <a:lnTo>
                  <a:pt x="104061" y="10391"/>
                </a:lnTo>
                <a:lnTo>
                  <a:pt x="101967" y="9771"/>
                </a:lnTo>
                <a:lnTo>
                  <a:pt x="100570" y="8365"/>
                </a:lnTo>
                <a:lnTo>
                  <a:pt x="99639" y="6436"/>
                </a:lnTo>
                <a:lnTo>
                  <a:pt x="99018" y="4157"/>
                </a:lnTo>
                <a:lnTo>
                  <a:pt x="97613" y="2638"/>
                </a:lnTo>
                <a:lnTo>
                  <a:pt x="95683" y="1625"/>
                </a:lnTo>
                <a:lnTo>
                  <a:pt x="90893" y="500"/>
                </a:lnTo>
                <a:lnTo>
                  <a:pt x="88227" y="200"/>
                </a:lnTo>
                <a:lnTo>
                  <a:pt x="85458" y="0"/>
                </a:lnTo>
                <a:lnTo>
                  <a:pt x="81626" y="858"/>
                </a:lnTo>
                <a:lnTo>
                  <a:pt x="77089" y="2423"/>
                </a:lnTo>
                <a:lnTo>
                  <a:pt x="72078" y="4459"/>
                </a:lnTo>
                <a:lnTo>
                  <a:pt x="67747" y="5816"/>
                </a:lnTo>
                <a:lnTo>
                  <a:pt x="63866" y="6720"/>
                </a:lnTo>
                <a:lnTo>
                  <a:pt x="60287" y="7323"/>
                </a:lnTo>
                <a:lnTo>
                  <a:pt x="55917" y="8717"/>
                </a:lnTo>
                <a:lnTo>
                  <a:pt x="51018" y="10639"/>
                </a:lnTo>
                <a:lnTo>
                  <a:pt x="45769" y="12913"/>
                </a:lnTo>
                <a:lnTo>
                  <a:pt x="41277" y="16413"/>
                </a:lnTo>
                <a:lnTo>
                  <a:pt x="37290" y="20730"/>
                </a:lnTo>
                <a:lnTo>
                  <a:pt x="33640" y="25593"/>
                </a:lnTo>
                <a:lnTo>
                  <a:pt x="29223" y="29827"/>
                </a:lnTo>
                <a:lnTo>
                  <a:pt x="24293" y="33642"/>
                </a:lnTo>
                <a:lnTo>
                  <a:pt x="19022" y="37177"/>
                </a:lnTo>
                <a:lnTo>
                  <a:pt x="15508" y="42511"/>
                </a:lnTo>
                <a:lnTo>
                  <a:pt x="13165" y="49043"/>
                </a:lnTo>
                <a:lnTo>
                  <a:pt x="11604" y="56374"/>
                </a:lnTo>
                <a:lnTo>
                  <a:pt x="9570" y="62254"/>
                </a:lnTo>
                <a:lnTo>
                  <a:pt x="7222" y="67166"/>
                </a:lnTo>
                <a:lnTo>
                  <a:pt x="4666" y="71433"/>
                </a:lnTo>
                <a:lnTo>
                  <a:pt x="2961" y="76262"/>
                </a:lnTo>
                <a:lnTo>
                  <a:pt x="1824" y="81466"/>
                </a:lnTo>
                <a:lnTo>
                  <a:pt x="1066" y="86919"/>
                </a:lnTo>
                <a:lnTo>
                  <a:pt x="562" y="92540"/>
                </a:lnTo>
                <a:lnTo>
                  <a:pt x="224" y="98270"/>
                </a:lnTo>
                <a:lnTo>
                  <a:pt x="0" y="104076"/>
                </a:lnTo>
                <a:lnTo>
                  <a:pt x="843" y="108938"/>
                </a:lnTo>
                <a:lnTo>
                  <a:pt x="2396" y="113171"/>
                </a:lnTo>
                <a:lnTo>
                  <a:pt x="4424" y="116986"/>
                </a:lnTo>
                <a:lnTo>
                  <a:pt x="7761" y="121513"/>
                </a:lnTo>
                <a:lnTo>
                  <a:pt x="11969" y="126516"/>
                </a:lnTo>
                <a:lnTo>
                  <a:pt x="16759" y="131835"/>
                </a:lnTo>
                <a:lnTo>
                  <a:pt x="21937" y="136374"/>
                </a:lnTo>
                <a:lnTo>
                  <a:pt x="27374" y="140392"/>
                </a:lnTo>
                <a:lnTo>
                  <a:pt x="32982" y="144063"/>
                </a:lnTo>
                <a:lnTo>
                  <a:pt x="38706" y="147503"/>
                </a:lnTo>
                <a:lnTo>
                  <a:pt x="44505" y="150787"/>
                </a:lnTo>
                <a:lnTo>
                  <a:pt x="56242" y="157083"/>
                </a:lnTo>
                <a:lnTo>
                  <a:pt x="85889" y="172204"/>
                </a:lnTo>
                <a:lnTo>
                  <a:pt x="91837" y="174201"/>
                </a:lnTo>
                <a:lnTo>
                  <a:pt x="97785" y="175532"/>
                </a:lnTo>
                <a:lnTo>
                  <a:pt x="103736" y="176419"/>
                </a:lnTo>
                <a:lnTo>
                  <a:pt x="108694" y="177011"/>
                </a:lnTo>
                <a:lnTo>
                  <a:pt x="112993" y="177405"/>
                </a:lnTo>
                <a:lnTo>
                  <a:pt x="116851" y="177668"/>
                </a:lnTo>
                <a:lnTo>
                  <a:pt x="121407" y="177843"/>
                </a:lnTo>
                <a:lnTo>
                  <a:pt x="131761" y="178038"/>
                </a:lnTo>
                <a:lnTo>
                  <a:pt x="136308" y="177097"/>
                </a:lnTo>
                <a:lnTo>
                  <a:pt x="140332" y="175478"/>
                </a:lnTo>
                <a:lnTo>
                  <a:pt x="149178" y="170491"/>
                </a:lnTo>
                <a:lnTo>
                  <a:pt x="149904" y="169090"/>
                </a:lnTo>
                <a:lnTo>
                  <a:pt x="150710" y="164887"/>
                </a:lnTo>
                <a:lnTo>
                  <a:pt x="151917" y="163369"/>
                </a:lnTo>
                <a:lnTo>
                  <a:pt x="153714" y="162358"/>
                </a:lnTo>
                <a:lnTo>
                  <a:pt x="160285" y="16033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1" name="SMARTInkAnnotation710"/>
          <p:cNvSpPr/>
          <p:nvPr/>
        </p:nvSpPr>
        <p:spPr bwMode="auto">
          <a:xfrm>
            <a:off x="6750843" y="3661171"/>
            <a:ext cx="26790" cy="125017"/>
          </a:xfrm>
          <a:custGeom>
            <a:avLst/>
            <a:gdLst/>
            <a:ahLst/>
            <a:cxnLst/>
            <a:rect l="0" t="0" r="0" b="0"/>
            <a:pathLst>
              <a:path w="26790" h="125017">
                <a:moveTo>
                  <a:pt x="0" y="0"/>
                </a:moveTo>
                <a:lnTo>
                  <a:pt x="4740" y="0"/>
                </a:lnTo>
                <a:lnTo>
                  <a:pt x="6137" y="993"/>
                </a:lnTo>
                <a:lnTo>
                  <a:pt x="7069" y="2646"/>
                </a:lnTo>
                <a:lnTo>
                  <a:pt x="7689" y="4741"/>
                </a:lnTo>
                <a:lnTo>
                  <a:pt x="8103" y="7130"/>
                </a:lnTo>
                <a:lnTo>
                  <a:pt x="8379" y="9714"/>
                </a:lnTo>
                <a:lnTo>
                  <a:pt x="8563" y="12429"/>
                </a:lnTo>
                <a:lnTo>
                  <a:pt x="9676" y="15232"/>
                </a:lnTo>
                <a:lnTo>
                  <a:pt x="11413" y="18092"/>
                </a:lnTo>
                <a:lnTo>
                  <a:pt x="13561" y="20991"/>
                </a:lnTo>
                <a:lnTo>
                  <a:pt x="14995" y="23916"/>
                </a:lnTo>
                <a:lnTo>
                  <a:pt x="15950" y="26858"/>
                </a:lnTo>
                <a:lnTo>
                  <a:pt x="16586" y="29812"/>
                </a:lnTo>
                <a:lnTo>
                  <a:pt x="18003" y="32773"/>
                </a:lnTo>
                <a:lnTo>
                  <a:pt x="19939" y="35739"/>
                </a:lnTo>
                <a:lnTo>
                  <a:pt x="22223" y="38709"/>
                </a:lnTo>
                <a:lnTo>
                  <a:pt x="23745" y="42673"/>
                </a:lnTo>
                <a:lnTo>
                  <a:pt x="24760" y="47301"/>
                </a:lnTo>
                <a:lnTo>
                  <a:pt x="25437" y="52370"/>
                </a:lnTo>
                <a:lnTo>
                  <a:pt x="25887" y="56742"/>
                </a:lnTo>
                <a:lnTo>
                  <a:pt x="26189" y="60648"/>
                </a:lnTo>
                <a:lnTo>
                  <a:pt x="26389" y="64245"/>
                </a:lnTo>
                <a:lnTo>
                  <a:pt x="26611" y="73533"/>
                </a:lnTo>
                <a:lnTo>
                  <a:pt x="26789" y="114287"/>
                </a:lnTo>
                <a:lnTo>
                  <a:pt x="25796" y="115879"/>
                </a:lnTo>
                <a:lnTo>
                  <a:pt x="24143" y="117933"/>
                </a:lnTo>
                <a:lnTo>
                  <a:pt x="17860" y="12501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2" name="SMARTInkAnnotation711"/>
          <p:cNvSpPr/>
          <p:nvPr/>
        </p:nvSpPr>
        <p:spPr bwMode="auto">
          <a:xfrm>
            <a:off x="6777632" y="3696890"/>
            <a:ext cx="71439" cy="44650"/>
          </a:xfrm>
          <a:custGeom>
            <a:avLst/>
            <a:gdLst/>
            <a:ahLst/>
            <a:cxnLst/>
            <a:rect l="0" t="0" r="0" b="0"/>
            <a:pathLst>
              <a:path w="71439" h="44650">
                <a:moveTo>
                  <a:pt x="0" y="44649"/>
                </a:moveTo>
                <a:lnTo>
                  <a:pt x="4740" y="44649"/>
                </a:lnTo>
                <a:lnTo>
                  <a:pt x="6137" y="43656"/>
                </a:lnTo>
                <a:lnTo>
                  <a:pt x="7068" y="42003"/>
                </a:lnTo>
                <a:lnTo>
                  <a:pt x="7689" y="39908"/>
                </a:lnTo>
                <a:lnTo>
                  <a:pt x="9095" y="38512"/>
                </a:lnTo>
                <a:lnTo>
                  <a:pt x="11024" y="37581"/>
                </a:lnTo>
                <a:lnTo>
                  <a:pt x="13303" y="36960"/>
                </a:lnTo>
                <a:lnTo>
                  <a:pt x="15814" y="35554"/>
                </a:lnTo>
                <a:lnTo>
                  <a:pt x="18481" y="33625"/>
                </a:lnTo>
                <a:lnTo>
                  <a:pt x="21249" y="31346"/>
                </a:lnTo>
                <a:lnTo>
                  <a:pt x="24089" y="29827"/>
                </a:lnTo>
                <a:lnTo>
                  <a:pt x="26974" y="28815"/>
                </a:lnTo>
                <a:lnTo>
                  <a:pt x="29889" y="28139"/>
                </a:lnTo>
                <a:lnTo>
                  <a:pt x="33817" y="27690"/>
                </a:lnTo>
                <a:lnTo>
                  <a:pt x="38420" y="27389"/>
                </a:lnTo>
                <a:lnTo>
                  <a:pt x="43473" y="27189"/>
                </a:lnTo>
                <a:lnTo>
                  <a:pt x="47834" y="26064"/>
                </a:lnTo>
                <a:lnTo>
                  <a:pt x="51733" y="24321"/>
                </a:lnTo>
                <a:lnTo>
                  <a:pt x="55325" y="22167"/>
                </a:lnTo>
                <a:lnTo>
                  <a:pt x="58711" y="20731"/>
                </a:lnTo>
                <a:lnTo>
                  <a:pt x="61961" y="19774"/>
                </a:lnTo>
                <a:lnTo>
                  <a:pt x="65120" y="19136"/>
                </a:lnTo>
                <a:lnTo>
                  <a:pt x="67226" y="17718"/>
                </a:lnTo>
                <a:lnTo>
                  <a:pt x="68629" y="15781"/>
                </a:lnTo>
                <a:lnTo>
                  <a:pt x="69566" y="13497"/>
                </a:lnTo>
                <a:lnTo>
                  <a:pt x="70190" y="10983"/>
                </a:lnTo>
                <a:lnTo>
                  <a:pt x="70606" y="8314"/>
                </a:lnTo>
                <a:lnTo>
                  <a:pt x="7143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3" name="SMARTInkAnnotation712"/>
          <p:cNvSpPr/>
          <p:nvPr/>
        </p:nvSpPr>
        <p:spPr bwMode="auto">
          <a:xfrm>
            <a:off x="6840140" y="3661539"/>
            <a:ext cx="44650" cy="133579"/>
          </a:xfrm>
          <a:custGeom>
            <a:avLst/>
            <a:gdLst/>
            <a:ahLst/>
            <a:cxnLst/>
            <a:rect l="0" t="0" r="0" b="0"/>
            <a:pathLst>
              <a:path w="44650" h="133579">
                <a:moveTo>
                  <a:pt x="0" y="8562"/>
                </a:moveTo>
                <a:lnTo>
                  <a:pt x="0" y="0"/>
                </a:lnTo>
                <a:lnTo>
                  <a:pt x="0" y="4482"/>
                </a:lnTo>
                <a:lnTo>
                  <a:pt x="992" y="6834"/>
                </a:lnTo>
                <a:lnTo>
                  <a:pt x="2646" y="9394"/>
                </a:lnTo>
                <a:lnTo>
                  <a:pt x="4740" y="12094"/>
                </a:lnTo>
                <a:lnTo>
                  <a:pt x="6137" y="14885"/>
                </a:lnTo>
                <a:lnTo>
                  <a:pt x="7068" y="17738"/>
                </a:lnTo>
                <a:lnTo>
                  <a:pt x="7689" y="20633"/>
                </a:lnTo>
                <a:lnTo>
                  <a:pt x="8103" y="23555"/>
                </a:lnTo>
                <a:lnTo>
                  <a:pt x="8379" y="26494"/>
                </a:lnTo>
                <a:lnTo>
                  <a:pt x="8562" y="29447"/>
                </a:lnTo>
                <a:lnTo>
                  <a:pt x="9676" y="33400"/>
                </a:lnTo>
                <a:lnTo>
                  <a:pt x="11413" y="38018"/>
                </a:lnTo>
                <a:lnTo>
                  <a:pt x="13561" y="43083"/>
                </a:lnTo>
                <a:lnTo>
                  <a:pt x="14995" y="47451"/>
                </a:lnTo>
                <a:lnTo>
                  <a:pt x="15950" y="51355"/>
                </a:lnTo>
                <a:lnTo>
                  <a:pt x="16586" y="54950"/>
                </a:lnTo>
                <a:lnTo>
                  <a:pt x="17010" y="59331"/>
                </a:lnTo>
                <a:lnTo>
                  <a:pt x="17294" y="64236"/>
                </a:lnTo>
                <a:lnTo>
                  <a:pt x="17482" y="69491"/>
                </a:lnTo>
                <a:lnTo>
                  <a:pt x="18601" y="74978"/>
                </a:lnTo>
                <a:lnTo>
                  <a:pt x="20338" y="80621"/>
                </a:lnTo>
                <a:lnTo>
                  <a:pt x="22488" y="86367"/>
                </a:lnTo>
                <a:lnTo>
                  <a:pt x="23922" y="91190"/>
                </a:lnTo>
                <a:lnTo>
                  <a:pt x="24877" y="95397"/>
                </a:lnTo>
                <a:lnTo>
                  <a:pt x="25515" y="99195"/>
                </a:lnTo>
                <a:lnTo>
                  <a:pt x="26932" y="102718"/>
                </a:lnTo>
                <a:lnTo>
                  <a:pt x="28869" y="106060"/>
                </a:lnTo>
                <a:lnTo>
                  <a:pt x="31152" y="109279"/>
                </a:lnTo>
                <a:lnTo>
                  <a:pt x="32675" y="112418"/>
                </a:lnTo>
                <a:lnTo>
                  <a:pt x="33689" y="115502"/>
                </a:lnTo>
                <a:lnTo>
                  <a:pt x="34365" y="118551"/>
                </a:lnTo>
                <a:lnTo>
                  <a:pt x="35809" y="121575"/>
                </a:lnTo>
                <a:lnTo>
                  <a:pt x="37763" y="124584"/>
                </a:lnTo>
                <a:lnTo>
                  <a:pt x="44649" y="13357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4" name="SMARTInkAnnotation713"/>
          <p:cNvSpPr/>
          <p:nvPr/>
        </p:nvSpPr>
        <p:spPr bwMode="auto">
          <a:xfrm>
            <a:off x="6929437" y="3768695"/>
            <a:ext cx="116048" cy="97824"/>
          </a:xfrm>
          <a:custGeom>
            <a:avLst/>
            <a:gdLst/>
            <a:ahLst/>
            <a:cxnLst/>
            <a:rect l="0" t="0" r="0" b="0"/>
            <a:pathLst>
              <a:path w="116048" h="97824">
                <a:moveTo>
                  <a:pt x="0" y="8562"/>
                </a:moveTo>
                <a:lnTo>
                  <a:pt x="4740" y="3822"/>
                </a:lnTo>
                <a:lnTo>
                  <a:pt x="7129" y="2425"/>
                </a:lnTo>
                <a:lnTo>
                  <a:pt x="9713" y="1495"/>
                </a:lnTo>
                <a:lnTo>
                  <a:pt x="12429" y="874"/>
                </a:lnTo>
                <a:lnTo>
                  <a:pt x="16223" y="460"/>
                </a:lnTo>
                <a:lnTo>
                  <a:pt x="20737" y="185"/>
                </a:lnTo>
                <a:lnTo>
                  <a:pt x="25732" y="0"/>
                </a:lnTo>
                <a:lnTo>
                  <a:pt x="31045" y="870"/>
                </a:lnTo>
                <a:lnTo>
                  <a:pt x="36571" y="2442"/>
                </a:lnTo>
                <a:lnTo>
                  <a:pt x="50219" y="7353"/>
                </a:lnTo>
                <a:lnTo>
                  <a:pt x="52331" y="8749"/>
                </a:lnTo>
                <a:lnTo>
                  <a:pt x="54732" y="10671"/>
                </a:lnTo>
                <a:lnTo>
                  <a:pt x="57324" y="12945"/>
                </a:lnTo>
                <a:lnTo>
                  <a:pt x="58059" y="16445"/>
                </a:lnTo>
                <a:lnTo>
                  <a:pt x="57558" y="20763"/>
                </a:lnTo>
                <a:lnTo>
                  <a:pt x="56231" y="25626"/>
                </a:lnTo>
                <a:lnTo>
                  <a:pt x="55347" y="29860"/>
                </a:lnTo>
                <a:lnTo>
                  <a:pt x="54758" y="33675"/>
                </a:lnTo>
                <a:lnTo>
                  <a:pt x="54364" y="37210"/>
                </a:lnTo>
                <a:lnTo>
                  <a:pt x="53110" y="41552"/>
                </a:lnTo>
                <a:lnTo>
                  <a:pt x="51282" y="46430"/>
                </a:lnTo>
                <a:lnTo>
                  <a:pt x="49071" y="51667"/>
                </a:lnTo>
                <a:lnTo>
                  <a:pt x="46605" y="56151"/>
                </a:lnTo>
                <a:lnTo>
                  <a:pt x="43969" y="60132"/>
                </a:lnTo>
                <a:lnTo>
                  <a:pt x="41219" y="63778"/>
                </a:lnTo>
                <a:lnTo>
                  <a:pt x="38393" y="67201"/>
                </a:lnTo>
                <a:lnTo>
                  <a:pt x="35517" y="70475"/>
                </a:lnTo>
                <a:lnTo>
                  <a:pt x="32608" y="73650"/>
                </a:lnTo>
                <a:lnTo>
                  <a:pt x="30668" y="76759"/>
                </a:lnTo>
                <a:lnTo>
                  <a:pt x="29375" y="79824"/>
                </a:lnTo>
                <a:lnTo>
                  <a:pt x="27300" y="87131"/>
                </a:lnTo>
                <a:lnTo>
                  <a:pt x="28122" y="88723"/>
                </a:lnTo>
                <a:lnTo>
                  <a:pt x="29662" y="90776"/>
                </a:lnTo>
                <a:lnTo>
                  <a:pt x="31681" y="93137"/>
                </a:lnTo>
                <a:lnTo>
                  <a:pt x="34019" y="94711"/>
                </a:lnTo>
                <a:lnTo>
                  <a:pt x="36571" y="95761"/>
                </a:lnTo>
                <a:lnTo>
                  <a:pt x="39263" y="96460"/>
                </a:lnTo>
                <a:lnTo>
                  <a:pt x="43042" y="96927"/>
                </a:lnTo>
                <a:lnTo>
                  <a:pt x="47547" y="97238"/>
                </a:lnTo>
                <a:lnTo>
                  <a:pt x="52534" y="97445"/>
                </a:lnTo>
                <a:lnTo>
                  <a:pt x="63366" y="97675"/>
                </a:lnTo>
                <a:lnTo>
                  <a:pt x="81749" y="97823"/>
                </a:lnTo>
                <a:lnTo>
                  <a:pt x="86250" y="96843"/>
                </a:lnTo>
                <a:lnTo>
                  <a:pt x="91235" y="95197"/>
                </a:lnTo>
                <a:lnTo>
                  <a:pt x="104011" y="90168"/>
                </a:lnTo>
                <a:lnTo>
                  <a:pt x="106052" y="89755"/>
                </a:lnTo>
                <a:lnTo>
                  <a:pt x="108404" y="89480"/>
                </a:lnTo>
                <a:lnTo>
                  <a:pt x="116047" y="88933"/>
                </a:lnTo>
                <a:lnTo>
                  <a:pt x="107156" y="8893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5" name="Freeform 114"/>
          <p:cNvSpPr/>
          <p:nvPr/>
        </p:nvSpPr>
        <p:spPr bwMode="auto">
          <a:xfrm>
            <a:off x="7072877" y="3687993"/>
            <a:ext cx="122556" cy="98030"/>
          </a:xfrm>
          <a:custGeom>
            <a:avLst/>
            <a:gdLst/>
            <a:ahLst/>
            <a:cxnLst/>
            <a:rect l="0" t="0" r="0" b="0"/>
            <a:pathLst>
              <a:path w="122556" h="98030">
                <a:moveTo>
                  <a:pt x="88732" y="8897"/>
                </a:moveTo>
                <a:lnTo>
                  <a:pt x="88732" y="4156"/>
                </a:lnTo>
                <a:lnTo>
                  <a:pt x="87740" y="2760"/>
                </a:lnTo>
                <a:lnTo>
                  <a:pt x="86086" y="1829"/>
                </a:lnTo>
                <a:lnTo>
                  <a:pt x="83992" y="1209"/>
                </a:lnTo>
                <a:lnTo>
                  <a:pt x="80611" y="795"/>
                </a:lnTo>
                <a:lnTo>
                  <a:pt x="76373" y="519"/>
                </a:lnTo>
                <a:lnTo>
                  <a:pt x="67363" y="213"/>
                </a:lnTo>
                <a:lnTo>
                  <a:pt x="55721" y="40"/>
                </a:lnTo>
                <a:lnTo>
                  <a:pt x="45617" y="0"/>
                </a:lnTo>
                <a:lnTo>
                  <a:pt x="40146" y="981"/>
                </a:lnTo>
                <a:lnTo>
                  <a:pt x="34513" y="2628"/>
                </a:lnTo>
                <a:lnTo>
                  <a:pt x="28774" y="4718"/>
                </a:lnTo>
                <a:lnTo>
                  <a:pt x="23954" y="7103"/>
                </a:lnTo>
                <a:lnTo>
                  <a:pt x="19751" y="9685"/>
                </a:lnTo>
                <a:lnTo>
                  <a:pt x="15956" y="12399"/>
                </a:lnTo>
                <a:lnTo>
                  <a:pt x="12433" y="15201"/>
                </a:lnTo>
                <a:lnTo>
                  <a:pt x="9093" y="18061"/>
                </a:lnTo>
                <a:lnTo>
                  <a:pt x="5873" y="20959"/>
                </a:lnTo>
                <a:lnTo>
                  <a:pt x="3727" y="23884"/>
                </a:lnTo>
                <a:lnTo>
                  <a:pt x="2297" y="26826"/>
                </a:lnTo>
                <a:lnTo>
                  <a:pt x="1343" y="29779"/>
                </a:lnTo>
                <a:lnTo>
                  <a:pt x="706" y="33732"/>
                </a:lnTo>
                <a:lnTo>
                  <a:pt x="283" y="38353"/>
                </a:lnTo>
                <a:lnTo>
                  <a:pt x="0" y="43417"/>
                </a:lnTo>
                <a:lnTo>
                  <a:pt x="804" y="47785"/>
                </a:lnTo>
                <a:lnTo>
                  <a:pt x="2332" y="51690"/>
                </a:lnTo>
                <a:lnTo>
                  <a:pt x="4343" y="55285"/>
                </a:lnTo>
                <a:lnTo>
                  <a:pt x="9223" y="64571"/>
                </a:lnTo>
                <a:lnTo>
                  <a:pt x="11913" y="69826"/>
                </a:lnTo>
                <a:lnTo>
                  <a:pt x="15691" y="74321"/>
                </a:lnTo>
                <a:lnTo>
                  <a:pt x="20195" y="78310"/>
                </a:lnTo>
                <a:lnTo>
                  <a:pt x="25181" y="81961"/>
                </a:lnTo>
                <a:lnTo>
                  <a:pt x="30490" y="85388"/>
                </a:lnTo>
                <a:lnTo>
                  <a:pt x="36013" y="88664"/>
                </a:lnTo>
                <a:lnTo>
                  <a:pt x="41680" y="91841"/>
                </a:lnTo>
                <a:lnTo>
                  <a:pt x="48434" y="93959"/>
                </a:lnTo>
                <a:lnTo>
                  <a:pt x="55914" y="95370"/>
                </a:lnTo>
                <a:lnTo>
                  <a:pt x="63877" y="96311"/>
                </a:lnTo>
                <a:lnTo>
                  <a:pt x="70177" y="96939"/>
                </a:lnTo>
                <a:lnTo>
                  <a:pt x="75370" y="97357"/>
                </a:lnTo>
                <a:lnTo>
                  <a:pt x="79824" y="97636"/>
                </a:lnTo>
                <a:lnTo>
                  <a:pt x="90064" y="97946"/>
                </a:lnTo>
                <a:lnTo>
                  <a:pt x="95573" y="98029"/>
                </a:lnTo>
                <a:lnTo>
                  <a:pt x="100238" y="97092"/>
                </a:lnTo>
                <a:lnTo>
                  <a:pt x="104340" y="95475"/>
                </a:lnTo>
                <a:lnTo>
                  <a:pt x="108067" y="93405"/>
                </a:lnTo>
                <a:lnTo>
                  <a:pt x="111544" y="91032"/>
                </a:lnTo>
                <a:lnTo>
                  <a:pt x="114854" y="88459"/>
                </a:lnTo>
                <a:lnTo>
                  <a:pt x="118053" y="85751"/>
                </a:lnTo>
                <a:lnTo>
                  <a:pt x="120185" y="81961"/>
                </a:lnTo>
                <a:lnTo>
                  <a:pt x="121607" y="77450"/>
                </a:lnTo>
                <a:lnTo>
                  <a:pt x="122555" y="72459"/>
                </a:lnTo>
                <a:lnTo>
                  <a:pt x="122195" y="68139"/>
                </a:lnTo>
                <a:lnTo>
                  <a:pt x="120962" y="64266"/>
                </a:lnTo>
                <a:lnTo>
                  <a:pt x="111855" y="46182"/>
                </a:lnTo>
                <a:lnTo>
                  <a:pt x="110100" y="41692"/>
                </a:lnTo>
                <a:lnTo>
                  <a:pt x="108931" y="37705"/>
                </a:lnTo>
                <a:lnTo>
                  <a:pt x="108151" y="34056"/>
                </a:lnTo>
                <a:lnTo>
                  <a:pt x="106639" y="30630"/>
                </a:lnTo>
                <a:lnTo>
                  <a:pt x="104639" y="27355"/>
                </a:lnTo>
                <a:lnTo>
                  <a:pt x="102312" y="24179"/>
                </a:lnTo>
                <a:lnTo>
                  <a:pt x="99770" y="22061"/>
                </a:lnTo>
                <a:lnTo>
                  <a:pt x="97083" y="20650"/>
                </a:lnTo>
                <a:lnTo>
                  <a:pt x="94300" y="19709"/>
                </a:lnTo>
                <a:lnTo>
                  <a:pt x="92443" y="18090"/>
                </a:lnTo>
                <a:lnTo>
                  <a:pt x="91206" y="16018"/>
                </a:lnTo>
                <a:lnTo>
                  <a:pt x="88775" y="9020"/>
                </a:lnTo>
                <a:lnTo>
                  <a:pt x="91397" y="8952"/>
                </a:lnTo>
                <a:close/>
              </a:path>
            </a:pathLst>
          </a:custGeom>
          <a:solidFill>
            <a:schemeClr val="accent1"/>
          </a:solid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6" name="SMARTInkAnnotation715"/>
          <p:cNvSpPr/>
          <p:nvPr/>
        </p:nvSpPr>
        <p:spPr bwMode="auto">
          <a:xfrm>
            <a:off x="7250906" y="3679031"/>
            <a:ext cx="44269" cy="106892"/>
          </a:xfrm>
          <a:custGeom>
            <a:avLst/>
            <a:gdLst/>
            <a:ahLst/>
            <a:cxnLst/>
            <a:rect l="0" t="0" r="0" b="0"/>
            <a:pathLst>
              <a:path w="44269" h="106892">
                <a:moveTo>
                  <a:pt x="0" y="0"/>
                </a:moveTo>
                <a:lnTo>
                  <a:pt x="13302" y="0"/>
                </a:lnTo>
                <a:lnTo>
                  <a:pt x="15814" y="992"/>
                </a:lnTo>
                <a:lnTo>
                  <a:pt x="18480" y="2645"/>
                </a:lnTo>
                <a:lnTo>
                  <a:pt x="21249" y="4741"/>
                </a:lnTo>
                <a:lnTo>
                  <a:pt x="24088" y="7129"/>
                </a:lnTo>
                <a:lnTo>
                  <a:pt x="26973" y="9713"/>
                </a:lnTo>
                <a:lnTo>
                  <a:pt x="29889" y="12428"/>
                </a:lnTo>
                <a:lnTo>
                  <a:pt x="31832" y="15231"/>
                </a:lnTo>
                <a:lnTo>
                  <a:pt x="33127" y="18091"/>
                </a:lnTo>
                <a:lnTo>
                  <a:pt x="33991" y="20990"/>
                </a:lnTo>
                <a:lnTo>
                  <a:pt x="34567" y="23915"/>
                </a:lnTo>
                <a:lnTo>
                  <a:pt x="34950" y="26858"/>
                </a:lnTo>
                <a:lnTo>
                  <a:pt x="35207" y="29811"/>
                </a:lnTo>
                <a:lnTo>
                  <a:pt x="36370" y="32773"/>
                </a:lnTo>
                <a:lnTo>
                  <a:pt x="38137" y="35739"/>
                </a:lnTo>
                <a:lnTo>
                  <a:pt x="40307" y="38709"/>
                </a:lnTo>
                <a:lnTo>
                  <a:pt x="41755" y="42673"/>
                </a:lnTo>
                <a:lnTo>
                  <a:pt x="42719" y="47300"/>
                </a:lnTo>
                <a:lnTo>
                  <a:pt x="43362" y="52369"/>
                </a:lnTo>
                <a:lnTo>
                  <a:pt x="43792" y="56741"/>
                </a:lnTo>
                <a:lnTo>
                  <a:pt x="44077" y="60647"/>
                </a:lnTo>
                <a:lnTo>
                  <a:pt x="44268" y="64244"/>
                </a:lnTo>
                <a:lnTo>
                  <a:pt x="43403" y="67634"/>
                </a:lnTo>
                <a:lnTo>
                  <a:pt x="41834" y="70887"/>
                </a:lnTo>
                <a:lnTo>
                  <a:pt x="39794" y="74046"/>
                </a:lnTo>
                <a:lnTo>
                  <a:pt x="38436" y="77146"/>
                </a:lnTo>
                <a:lnTo>
                  <a:pt x="37531" y="80204"/>
                </a:lnTo>
                <a:lnTo>
                  <a:pt x="36927" y="83235"/>
                </a:lnTo>
                <a:lnTo>
                  <a:pt x="36524" y="87240"/>
                </a:lnTo>
                <a:lnTo>
                  <a:pt x="36256" y="91894"/>
                </a:lnTo>
                <a:lnTo>
                  <a:pt x="35825" y="104141"/>
                </a:lnTo>
                <a:lnTo>
                  <a:pt x="34797" y="105146"/>
                </a:lnTo>
                <a:lnTo>
                  <a:pt x="33120" y="105816"/>
                </a:lnTo>
                <a:lnTo>
                  <a:pt x="28040" y="106891"/>
                </a:lnTo>
                <a:lnTo>
                  <a:pt x="27623" y="105987"/>
                </a:lnTo>
                <a:lnTo>
                  <a:pt x="27345" y="104393"/>
                </a:lnTo>
                <a:lnTo>
                  <a:pt x="26789" y="9822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7" name="SMARTInkAnnotation716"/>
          <p:cNvSpPr/>
          <p:nvPr/>
        </p:nvSpPr>
        <p:spPr bwMode="auto">
          <a:xfrm>
            <a:off x="7304484" y="3696890"/>
            <a:ext cx="89298" cy="44650"/>
          </a:xfrm>
          <a:custGeom>
            <a:avLst/>
            <a:gdLst/>
            <a:ahLst/>
            <a:cxnLst/>
            <a:rect l="0" t="0" r="0" b="0"/>
            <a:pathLst>
              <a:path w="89298" h="44650">
                <a:moveTo>
                  <a:pt x="0" y="44649"/>
                </a:moveTo>
                <a:lnTo>
                  <a:pt x="25732" y="44649"/>
                </a:lnTo>
                <a:lnTo>
                  <a:pt x="31045" y="43656"/>
                </a:lnTo>
                <a:lnTo>
                  <a:pt x="36571" y="42003"/>
                </a:lnTo>
                <a:lnTo>
                  <a:pt x="42241" y="39908"/>
                </a:lnTo>
                <a:lnTo>
                  <a:pt x="47011" y="38512"/>
                </a:lnTo>
                <a:lnTo>
                  <a:pt x="51184" y="37581"/>
                </a:lnTo>
                <a:lnTo>
                  <a:pt x="54959" y="36960"/>
                </a:lnTo>
                <a:lnTo>
                  <a:pt x="58468" y="36546"/>
                </a:lnTo>
                <a:lnTo>
                  <a:pt x="61798" y="36270"/>
                </a:lnTo>
                <a:lnTo>
                  <a:pt x="65012" y="36087"/>
                </a:lnTo>
                <a:lnTo>
                  <a:pt x="68145" y="34972"/>
                </a:lnTo>
                <a:lnTo>
                  <a:pt x="71227" y="33237"/>
                </a:lnTo>
                <a:lnTo>
                  <a:pt x="74274" y="31087"/>
                </a:lnTo>
                <a:lnTo>
                  <a:pt x="76305" y="28662"/>
                </a:lnTo>
                <a:lnTo>
                  <a:pt x="77659" y="26054"/>
                </a:lnTo>
                <a:lnTo>
                  <a:pt x="78562" y="23322"/>
                </a:lnTo>
                <a:lnTo>
                  <a:pt x="80155" y="20509"/>
                </a:lnTo>
                <a:lnTo>
                  <a:pt x="82210" y="17642"/>
                </a:lnTo>
                <a:lnTo>
                  <a:pt x="84573" y="14738"/>
                </a:lnTo>
                <a:lnTo>
                  <a:pt x="86147" y="11809"/>
                </a:lnTo>
                <a:lnTo>
                  <a:pt x="87198" y="8865"/>
                </a:lnTo>
                <a:lnTo>
                  <a:pt x="8929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8" name="SMARTInkAnnotation717"/>
          <p:cNvSpPr/>
          <p:nvPr/>
        </p:nvSpPr>
        <p:spPr bwMode="auto">
          <a:xfrm>
            <a:off x="7384851" y="3652242"/>
            <a:ext cx="40770" cy="178512"/>
          </a:xfrm>
          <a:custGeom>
            <a:avLst/>
            <a:gdLst/>
            <a:ahLst/>
            <a:cxnLst/>
            <a:rect l="0" t="0" r="0" b="0"/>
            <a:pathLst>
              <a:path w="40770" h="178512">
                <a:moveTo>
                  <a:pt x="0" y="0"/>
                </a:moveTo>
                <a:lnTo>
                  <a:pt x="0" y="4740"/>
                </a:lnTo>
                <a:lnTo>
                  <a:pt x="992" y="7129"/>
                </a:lnTo>
                <a:lnTo>
                  <a:pt x="2646" y="9713"/>
                </a:lnTo>
                <a:lnTo>
                  <a:pt x="4740" y="12428"/>
                </a:lnTo>
                <a:lnTo>
                  <a:pt x="6138" y="15231"/>
                </a:lnTo>
                <a:lnTo>
                  <a:pt x="7069" y="18091"/>
                </a:lnTo>
                <a:lnTo>
                  <a:pt x="7689" y="20990"/>
                </a:lnTo>
                <a:lnTo>
                  <a:pt x="8103" y="23915"/>
                </a:lnTo>
                <a:lnTo>
                  <a:pt x="8378" y="26858"/>
                </a:lnTo>
                <a:lnTo>
                  <a:pt x="8562" y="29811"/>
                </a:lnTo>
                <a:lnTo>
                  <a:pt x="9676" y="33765"/>
                </a:lnTo>
                <a:lnTo>
                  <a:pt x="11413" y="38385"/>
                </a:lnTo>
                <a:lnTo>
                  <a:pt x="13561" y="43449"/>
                </a:lnTo>
                <a:lnTo>
                  <a:pt x="14994" y="48809"/>
                </a:lnTo>
                <a:lnTo>
                  <a:pt x="15949" y="54368"/>
                </a:lnTo>
                <a:lnTo>
                  <a:pt x="16586" y="60058"/>
                </a:lnTo>
                <a:lnTo>
                  <a:pt x="17011" y="65836"/>
                </a:lnTo>
                <a:lnTo>
                  <a:pt x="17294" y="71671"/>
                </a:lnTo>
                <a:lnTo>
                  <a:pt x="17608" y="84440"/>
                </a:lnTo>
                <a:lnTo>
                  <a:pt x="17748" y="100037"/>
                </a:lnTo>
                <a:lnTo>
                  <a:pt x="18776" y="107371"/>
                </a:lnTo>
                <a:lnTo>
                  <a:pt x="20455" y="114245"/>
                </a:lnTo>
                <a:lnTo>
                  <a:pt x="22566" y="120812"/>
                </a:lnTo>
                <a:lnTo>
                  <a:pt x="24966" y="127174"/>
                </a:lnTo>
                <a:lnTo>
                  <a:pt x="27559" y="133400"/>
                </a:lnTo>
                <a:lnTo>
                  <a:pt x="30278" y="139535"/>
                </a:lnTo>
                <a:lnTo>
                  <a:pt x="32092" y="144617"/>
                </a:lnTo>
                <a:lnTo>
                  <a:pt x="33301" y="148997"/>
                </a:lnTo>
                <a:lnTo>
                  <a:pt x="34107" y="152910"/>
                </a:lnTo>
                <a:lnTo>
                  <a:pt x="34644" y="157502"/>
                </a:lnTo>
                <a:lnTo>
                  <a:pt x="35003" y="162548"/>
                </a:lnTo>
                <a:lnTo>
                  <a:pt x="35241" y="167897"/>
                </a:lnTo>
                <a:lnTo>
                  <a:pt x="36392" y="171463"/>
                </a:lnTo>
                <a:lnTo>
                  <a:pt x="38152" y="173840"/>
                </a:lnTo>
                <a:lnTo>
                  <a:pt x="40318" y="175424"/>
                </a:lnTo>
                <a:lnTo>
                  <a:pt x="40769" y="176481"/>
                </a:lnTo>
                <a:lnTo>
                  <a:pt x="40077" y="177185"/>
                </a:lnTo>
                <a:lnTo>
                  <a:pt x="36579" y="178315"/>
                </a:lnTo>
                <a:lnTo>
                  <a:pt x="35300" y="178408"/>
                </a:lnTo>
                <a:lnTo>
                  <a:pt x="33456" y="178470"/>
                </a:lnTo>
                <a:lnTo>
                  <a:pt x="31233" y="178511"/>
                </a:lnTo>
                <a:lnTo>
                  <a:pt x="28760" y="177547"/>
                </a:lnTo>
                <a:lnTo>
                  <a:pt x="26119" y="175911"/>
                </a:lnTo>
                <a:lnTo>
                  <a:pt x="23366" y="173829"/>
                </a:lnTo>
                <a:lnTo>
                  <a:pt x="21531" y="171449"/>
                </a:lnTo>
                <a:lnTo>
                  <a:pt x="20306" y="168869"/>
                </a:lnTo>
                <a:lnTo>
                  <a:pt x="17859" y="16073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9" name="SMARTInkAnnotation718"/>
          <p:cNvSpPr/>
          <p:nvPr/>
        </p:nvSpPr>
        <p:spPr bwMode="auto">
          <a:xfrm>
            <a:off x="7591739" y="3670501"/>
            <a:ext cx="105652" cy="133021"/>
          </a:xfrm>
          <a:custGeom>
            <a:avLst/>
            <a:gdLst/>
            <a:ahLst/>
            <a:cxnLst/>
            <a:rect l="0" t="0" r="0" b="0"/>
            <a:pathLst>
              <a:path w="105652" h="133021">
                <a:moveTo>
                  <a:pt x="69932" y="17459"/>
                </a:moveTo>
                <a:lnTo>
                  <a:pt x="69932" y="12719"/>
                </a:lnTo>
                <a:lnTo>
                  <a:pt x="68940" y="11323"/>
                </a:lnTo>
                <a:lnTo>
                  <a:pt x="67287" y="10392"/>
                </a:lnTo>
                <a:lnTo>
                  <a:pt x="65192" y="9771"/>
                </a:lnTo>
                <a:lnTo>
                  <a:pt x="63796" y="8365"/>
                </a:lnTo>
                <a:lnTo>
                  <a:pt x="62865" y="6436"/>
                </a:lnTo>
                <a:lnTo>
                  <a:pt x="62244" y="4157"/>
                </a:lnTo>
                <a:lnTo>
                  <a:pt x="60838" y="2638"/>
                </a:lnTo>
                <a:lnTo>
                  <a:pt x="58908" y="1626"/>
                </a:lnTo>
                <a:lnTo>
                  <a:pt x="56630" y="950"/>
                </a:lnTo>
                <a:lnTo>
                  <a:pt x="54119" y="500"/>
                </a:lnTo>
                <a:lnTo>
                  <a:pt x="51453" y="200"/>
                </a:lnTo>
                <a:lnTo>
                  <a:pt x="48683" y="0"/>
                </a:lnTo>
                <a:lnTo>
                  <a:pt x="45844" y="859"/>
                </a:lnTo>
                <a:lnTo>
                  <a:pt x="42960" y="2424"/>
                </a:lnTo>
                <a:lnTo>
                  <a:pt x="40044" y="4459"/>
                </a:lnTo>
                <a:lnTo>
                  <a:pt x="37109" y="6808"/>
                </a:lnTo>
                <a:lnTo>
                  <a:pt x="34159" y="9367"/>
                </a:lnTo>
                <a:lnTo>
                  <a:pt x="31201" y="12064"/>
                </a:lnTo>
                <a:lnTo>
                  <a:pt x="27244" y="14855"/>
                </a:lnTo>
                <a:lnTo>
                  <a:pt x="22622" y="17707"/>
                </a:lnTo>
                <a:lnTo>
                  <a:pt x="17556" y="20601"/>
                </a:lnTo>
                <a:lnTo>
                  <a:pt x="14179" y="23523"/>
                </a:lnTo>
                <a:lnTo>
                  <a:pt x="11928" y="26462"/>
                </a:lnTo>
                <a:lnTo>
                  <a:pt x="3574" y="43051"/>
                </a:lnTo>
                <a:lnTo>
                  <a:pt x="1881" y="48411"/>
                </a:lnTo>
                <a:lnTo>
                  <a:pt x="753" y="53968"/>
                </a:lnTo>
                <a:lnTo>
                  <a:pt x="0" y="59658"/>
                </a:lnTo>
                <a:lnTo>
                  <a:pt x="491" y="64444"/>
                </a:lnTo>
                <a:lnTo>
                  <a:pt x="1810" y="68626"/>
                </a:lnTo>
                <a:lnTo>
                  <a:pt x="11057" y="87208"/>
                </a:lnTo>
                <a:lnTo>
                  <a:pt x="13814" y="91740"/>
                </a:lnTo>
                <a:lnTo>
                  <a:pt x="16646" y="95753"/>
                </a:lnTo>
                <a:lnTo>
                  <a:pt x="19525" y="99421"/>
                </a:lnTo>
                <a:lnTo>
                  <a:pt x="23430" y="102858"/>
                </a:lnTo>
                <a:lnTo>
                  <a:pt x="28016" y="106142"/>
                </a:lnTo>
                <a:lnTo>
                  <a:pt x="33059" y="109324"/>
                </a:lnTo>
                <a:lnTo>
                  <a:pt x="38405" y="112437"/>
                </a:lnTo>
                <a:lnTo>
                  <a:pt x="43953" y="115504"/>
                </a:lnTo>
                <a:lnTo>
                  <a:pt x="55409" y="121558"/>
                </a:lnTo>
                <a:lnTo>
                  <a:pt x="67115" y="127557"/>
                </a:lnTo>
                <a:lnTo>
                  <a:pt x="73015" y="129553"/>
                </a:lnTo>
                <a:lnTo>
                  <a:pt x="78933" y="130884"/>
                </a:lnTo>
                <a:lnTo>
                  <a:pt x="93208" y="133020"/>
                </a:lnTo>
                <a:lnTo>
                  <a:pt x="95371" y="132203"/>
                </a:lnTo>
                <a:lnTo>
                  <a:pt x="97805" y="130666"/>
                </a:lnTo>
                <a:lnTo>
                  <a:pt x="105651" y="12461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0" name="SMARTInkAnnotation719"/>
          <p:cNvSpPr/>
          <p:nvPr/>
        </p:nvSpPr>
        <p:spPr bwMode="auto">
          <a:xfrm>
            <a:off x="7763756" y="3687960"/>
            <a:ext cx="13970" cy="107158"/>
          </a:xfrm>
          <a:custGeom>
            <a:avLst/>
            <a:gdLst/>
            <a:ahLst/>
            <a:cxnLst/>
            <a:rect l="0" t="0" r="0" b="0"/>
            <a:pathLst>
              <a:path w="13970" h="107158">
                <a:moveTo>
                  <a:pt x="5072" y="0"/>
                </a:moveTo>
                <a:lnTo>
                  <a:pt x="5072" y="12429"/>
                </a:lnTo>
                <a:lnTo>
                  <a:pt x="6064" y="15232"/>
                </a:lnTo>
                <a:lnTo>
                  <a:pt x="7717" y="18092"/>
                </a:lnTo>
                <a:lnTo>
                  <a:pt x="9812" y="20991"/>
                </a:lnTo>
                <a:lnTo>
                  <a:pt x="11209" y="23916"/>
                </a:lnTo>
                <a:lnTo>
                  <a:pt x="12140" y="26858"/>
                </a:lnTo>
                <a:lnTo>
                  <a:pt x="12760" y="29812"/>
                </a:lnTo>
                <a:lnTo>
                  <a:pt x="13174" y="33765"/>
                </a:lnTo>
                <a:lnTo>
                  <a:pt x="13449" y="38386"/>
                </a:lnTo>
                <a:lnTo>
                  <a:pt x="13756" y="47818"/>
                </a:lnTo>
                <a:lnTo>
                  <a:pt x="13928" y="59699"/>
                </a:lnTo>
                <a:lnTo>
                  <a:pt x="13969" y="69859"/>
                </a:lnTo>
                <a:lnTo>
                  <a:pt x="12987" y="74354"/>
                </a:lnTo>
                <a:lnTo>
                  <a:pt x="11341" y="78343"/>
                </a:lnTo>
                <a:lnTo>
                  <a:pt x="9252" y="81994"/>
                </a:lnTo>
                <a:lnTo>
                  <a:pt x="7858" y="85421"/>
                </a:lnTo>
                <a:lnTo>
                  <a:pt x="6930" y="88697"/>
                </a:lnTo>
                <a:lnTo>
                  <a:pt x="5439" y="96344"/>
                </a:lnTo>
                <a:lnTo>
                  <a:pt x="4324" y="97964"/>
                </a:lnTo>
                <a:lnTo>
                  <a:pt x="2589" y="100036"/>
                </a:lnTo>
                <a:lnTo>
                  <a:pt x="440" y="102410"/>
                </a:lnTo>
                <a:lnTo>
                  <a:pt x="0" y="103992"/>
                </a:lnTo>
                <a:lnTo>
                  <a:pt x="699" y="105047"/>
                </a:lnTo>
                <a:lnTo>
                  <a:pt x="5072" y="10715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1" name="SMARTInkAnnotation720"/>
          <p:cNvSpPr/>
          <p:nvPr/>
        </p:nvSpPr>
        <p:spPr bwMode="auto">
          <a:xfrm>
            <a:off x="7786687" y="3732609"/>
            <a:ext cx="107157" cy="35720"/>
          </a:xfrm>
          <a:custGeom>
            <a:avLst/>
            <a:gdLst/>
            <a:ahLst/>
            <a:cxnLst/>
            <a:rect l="0" t="0" r="0" b="0"/>
            <a:pathLst>
              <a:path w="107157" h="35720">
                <a:moveTo>
                  <a:pt x="0" y="35719"/>
                </a:moveTo>
                <a:lnTo>
                  <a:pt x="17169" y="35719"/>
                </a:lnTo>
                <a:lnTo>
                  <a:pt x="22361" y="34726"/>
                </a:lnTo>
                <a:lnTo>
                  <a:pt x="27805" y="33073"/>
                </a:lnTo>
                <a:lnTo>
                  <a:pt x="33420" y="30978"/>
                </a:lnTo>
                <a:lnTo>
                  <a:pt x="39146" y="29582"/>
                </a:lnTo>
                <a:lnTo>
                  <a:pt x="44949" y="28651"/>
                </a:lnTo>
                <a:lnTo>
                  <a:pt x="50802" y="28030"/>
                </a:lnTo>
                <a:lnTo>
                  <a:pt x="56688" y="26624"/>
                </a:lnTo>
                <a:lnTo>
                  <a:pt x="62597" y="24695"/>
                </a:lnTo>
                <a:lnTo>
                  <a:pt x="68521" y="22416"/>
                </a:lnTo>
                <a:lnTo>
                  <a:pt x="73462" y="19905"/>
                </a:lnTo>
                <a:lnTo>
                  <a:pt x="77748" y="17239"/>
                </a:lnTo>
                <a:lnTo>
                  <a:pt x="81598" y="14469"/>
                </a:lnTo>
                <a:lnTo>
                  <a:pt x="85156" y="12622"/>
                </a:lnTo>
                <a:lnTo>
                  <a:pt x="88521" y="11391"/>
                </a:lnTo>
                <a:lnTo>
                  <a:pt x="91756" y="10571"/>
                </a:lnTo>
                <a:lnTo>
                  <a:pt x="94905" y="9032"/>
                </a:lnTo>
                <a:lnTo>
                  <a:pt x="97996" y="7013"/>
                </a:lnTo>
                <a:lnTo>
                  <a:pt x="10715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2" name="SMARTInkAnnotation721"/>
          <p:cNvSpPr/>
          <p:nvPr/>
        </p:nvSpPr>
        <p:spPr bwMode="auto">
          <a:xfrm>
            <a:off x="7902773" y="3670101"/>
            <a:ext cx="17860" cy="142876"/>
          </a:xfrm>
          <a:custGeom>
            <a:avLst/>
            <a:gdLst/>
            <a:ahLst/>
            <a:cxnLst/>
            <a:rect l="0" t="0" r="0" b="0"/>
            <a:pathLst>
              <a:path w="17860" h="142876">
                <a:moveTo>
                  <a:pt x="0" y="0"/>
                </a:moveTo>
                <a:lnTo>
                  <a:pt x="0" y="29811"/>
                </a:lnTo>
                <a:lnTo>
                  <a:pt x="992" y="33765"/>
                </a:lnTo>
                <a:lnTo>
                  <a:pt x="2646" y="38385"/>
                </a:lnTo>
                <a:lnTo>
                  <a:pt x="4740" y="43449"/>
                </a:lnTo>
                <a:lnTo>
                  <a:pt x="6138" y="48810"/>
                </a:lnTo>
                <a:lnTo>
                  <a:pt x="7068" y="54368"/>
                </a:lnTo>
                <a:lnTo>
                  <a:pt x="7689" y="60058"/>
                </a:lnTo>
                <a:lnTo>
                  <a:pt x="8103" y="64843"/>
                </a:lnTo>
                <a:lnTo>
                  <a:pt x="8378" y="69026"/>
                </a:lnTo>
                <a:lnTo>
                  <a:pt x="8561" y="72806"/>
                </a:lnTo>
                <a:lnTo>
                  <a:pt x="9676" y="77311"/>
                </a:lnTo>
                <a:lnTo>
                  <a:pt x="11412" y="82299"/>
                </a:lnTo>
                <a:lnTo>
                  <a:pt x="13561" y="87608"/>
                </a:lnTo>
                <a:lnTo>
                  <a:pt x="14994" y="93132"/>
                </a:lnTo>
                <a:lnTo>
                  <a:pt x="15949" y="98799"/>
                </a:lnTo>
                <a:lnTo>
                  <a:pt x="16586" y="104561"/>
                </a:lnTo>
                <a:lnTo>
                  <a:pt x="17011" y="109395"/>
                </a:lnTo>
                <a:lnTo>
                  <a:pt x="17294" y="113610"/>
                </a:lnTo>
                <a:lnTo>
                  <a:pt x="17608" y="120939"/>
                </a:lnTo>
                <a:lnTo>
                  <a:pt x="17785" y="130643"/>
                </a:lnTo>
                <a:lnTo>
                  <a:pt x="17859"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3" name="SMARTInkAnnotation722"/>
          <p:cNvSpPr/>
          <p:nvPr/>
        </p:nvSpPr>
        <p:spPr bwMode="auto">
          <a:xfrm>
            <a:off x="8018859" y="3777257"/>
            <a:ext cx="150029" cy="98228"/>
          </a:xfrm>
          <a:custGeom>
            <a:avLst/>
            <a:gdLst/>
            <a:ahLst/>
            <a:cxnLst/>
            <a:rect l="0" t="0" r="0" b="0"/>
            <a:pathLst>
              <a:path w="150029" h="98228">
                <a:moveTo>
                  <a:pt x="0" y="0"/>
                </a:moveTo>
                <a:lnTo>
                  <a:pt x="42241" y="0"/>
                </a:lnTo>
                <a:lnTo>
                  <a:pt x="47011" y="993"/>
                </a:lnTo>
                <a:lnTo>
                  <a:pt x="51184" y="2646"/>
                </a:lnTo>
                <a:lnTo>
                  <a:pt x="54959" y="4741"/>
                </a:lnTo>
                <a:lnTo>
                  <a:pt x="58468" y="7130"/>
                </a:lnTo>
                <a:lnTo>
                  <a:pt x="61798" y="9714"/>
                </a:lnTo>
                <a:lnTo>
                  <a:pt x="65011" y="12429"/>
                </a:lnTo>
                <a:lnTo>
                  <a:pt x="67153" y="15232"/>
                </a:lnTo>
                <a:lnTo>
                  <a:pt x="68581" y="18092"/>
                </a:lnTo>
                <a:lnTo>
                  <a:pt x="69534" y="20991"/>
                </a:lnTo>
                <a:lnTo>
                  <a:pt x="69176" y="24908"/>
                </a:lnTo>
                <a:lnTo>
                  <a:pt x="67945" y="29504"/>
                </a:lnTo>
                <a:lnTo>
                  <a:pt x="66133" y="34552"/>
                </a:lnTo>
                <a:lnTo>
                  <a:pt x="63932" y="38910"/>
                </a:lnTo>
                <a:lnTo>
                  <a:pt x="61473" y="42807"/>
                </a:lnTo>
                <a:lnTo>
                  <a:pt x="58841" y="46398"/>
                </a:lnTo>
                <a:lnTo>
                  <a:pt x="56094" y="50776"/>
                </a:lnTo>
                <a:lnTo>
                  <a:pt x="53271" y="55679"/>
                </a:lnTo>
                <a:lnTo>
                  <a:pt x="50397" y="60931"/>
                </a:lnTo>
                <a:lnTo>
                  <a:pt x="48481" y="65426"/>
                </a:lnTo>
                <a:lnTo>
                  <a:pt x="47203" y="69414"/>
                </a:lnTo>
                <a:lnTo>
                  <a:pt x="46351" y="73065"/>
                </a:lnTo>
                <a:lnTo>
                  <a:pt x="45785" y="76491"/>
                </a:lnTo>
                <a:lnTo>
                  <a:pt x="45406" y="79768"/>
                </a:lnTo>
                <a:lnTo>
                  <a:pt x="45154" y="82944"/>
                </a:lnTo>
                <a:lnTo>
                  <a:pt x="44985" y="86054"/>
                </a:lnTo>
                <a:lnTo>
                  <a:pt x="44798" y="92155"/>
                </a:lnTo>
                <a:lnTo>
                  <a:pt x="45740" y="94179"/>
                </a:lnTo>
                <a:lnTo>
                  <a:pt x="47361" y="95529"/>
                </a:lnTo>
                <a:lnTo>
                  <a:pt x="49433" y="96428"/>
                </a:lnTo>
                <a:lnTo>
                  <a:pt x="51808" y="97027"/>
                </a:lnTo>
                <a:lnTo>
                  <a:pt x="54382" y="97428"/>
                </a:lnTo>
                <a:lnTo>
                  <a:pt x="57090" y="97694"/>
                </a:lnTo>
                <a:lnTo>
                  <a:pt x="60881" y="97871"/>
                </a:lnTo>
                <a:lnTo>
                  <a:pt x="70383" y="98069"/>
                </a:lnTo>
                <a:lnTo>
                  <a:pt x="145806" y="98226"/>
                </a:lnTo>
                <a:lnTo>
                  <a:pt x="147806" y="97234"/>
                </a:lnTo>
                <a:lnTo>
                  <a:pt x="149138" y="95581"/>
                </a:lnTo>
                <a:lnTo>
                  <a:pt x="150028" y="93486"/>
                </a:lnTo>
                <a:lnTo>
                  <a:pt x="149628" y="92090"/>
                </a:lnTo>
                <a:lnTo>
                  <a:pt x="148368" y="91159"/>
                </a:lnTo>
                <a:lnTo>
                  <a:pt x="146537" y="90539"/>
                </a:lnTo>
                <a:lnTo>
                  <a:pt x="145317" y="91117"/>
                </a:lnTo>
                <a:lnTo>
                  <a:pt x="144503" y="92495"/>
                </a:lnTo>
                <a:lnTo>
                  <a:pt x="143197" y="97094"/>
                </a:lnTo>
                <a:lnTo>
                  <a:pt x="142097" y="97472"/>
                </a:lnTo>
                <a:lnTo>
                  <a:pt x="138229" y="97892"/>
                </a:lnTo>
                <a:lnTo>
                  <a:pt x="133945" y="9822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4" name="SMARTInkAnnotation723"/>
          <p:cNvSpPr/>
          <p:nvPr/>
        </p:nvSpPr>
        <p:spPr bwMode="auto">
          <a:xfrm>
            <a:off x="8233335" y="3687970"/>
            <a:ext cx="181216" cy="115880"/>
          </a:xfrm>
          <a:custGeom>
            <a:avLst/>
            <a:gdLst/>
            <a:ahLst/>
            <a:cxnLst/>
            <a:rect l="0" t="0" r="0" b="0"/>
            <a:pathLst>
              <a:path w="181216" h="115880">
                <a:moveTo>
                  <a:pt x="53415" y="8920"/>
                </a:moveTo>
                <a:lnTo>
                  <a:pt x="62236" y="99"/>
                </a:lnTo>
                <a:lnTo>
                  <a:pt x="57572" y="23"/>
                </a:lnTo>
                <a:lnTo>
                  <a:pt x="49905" y="0"/>
                </a:lnTo>
                <a:lnTo>
                  <a:pt x="47106" y="989"/>
                </a:lnTo>
                <a:lnTo>
                  <a:pt x="44248" y="2640"/>
                </a:lnTo>
                <a:lnTo>
                  <a:pt x="41350" y="4734"/>
                </a:lnTo>
                <a:lnTo>
                  <a:pt x="37434" y="6129"/>
                </a:lnTo>
                <a:lnTo>
                  <a:pt x="32839" y="7059"/>
                </a:lnTo>
                <a:lnTo>
                  <a:pt x="27791" y="7680"/>
                </a:lnTo>
                <a:lnTo>
                  <a:pt x="23433" y="9085"/>
                </a:lnTo>
                <a:lnTo>
                  <a:pt x="19537" y="11015"/>
                </a:lnTo>
                <a:lnTo>
                  <a:pt x="15947" y="13293"/>
                </a:lnTo>
                <a:lnTo>
                  <a:pt x="12561" y="16796"/>
                </a:lnTo>
                <a:lnTo>
                  <a:pt x="9312" y="21117"/>
                </a:lnTo>
                <a:lnTo>
                  <a:pt x="6153" y="25981"/>
                </a:lnTo>
                <a:lnTo>
                  <a:pt x="4048" y="30215"/>
                </a:lnTo>
                <a:lnTo>
                  <a:pt x="2643" y="34031"/>
                </a:lnTo>
                <a:lnTo>
                  <a:pt x="1707" y="37567"/>
                </a:lnTo>
                <a:lnTo>
                  <a:pt x="1084" y="41909"/>
                </a:lnTo>
                <a:lnTo>
                  <a:pt x="667" y="46787"/>
                </a:lnTo>
                <a:lnTo>
                  <a:pt x="205" y="56508"/>
                </a:lnTo>
                <a:lnTo>
                  <a:pt x="0" y="64135"/>
                </a:lnTo>
                <a:lnTo>
                  <a:pt x="1930" y="68551"/>
                </a:lnTo>
                <a:lnTo>
                  <a:pt x="5201" y="73478"/>
                </a:lnTo>
                <a:lnTo>
                  <a:pt x="9366" y="78748"/>
                </a:lnTo>
                <a:lnTo>
                  <a:pt x="14127" y="84245"/>
                </a:lnTo>
                <a:lnTo>
                  <a:pt x="19286" y="89895"/>
                </a:lnTo>
                <a:lnTo>
                  <a:pt x="24709" y="95646"/>
                </a:lnTo>
                <a:lnTo>
                  <a:pt x="31300" y="100472"/>
                </a:lnTo>
                <a:lnTo>
                  <a:pt x="38671" y="104681"/>
                </a:lnTo>
                <a:lnTo>
                  <a:pt x="46562" y="108480"/>
                </a:lnTo>
                <a:lnTo>
                  <a:pt x="54800" y="111012"/>
                </a:lnTo>
                <a:lnTo>
                  <a:pt x="63267" y="112700"/>
                </a:lnTo>
                <a:lnTo>
                  <a:pt x="71889" y="113825"/>
                </a:lnTo>
                <a:lnTo>
                  <a:pt x="80614" y="114576"/>
                </a:lnTo>
                <a:lnTo>
                  <a:pt x="89406" y="115076"/>
                </a:lnTo>
                <a:lnTo>
                  <a:pt x="107114" y="115632"/>
                </a:lnTo>
                <a:lnTo>
                  <a:pt x="124906" y="115879"/>
                </a:lnTo>
                <a:lnTo>
                  <a:pt x="132826" y="114952"/>
                </a:lnTo>
                <a:lnTo>
                  <a:pt x="140089" y="113342"/>
                </a:lnTo>
                <a:lnTo>
                  <a:pt x="146916" y="111277"/>
                </a:lnTo>
                <a:lnTo>
                  <a:pt x="153451" y="108908"/>
                </a:lnTo>
                <a:lnTo>
                  <a:pt x="159793" y="106337"/>
                </a:lnTo>
                <a:lnTo>
                  <a:pt x="166005" y="103630"/>
                </a:lnTo>
                <a:lnTo>
                  <a:pt x="171139" y="99841"/>
                </a:lnTo>
                <a:lnTo>
                  <a:pt x="175554" y="95332"/>
                </a:lnTo>
                <a:lnTo>
                  <a:pt x="179489" y="90340"/>
                </a:lnTo>
                <a:lnTo>
                  <a:pt x="181121" y="86020"/>
                </a:lnTo>
                <a:lnTo>
                  <a:pt x="181215" y="82149"/>
                </a:lnTo>
                <a:lnTo>
                  <a:pt x="180287" y="78575"/>
                </a:lnTo>
                <a:lnTo>
                  <a:pt x="178676" y="74208"/>
                </a:lnTo>
                <a:lnTo>
                  <a:pt x="176609" y="69313"/>
                </a:lnTo>
                <a:lnTo>
                  <a:pt x="174240" y="64064"/>
                </a:lnTo>
                <a:lnTo>
                  <a:pt x="168960" y="52941"/>
                </a:lnTo>
                <a:lnTo>
                  <a:pt x="166163" y="47198"/>
                </a:lnTo>
                <a:lnTo>
                  <a:pt x="163307" y="42376"/>
                </a:lnTo>
                <a:lnTo>
                  <a:pt x="160410" y="38170"/>
                </a:lnTo>
                <a:lnTo>
                  <a:pt x="157487" y="34373"/>
                </a:lnTo>
                <a:lnTo>
                  <a:pt x="154546" y="29857"/>
                </a:lnTo>
                <a:lnTo>
                  <a:pt x="151594" y="24863"/>
                </a:lnTo>
                <a:lnTo>
                  <a:pt x="148633" y="19549"/>
                </a:lnTo>
                <a:lnTo>
                  <a:pt x="144674" y="16006"/>
                </a:lnTo>
                <a:lnTo>
                  <a:pt x="140051" y="13644"/>
                </a:lnTo>
                <a:lnTo>
                  <a:pt x="134985" y="12070"/>
                </a:lnTo>
                <a:lnTo>
                  <a:pt x="130615" y="11019"/>
                </a:lnTo>
                <a:lnTo>
                  <a:pt x="126709" y="10320"/>
                </a:lnTo>
                <a:lnTo>
                  <a:pt x="115922" y="892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5" name="SMARTInkAnnotation724"/>
          <p:cNvSpPr/>
          <p:nvPr/>
        </p:nvSpPr>
        <p:spPr bwMode="auto">
          <a:xfrm>
            <a:off x="8492132" y="3688328"/>
            <a:ext cx="53458" cy="115719"/>
          </a:xfrm>
          <a:custGeom>
            <a:avLst/>
            <a:gdLst/>
            <a:ahLst/>
            <a:cxnLst/>
            <a:rect l="0" t="0" r="0" b="0"/>
            <a:pathLst>
              <a:path w="53458" h="115719">
                <a:moveTo>
                  <a:pt x="0" y="8562"/>
                </a:moveTo>
                <a:lnTo>
                  <a:pt x="0" y="874"/>
                </a:lnTo>
                <a:lnTo>
                  <a:pt x="993" y="460"/>
                </a:lnTo>
                <a:lnTo>
                  <a:pt x="2647" y="184"/>
                </a:lnTo>
                <a:lnTo>
                  <a:pt x="4740" y="0"/>
                </a:lnTo>
                <a:lnTo>
                  <a:pt x="7130" y="870"/>
                </a:lnTo>
                <a:lnTo>
                  <a:pt x="9714" y="2442"/>
                </a:lnTo>
                <a:lnTo>
                  <a:pt x="12429" y="4482"/>
                </a:lnTo>
                <a:lnTo>
                  <a:pt x="15231" y="5842"/>
                </a:lnTo>
                <a:lnTo>
                  <a:pt x="18093" y="6749"/>
                </a:lnTo>
                <a:lnTo>
                  <a:pt x="20991" y="7353"/>
                </a:lnTo>
                <a:lnTo>
                  <a:pt x="22924" y="8749"/>
                </a:lnTo>
                <a:lnTo>
                  <a:pt x="24212" y="10671"/>
                </a:lnTo>
                <a:lnTo>
                  <a:pt x="25071" y="12945"/>
                </a:lnTo>
                <a:lnTo>
                  <a:pt x="26637" y="16445"/>
                </a:lnTo>
                <a:lnTo>
                  <a:pt x="31021" y="25626"/>
                </a:lnTo>
                <a:lnTo>
                  <a:pt x="33580" y="29860"/>
                </a:lnTo>
                <a:lnTo>
                  <a:pt x="36277" y="33675"/>
                </a:lnTo>
                <a:lnTo>
                  <a:pt x="39068" y="37210"/>
                </a:lnTo>
                <a:lnTo>
                  <a:pt x="40927" y="40559"/>
                </a:lnTo>
                <a:lnTo>
                  <a:pt x="42169" y="43784"/>
                </a:lnTo>
                <a:lnTo>
                  <a:pt x="42995" y="46926"/>
                </a:lnTo>
                <a:lnTo>
                  <a:pt x="44539" y="50013"/>
                </a:lnTo>
                <a:lnTo>
                  <a:pt x="46560" y="53063"/>
                </a:lnTo>
                <a:lnTo>
                  <a:pt x="48900" y="56089"/>
                </a:lnTo>
                <a:lnTo>
                  <a:pt x="50458" y="60091"/>
                </a:lnTo>
                <a:lnTo>
                  <a:pt x="51499" y="64743"/>
                </a:lnTo>
                <a:lnTo>
                  <a:pt x="52192" y="69829"/>
                </a:lnTo>
                <a:lnTo>
                  <a:pt x="52654" y="74211"/>
                </a:lnTo>
                <a:lnTo>
                  <a:pt x="52962" y="78125"/>
                </a:lnTo>
                <a:lnTo>
                  <a:pt x="53167" y="81726"/>
                </a:lnTo>
                <a:lnTo>
                  <a:pt x="53397" y="88374"/>
                </a:lnTo>
                <a:lnTo>
                  <a:pt x="53457" y="91536"/>
                </a:lnTo>
                <a:lnTo>
                  <a:pt x="52506" y="94636"/>
                </a:lnTo>
                <a:lnTo>
                  <a:pt x="50879" y="97694"/>
                </a:lnTo>
                <a:lnTo>
                  <a:pt x="48802" y="100726"/>
                </a:lnTo>
                <a:lnTo>
                  <a:pt x="47418" y="103739"/>
                </a:lnTo>
                <a:lnTo>
                  <a:pt x="46495" y="106740"/>
                </a:lnTo>
                <a:lnTo>
                  <a:pt x="44649" y="11571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6" name="SMARTInkAnnotation725"/>
          <p:cNvSpPr/>
          <p:nvPr/>
        </p:nvSpPr>
        <p:spPr bwMode="auto">
          <a:xfrm>
            <a:off x="8518921" y="3696890"/>
            <a:ext cx="160736" cy="80368"/>
          </a:xfrm>
          <a:custGeom>
            <a:avLst/>
            <a:gdLst/>
            <a:ahLst/>
            <a:cxnLst/>
            <a:rect l="0" t="0" r="0" b="0"/>
            <a:pathLst>
              <a:path w="160736" h="80368">
                <a:moveTo>
                  <a:pt x="0" y="80367"/>
                </a:moveTo>
                <a:lnTo>
                  <a:pt x="9481" y="75627"/>
                </a:lnTo>
                <a:lnTo>
                  <a:pt x="13266" y="74230"/>
                </a:lnTo>
                <a:lnTo>
                  <a:pt x="16782" y="73300"/>
                </a:lnTo>
                <a:lnTo>
                  <a:pt x="20118" y="72679"/>
                </a:lnTo>
                <a:lnTo>
                  <a:pt x="24326" y="71273"/>
                </a:lnTo>
                <a:lnTo>
                  <a:pt x="29116" y="69344"/>
                </a:lnTo>
                <a:lnTo>
                  <a:pt x="34294" y="67065"/>
                </a:lnTo>
                <a:lnTo>
                  <a:pt x="40723" y="65546"/>
                </a:lnTo>
                <a:lnTo>
                  <a:pt x="47984" y="64533"/>
                </a:lnTo>
                <a:lnTo>
                  <a:pt x="55802" y="63858"/>
                </a:lnTo>
                <a:lnTo>
                  <a:pt x="62998" y="62416"/>
                </a:lnTo>
                <a:lnTo>
                  <a:pt x="69780" y="60462"/>
                </a:lnTo>
                <a:lnTo>
                  <a:pt x="76286" y="58168"/>
                </a:lnTo>
                <a:lnTo>
                  <a:pt x="81616" y="56638"/>
                </a:lnTo>
                <a:lnTo>
                  <a:pt x="86160" y="55618"/>
                </a:lnTo>
                <a:lnTo>
                  <a:pt x="90182" y="54938"/>
                </a:lnTo>
                <a:lnTo>
                  <a:pt x="93856" y="54485"/>
                </a:lnTo>
                <a:lnTo>
                  <a:pt x="97298" y="54183"/>
                </a:lnTo>
                <a:lnTo>
                  <a:pt x="100585" y="53981"/>
                </a:lnTo>
                <a:lnTo>
                  <a:pt x="103768" y="52855"/>
                </a:lnTo>
                <a:lnTo>
                  <a:pt x="106881" y="51111"/>
                </a:lnTo>
                <a:lnTo>
                  <a:pt x="109950" y="48957"/>
                </a:lnTo>
                <a:lnTo>
                  <a:pt x="112987" y="47521"/>
                </a:lnTo>
                <a:lnTo>
                  <a:pt x="116006" y="46564"/>
                </a:lnTo>
                <a:lnTo>
                  <a:pt x="119009" y="45925"/>
                </a:lnTo>
                <a:lnTo>
                  <a:pt x="122003" y="44507"/>
                </a:lnTo>
                <a:lnTo>
                  <a:pt x="124992" y="42570"/>
                </a:lnTo>
                <a:lnTo>
                  <a:pt x="127977" y="40286"/>
                </a:lnTo>
                <a:lnTo>
                  <a:pt x="130958" y="37772"/>
                </a:lnTo>
                <a:lnTo>
                  <a:pt x="133939" y="35103"/>
                </a:lnTo>
                <a:lnTo>
                  <a:pt x="139896" y="29492"/>
                </a:lnTo>
                <a:lnTo>
                  <a:pt x="145850" y="23691"/>
                </a:lnTo>
                <a:lnTo>
                  <a:pt x="148828" y="19763"/>
                </a:lnTo>
                <a:lnTo>
                  <a:pt x="151804" y="15159"/>
                </a:lnTo>
                <a:lnTo>
                  <a:pt x="160735"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7" name="SMARTInkAnnotation726"/>
          <p:cNvSpPr/>
          <p:nvPr/>
        </p:nvSpPr>
        <p:spPr bwMode="auto">
          <a:xfrm>
            <a:off x="8679656" y="3670101"/>
            <a:ext cx="35717" cy="204822"/>
          </a:xfrm>
          <a:custGeom>
            <a:avLst/>
            <a:gdLst/>
            <a:ahLst/>
            <a:cxnLst/>
            <a:rect l="0" t="0" r="0" b="0"/>
            <a:pathLst>
              <a:path w="35717" h="204822">
                <a:moveTo>
                  <a:pt x="0" y="0"/>
                </a:moveTo>
                <a:lnTo>
                  <a:pt x="4740" y="4741"/>
                </a:lnTo>
                <a:lnTo>
                  <a:pt x="6137" y="7129"/>
                </a:lnTo>
                <a:lnTo>
                  <a:pt x="7068" y="9713"/>
                </a:lnTo>
                <a:lnTo>
                  <a:pt x="8102" y="15231"/>
                </a:lnTo>
                <a:lnTo>
                  <a:pt x="8562" y="20991"/>
                </a:lnTo>
                <a:lnTo>
                  <a:pt x="9677" y="24908"/>
                </a:lnTo>
                <a:lnTo>
                  <a:pt x="11412" y="29504"/>
                </a:lnTo>
                <a:lnTo>
                  <a:pt x="13561" y="34552"/>
                </a:lnTo>
                <a:lnTo>
                  <a:pt x="14994" y="39902"/>
                </a:lnTo>
                <a:lnTo>
                  <a:pt x="15948" y="45453"/>
                </a:lnTo>
                <a:lnTo>
                  <a:pt x="16586" y="51138"/>
                </a:lnTo>
                <a:lnTo>
                  <a:pt x="18003" y="56912"/>
                </a:lnTo>
                <a:lnTo>
                  <a:pt x="19939" y="62747"/>
                </a:lnTo>
                <a:lnTo>
                  <a:pt x="22222" y="68620"/>
                </a:lnTo>
                <a:lnTo>
                  <a:pt x="23745" y="74520"/>
                </a:lnTo>
                <a:lnTo>
                  <a:pt x="24759" y="80439"/>
                </a:lnTo>
                <a:lnTo>
                  <a:pt x="25436" y="86367"/>
                </a:lnTo>
                <a:lnTo>
                  <a:pt x="25887" y="92305"/>
                </a:lnTo>
                <a:lnTo>
                  <a:pt x="26187" y="98248"/>
                </a:lnTo>
                <a:lnTo>
                  <a:pt x="26387" y="104194"/>
                </a:lnTo>
                <a:lnTo>
                  <a:pt x="27514" y="110142"/>
                </a:lnTo>
                <a:lnTo>
                  <a:pt x="29257" y="116092"/>
                </a:lnTo>
                <a:lnTo>
                  <a:pt x="31410" y="122043"/>
                </a:lnTo>
                <a:lnTo>
                  <a:pt x="32847" y="128987"/>
                </a:lnTo>
                <a:lnTo>
                  <a:pt x="33804" y="136593"/>
                </a:lnTo>
                <a:lnTo>
                  <a:pt x="34868" y="150997"/>
                </a:lnTo>
                <a:lnTo>
                  <a:pt x="35340" y="160706"/>
                </a:lnTo>
                <a:lnTo>
                  <a:pt x="35551" y="170975"/>
                </a:lnTo>
                <a:lnTo>
                  <a:pt x="35716" y="203487"/>
                </a:lnTo>
                <a:lnTo>
                  <a:pt x="34725" y="204119"/>
                </a:lnTo>
                <a:lnTo>
                  <a:pt x="33071" y="204540"/>
                </a:lnTo>
                <a:lnTo>
                  <a:pt x="30978" y="204821"/>
                </a:lnTo>
                <a:lnTo>
                  <a:pt x="29581" y="204016"/>
                </a:lnTo>
                <a:lnTo>
                  <a:pt x="28651" y="202487"/>
                </a:lnTo>
                <a:lnTo>
                  <a:pt x="28031" y="200476"/>
                </a:lnTo>
                <a:lnTo>
                  <a:pt x="26624" y="198143"/>
                </a:lnTo>
                <a:lnTo>
                  <a:pt x="24695" y="195595"/>
                </a:lnTo>
                <a:lnTo>
                  <a:pt x="17859" y="18752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linds(horizontal)">
                                      <p:cBhvr>
                                        <p:cTn id="33" dur="500"/>
                                        <p:tgtEl>
                                          <p:spTgt spid="13"/>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linds(horizontal)">
                                      <p:cBhvr>
                                        <p:cTn id="36" dur="500"/>
                                        <p:tgtEl>
                                          <p:spTgt spid="14"/>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linds(horizontal)">
                                      <p:cBhvr>
                                        <p:cTn id="39" dur="500"/>
                                        <p:tgtEl>
                                          <p:spTgt spid="15"/>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linds(horizontal)">
                                      <p:cBhvr>
                                        <p:cTn id="45" dur="500"/>
                                        <p:tgtEl>
                                          <p:spTgt spid="17"/>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linds(horizontal)">
                                      <p:cBhvr>
                                        <p:cTn id="48" dur="500"/>
                                        <p:tgtEl>
                                          <p:spTgt spid="18"/>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linds(horizontal)">
                                      <p:cBhvr>
                                        <p:cTn id="51" dur="500"/>
                                        <p:tgtEl>
                                          <p:spTgt spid="19"/>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blinds(horizontal)">
                                      <p:cBhvr>
                                        <p:cTn id="54" dur="500"/>
                                        <p:tgtEl>
                                          <p:spTgt spid="20"/>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linds(horizontal)">
                                      <p:cBhvr>
                                        <p:cTn id="57" dur="500"/>
                                        <p:tgtEl>
                                          <p:spTgt spid="21"/>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linds(horizontal)">
                                      <p:cBhvr>
                                        <p:cTn id="60" dur="500"/>
                                        <p:tgtEl>
                                          <p:spTgt spid="22"/>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linds(horizontal)">
                                      <p:cBhvr>
                                        <p:cTn id="63" dur="500"/>
                                        <p:tgtEl>
                                          <p:spTgt spid="23"/>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linds(horizontal)">
                                      <p:cBhvr>
                                        <p:cTn id="66" dur="500"/>
                                        <p:tgtEl>
                                          <p:spTgt spid="24"/>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blinds(horizontal)">
                                      <p:cBhvr>
                                        <p:cTn id="69" dur="500"/>
                                        <p:tgtEl>
                                          <p:spTgt spid="25"/>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blinds(horizontal)">
                                      <p:cBhvr>
                                        <p:cTn id="72" dur="500"/>
                                        <p:tgtEl>
                                          <p:spTgt spid="26"/>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blinds(horizontal)">
                                      <p:cBhvr>
                                        <p:cTn id="75" dur="500"/>
                                        <p:tgtEl>
                                          <p:spTgt spid="27"/>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blinds(horizontal)">
                                      <p:cBhvr>
                                        <p:cTn id="78" dur="500"/>
                                        <p:tgtEl>
                                          <p:spTgt spid="28"/>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blinds(horizontal)">
                                      <p:cBhvr>
                                        <p:cTn id="81" dur="500"/>
                                        <p:tgtEl>
                                          <p:spTgt spid="29"/>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blinds(horizontal)">
                                      <p:cBhvr>
                                        <p:cTn id="84" dur="500"/>
                                        <p:tgtEl>
                                          <p:spTgt spid="30"/>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blinds(horizontal)">
                                      <p:cBhvr>
                                        <p:cTn id="87" dur="500"/>
                                        <p:tgtEl>
                                          <p:spTgt spid="31"/>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blinds(horizontal)">
                                      <p:cBhvr>
                                        <p:cTn id="90" dur="500"/>
                                        <p:tgtEl>
                                          <p:spTgt spid="32"/>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blinds(horizontal)">
                                      <p:cBhvr>
                                        <p:cTn id="93" dur="500"/>
                                        <p:tgtEl>
                                          <p:spTgt spid="33"/>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blinds(horizontal)">
                                      <p:cBhvr>
                                        <p:cTn id="96" dur="500"/>
                                        <p:tgtEl>
                                          <p:spTgt spid="34"/>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blinds(horizontal)">
                                      <p:cBhvr>
                                        <p:cTn id="99" dur="500"/>
                                        <p:tgtEl>
                                          <p:spTgt spid="35"/>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blinds(horizontal)">
                                      <p:cBhvr>
                                        <p:cTn id="102" dur="500"/>
                                        <p:tgtEl>
                                          <p:spTgt spid="36"/>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Effect transition="in" filter="blinds(horizontal)">
                                      <p:cBhvr>
                                        <p:cTn id="105" dur="500"/>
                                        <p:tgtEl>
                                          <p:spTgt spid="37"/>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blinds(horizontal)">
                                      <p:cBhvr>
                                        <p:cTn id="108" dur="500"/>
                                        <p:tgtEl>
                                          <p:spTgt spid="38"/>
                                        </p:tgtEl>
                                      </p:cBhvr>
                                    </p:animEffect>
                                  </p:childTnLst>
                                </p:cTn>
                              </p:par>
                              <p:par>
                                <p:cTn id="109" presetID="3" presetClass="entr" presetSubtype="10" fill="hold" grpId="0" nodeType="withEffect">
                                  <p:stCondLst>
                                    <p:cond delay="0"/>
                                  </p:stCondLst>
                                  <p:childTnLst>
                                    <p:set>
                                      <p:cBhvr>
                                        <p:cTn id="110" dur="1" fill="hold">
                                          <p:stCondLst>
                                            <p:cond delay="0"/>
                                          </p:stCondLst>
                                        </p:cTn>
                                        <p:tgtEl>
                                          <p:spTgt spid="39"/>
                                        </p:tgtEl>
                                        <p:attrNameLst>
                                          <p:attrName>style.visibility</p:attrName>
                                        </p:attrNameLst>
                                      </p:cBhvr>
                                      <p:to>
                                        <p:strVal val="visible"/>
                                      </p:to>
                                    </p:set>
                                    <p:animEffect transition="in" filter="blinds(horizontal)">
                                      <p:cBhvr>
                                        <p:cTn id="111" dur="500"/>
                                        <p:tgtEl>
                                          <p:spTgt spid="39"/>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Effect transition="in" filter="blinds(horizontal)">
                                      <p:cBhvr>
                                        <p:cTn id="114" dur="500"/>
                                        <p:tgtEl>
                                          <p:spTgt spid="40"/>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blinds(horizontal)">
                                      <p:cBhvr>
                                        <p:cTn id="117" dur="500"/>
                                        <p:tgtEl>
                                          <p:spTgt spid="41"/>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blinds(horizontal)">
                                      <p:cBhvr>
                                        <p:cTn id="120" dur="500"/>
                                        <p:tgtEl>
                                          <p:spTgt spid="42"/>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Effect transition="in" filter="blinds(horizontal)">
                                      <p:cBhvr>
                                        <p:cTn id="123" dur="500"/>
                                        <p:tgtEl>
                                          <p:spTgt spid="43"/>
                                        </p:tgtEl>
                                      </p:cBhvr>
                                    </p:animEffect>
                                  </p:childTnLst>
                                </p:cTn>
                              </p:par>
                              <p:par>
                                <p:cTn id="124" presetID="3" presetClass="entr" presetSubtype="10" fill="hold" grpId="0" nodeType="withEffect">
                                  <p:stCondLst>
                                    <p:cond delay="0"/>
                                  </p:stCondLst>
                                  <p:childTnLst>
                                    <p:set>
                                      <p:cBhvr>
                                        <p:cTn id="125" dur="1" fill="hold">
                                          <p:stCondLst>
                                            <p:cond delay="0"/>
                                          </p:stCondLst>
                                        </p:cTn>
                                        <p:tgtEl>
                                          <p:spTgt spid="44"/>
                                        </p:tgtEl>
                                        <p:attrNameLst>
                                          <p:attrName>style.visibility</p:attrName>
                                        </p:attrNameLst>
                                      </p:cBhvr>
                                      <p:to>
                                        <p:strVal val="visible"/>
                                      </p:to>
                                    </p:set>
                                    <p:animEffect transition="in" filter="blinds(horizontal)">
                                      <p:cBhvr>
                                        <p:cTn id="126" dur="500"/>
                                        <p:tgtEl>
                                          <p:spTgt spid="44"/>
                                        </p:tgtEl>
                                      </p:cBhvr>
                                    </p:animEffect>
                                  </p:childTnLst>
                                </p:cTn>
                              </p:par>
                              <p:par>
                                <p:cTn id="127" presetID="3" presetClass="entr" presetSubtype="10" fill="hold" grpId="0" nodeType="withEffect">
                                  <p:stCondLst>
                                    <p:cond delay="0"/>
                                  </p:stCondLst>
                                  <p:childTnLst>
                                    <p:set>
                                      <p:cBhvr>
                                        <p:cTn id="128" dur="1" fill="hold">
                                          <p:stCondLst>
                                            <p:cond delay="0"/>
                                          </p:stCondLst>
                                        </p:cTn>
                                        <p:tgtEl>
                                          <p:spTgt spid="45"/>
                                        </p:tgtEl>
                                        <p:attrNameLst>
                                          <p:attrName>style.visibility</p:attrName>
                                        </p:attrNameLst>
                                      </p:cBhvr>
                                      <p:to>
                                        <p:strVal val="visible"/>
                                      </p:to>
                                    </p:set>
                                    <p:animEffect transition="in" filter="blinds(horizontal)">
                                      <p:cBhvr>
                                        <p:cTn id="129" dur="500"/>
                                        <p:tgtEl>
                                          <p:spTgt spid="45"/>
                                        </p:tgtEl>
                                      </p:cBhvr>
                                    </p:animEffect>
                                  </p:childTnLst>
                                </p:cTn>
                              </p:par>
                              <p:par>
                                <p:cTn id="130" presetID="3" presetClass="entr" presetSubtype="10" fill="hold" grpId="0" nodeType="withEffect">
                                  <p:stCondLst>
                                    <p:cond delay="0"/>
                                  </p:stCondLst>
                                  <p:childTnLst>
                                    <p:set>
                                      <p:cBhvr>
                                        <p:cTn id="131" dur="1" fill="hold">
                                          <p:stCondLst>
                                            <p:cond delay="0"/>
                                          </p:stCondLst>
                                        </p:cTn>
                                        <p:tgtEl>
                                          <p:spTgt spid="46"/>
                                        </p:tgtEl>
                                        <p:attrNameLst>
                                          <p:attrName>style.visibility</p:attrName>
                                        </p:attrNameLst>
                                      </p:cBhvr>
                                      <p:to>
                                        <p:strVal val="visible"/>
                                      </p:to>
                                    </p:set>
                                    <p:animEffect transition="in" filter="blinds(horizontal)">
                                      <p:cBhvr>
                                        <p:cTn id="132" dur="500"/>
                                        <p:tgtEl>
                                          <p:spTgt spid="46"/>
                                        </p:tgtEl>
                                      </p:cBhvr>
                                    </p:animEffect>
                                  </p:childTnLst>
                                </p:cTn>
                              </p:par>
                              <p:par>
                                <p:cTn id="133" presetID="3" presetClass="entr" presetSubtype="10" fill="hold" grpId="0" nodeType="withEffect">
                                  <p:stCondLst>
                                    <p:cond delay="0"/>
                                  </p:stCondLst>
                                  <p:childTnLst>
                                    <p:set>
                                      <p:cBhvr>
                                        <p:cTn id="134" dur="1" fill="hold">
                                          <p:stCondLst>
                                            <p:cond delay="0"/>
                                          </p:stCondLst>
                                        </p:cTn>
                                        <p:tgtEl>
                                          <p:spTgt spid="47"/>
                                        </p:tgtEl>
                                        <p:attrNameLst>
                                          <p:attrName>style.visibility</p:attrName>
                                        </p:attrNameLst>
                                      </p:cBhvr>
                                      <p:to>
                                        <p:strVal val="visible"/>
                                      </p:to>
                                    </p:set>
                                    <p:animEffect transition="in" filter="blinds(horizontal)">
                                      <p:cBhvr>
                                        <p:cTn id="135" dur="500"/>
                                        <p:tgtEl>
                                          <p:spTgt spid="47"/>
                                        </p:tgtEl>
                                      </p:cBhvr>
                                    </p:animEffect>
                                  </p:childTnLst>
                                </p:cTn>
                              </p:par>
                              <p:par>
                                <p:cTn id="136" presetID="3" presetClass="entr" presetSubtype="10" fill="hold" grpId="0" nodeType="withEffect">
                                  <p:stCondLst>
                                    <p:cond delay="0"/>
                                  </p:stCondLst>
                                  <p:childTnLst>
                                    <p:set>
                                      <p:cBhvr>
                                        <p:cTn id="137" dur="1" fill="hold">
                                          <p:stCondLst>
                                            <p:cond delay="0"/>
                                          </p:stCondLst>
                                        </p:cTn>
                                        <p:tgtEl>
                                          <p:spTgt spid="48"/>
                                        </p:tgtEl>
                                        <p:attrNameLst>
                                          <p:attrName>style.visibility</p:attrName>
                                        </p:attrNameLst>
                                      </p:cBhvr>
                                      <p:to>
                                        <p:strVal val="visible"/>
                                      </p:to>
                                    </p:set>
                                    <p:animEffect transition="in" filter="blinds(horizontal)">
                                      <p:cBhvr>
                                        <p:cTn id="138" dur="500"/>
                                        <p:tgtEl>
                                          <p:spTgt spid="48"/>
                                        </p:tgtEl>
                                      </p:cBhvr>
                                    </p:animEffect>
                                  </p:childTnLst>
                                </p:cTn>
                              </p:par>
                              <p:par>
                                <p:cTn id="139" presetID="3" presetClass="entr" presetSubtype="10" fill="hold" grpId="0" nodeType="with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blinds(horizontal)">
                                      <p:cBhvr>
                                        <p:cTn id="141" dur="500"/>
                                        <p:tgtEl>
                                          <p:spTgt spid="49"/>
                                        </p:tgtEl>
                                      </p:cBhvr>
                                    </p:animEffect>
                                  </p:childTnLst>
                                </p:cTn>
                              </p:par>
                              <p:par>
                                <p:cTn id="142" presetID="3" presetClass="entr" presetSubtype="10" fill="hold" grpId="0" nodeType="withEffect">
                                  <p:stCondLst>
                                    <p:cond delay="0"/>
                                  </p:stCondLst>
                                  <p:childTnLst>
                                    <p:set>
                                      <p:cBhvr>
                                        <p:cTn id="143" dur="1" fill="hold">
                                          <p:stCondLst>
                                            <p:cond delay="0"/>
                                          </p:stCondLst>
                                        </p:cTn>
                                        <p:tgtEl>
                                          <p:spTgt spid="50"/>
                                        </p:tgtEl>
                                        <p:attrNameLst>
                                          <p:attrName>style.visibility</p:attrName>
                                        </p:attrNameLst>
                                      </p:cBhvr>
                                      <p:to>
                                        <p:strVal val="visible"/>
                                      </p:to>
                                    </p:set>
                                    <p:animEffect transition="in" filter="blinds(horizontal)">
                                      <p:cBhvr>
                                        <p:cTn id="144" dur="500"/>
                                        <p:tgtEl>
                                          <p:spTgt spid="50"/>
                                        </p:tgtEl>
                                      </p:cBhvr>
                                    </p:animEffect>
                                  </p:childTnLst>
                                </p:cTn>
                              </p:par>
                              <p:par>
                                <p:cTn id="145" presetID="3" presetClass="entr" presetSubtype="10" fill="hold" grpId="0" nodeType="withEffect">
                                  <p:stCondLst>
                                    <p:cond delay="0"/>
                                  </p:stCondLst>
                                  <p:childTnLst>
                                    <p:set>
                                      <p:cBhvr>
                                        <p:cTn id="146" dur="1" fill="hold">
                                          <p:stCondLst>
                                            <p:cond delay="0"/>
                                          </p:stCondLst>
                                        </p:cTn>
                                        <p:tgtEl>
                                          <p:spTgt spid="51"/>
                                        </p:tgtEl>
                                        <p:attrNameLst>
                                          <p:attrName>style.visibility</p:attrName>
                                        </p:attrNameLst>
                                      </p:cBhvr>
                                      <p:to>
                                        <p:strVal val="visible"/>
                                      </p:to>
                                    </p:set>
                                    <p:animEffect transition="in" filter="blinds(horizontal)">
                                      <p:cBhvr>
                                        <p:cTn id="147" dur="500"/>
                                        <p:tgtEl>
                                          <p:spTgt spid="51"/>
                                        </p:tgtEl>
                                      </p:cBhvr>
                                    </p:animEffect>
                                  </p:childTnLst>
                                </p:cTn>
                              </p:par>
                              <p:par>
                                <p:cTn id="148" presetID="3" presetClass="entr" presetSubtype="10"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Effect transition="in" filter="blinds(horizontal)">
                                      <p:cBhvr>
                                        <p:cTn id="150" dur="500"/>
                                        <p:tgtEl>
                                          <p:spTgt spid="52"/>
                                        </p:tgtEl>
                                      </p:cBhvr>
                                    </p:animEffect>
                                  </p:childTnLst>
                                </p:cTn>
                              </p:par>
                              <p:par>
                                <p:cTn id="151" presetID="3" presetClass="entr" presetSubtype="10" fill="hold" grpId="0" nodeType="withEffect">
                                  <p:stCondLst>
                                    <p:cond delay="0"/>
                                  </p:stCondLst>
                                  <p:childTnLst>
                                    <p:set>
                                      <p:cBhvr>
                                        <p:cTn id="152" dur="1" fill="hold">
                                          <p:stCondLst>
                                            <p:cond delay="0"/>
                                          </p:stCondLst>
                                        </p:cTn>
                                        <p:tgtEl>
                                          <p:spTgt spid="53"/>
                                        </p:tgtEl>
                                        <p:attrNameLst>
                                          <p:attrName>style.visibility</p:attrName>
                                        </p:attrNameLst>
                                      </p:cBhvr>
                                      <p:to>
                                        <p:strVal val="visible"/>
                                      </p:to>
                                    </p:set>
                                    <p:animEffect transition="in" filter="blinds(horizontal)">
                                      <p:cBhvr>
                                        <p:cTn id="153" dur="500"/>
                                        <p:tgtEl>
                                          <p:spTgt spid="53"/>
                                        </p:tgtEl>
                                      </p:cBhvr>
                                    </p:animEffect>
                                  </p:childTnLst>
                                </p:cTn>
                              </p:par>
                              <p:par>
                                <p:cTn id="154" presetID="3" presetClass="entr" presetSubtype="10" fill="hold" grpId="0" nodeType="withEffect">
                                  <p:stCondLst>
                                    <p:cond delay="0"/>
                                  </p:stCondLst>
                                  <p:childTnLst>
                                    <p:set>
                                      <p:cBhvr>
                                        <p:cTn id="155" dur="1" fill="hold">
                                          <p:stCondLst>
                                            <p:cond delay="0"/>
                                          </p:stCondLst>
                                        </p:cTn>
                                        <p:tgtEl>
                                          <p:spTgt spid="54"/>
                                        </p:tgtEl>
                                        <p:attrNameLst>
                                          <p:attrName>style.visibility</p:attrName>
                                        </p:attrNameLst>
                                      </p:cBhvr>
                                      <p:to>
                                        <p:strVal val="visible"/>
                                      </p:to>
                                    </p:set>
                                    <p:animEffect transition="in" filter="blinds(horizontal)">
                                      <p:cBhvr>
                                        <p:cTn id="156" dur="500"/>
                                        <p:tgtEl>
                                          <p:spTgt spid="54"/>
                                        </p:tgtEl>
                                      </p:cBhvr>
                                    </p:animEffect>
                                  </p:childTnLst>
                                </p:cTn>
                              </p:par>
                              <p:par>
                                <p:cTn id="157" presetID="3" presetClass="entr" presetSubtype="10" fill="hold" grpId="0" nodeType="with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blinds(horizontal)">
                                      <p:cBhvr>
                                        <p:cTn id="159" dur="500"/>
                                        <p:tgtEl>
                                          <p:spTgt spid="55"/>
                                        </p:tgtEl>
                                      </p:cBhvr>
                                    </p:animEffect>
                                  </p:childTnLst>
                                </p:cTn>
                              </p:par>
                              <p:par>
                                <p:cTn id="160" presetID="3" presetClass="entr" presetSubtype="10" fill="hold" grpId="0" nodeType="withEffect">
                                  <p:stCondLst>
                                    <p:cond delay="0"/>
                                  </p:stCondLst>
                                  <p:childTnLst>
                                    <p:set>
                                      <p:cBhvr>
                                        <p:cTn id="161" dur="1" fill="hold">
                                          <p:stCondLst>
                                            <p:cond delay="0"/>
                                          </p:stCondLst>
                                        </p:cTn>
                                        <p:tgtEl>
                                          <p:spTgt spid="56"/>
                                        </p:tgtEl>
                                        <p:attrNameLst>
                                          <p:attrName>style.visibility</p:attrName>
                                        </p:attrNameLst>
                                      </p:cBhvr>
                                      <p:to>
                                        <p:strVal val="visible"/>
                                      </p:to>
                                    </p:set>
                                    <p:animEffect transition="in" filter="blinds(horizontal)">
                                      <p:cBhvr>
                                        <p:cTn id="162" dur="500"/>
                                        <p:tgtEl>
                                          <p:spTgt spid="56"/>
                                        </p:tgtEl>
                                      </p:cBhvr>
                                    </p:animEffect>
                                  </p:childTnLst>
                                </p:cTn>
                              </p:par>
                              <p:par>
                                <p:cTn id="163" presetID="3" presetClass="entr" presetSubtype="10" fill="hold" grpId="0" nodeType="withEffect">
                                  <p:stCondLst>
                                    <p:cond delay="0"/>
                                  </p:stCondLst>
                                  <p:childTnLst>
                                    <p:set>
                                      <p:cBhvr>
                                        <p:cTn id="164" dur="1" fill="hold">
                                          <p:stCondLst>
                                            <p:cond delay="0"/>
                                          </p:stCondLst>
                                        </p:cTn>
                                        <p:tgtEl>
                                          <p:spTgt spid="57"/>
                                        </p:tgtEl>
                                        <p:attrNameLst>
                                          <p:attrName>style.visibility</p:attrName>
                                        </p:attrNameLst>
                                      </p:cBhvr>
                                      <p:to>
                                        <p:strVal val="visible"/>
                                      </p:to>
                                    </p:set>
                                    <p:animEffect transition="in" filter="blinds(horizontal)">
                                      <p:cBhvr>
                                        <p:cTn id="165" dur="500"/>
                                        <p:tgtEl>
                                          <p:spTgt spid="57"/>
                                        </p:tgtEl>
                                      </p:cBhvr>
                                    </p:animEffect>
                                  </p:childTnLst>
                                </p:cTn>
                              </p:par>
                              <p:par>
                                <p:cTn id="166" presetID="3" presetClass="entr" presetSubtype="10" fill="hold" grpId="0" nodeType="withEffect">
                                  <p:stCondLst>
                                    <p:cond delay="0"/>
                                  </p:stCondLst>
                                  <p:childTnLst>
                                    <p:set>
                                      <p:cBhvr>
                                        <p:cTn id="167" dur="1" fill="hold">
                                          <p:stCondLst>
                                            <p:cond delay="0"/>
                                          </p:stCondLst>
                                        </p:cTn>
                                        <p:tgtEl>
                                          <p:spTgt spid="58"/>
                                        </p:tgtEl>
                                        <p:attrNameLst>
                                          <p:attrName>style.visibility</p:attrName>
                                        </p:attrNameLst>
                                      </p:cBhvr>
                                      <p:to>
                                        <p:strVal val="visible"/>
                                      </p:to>
                                    </p:set>
                                    <p:animEffect transition="in" filter="blinds(horizontal)">
                                      <p:cBhvr>
                                        <p:cTn id="168" dur="500"/>
                                        <p:tgtEl>
                                          <p:spTgt spid="58"/>
                                        </p:tgtEl>
                                      </p:cBhvr>
                                    </p:animEffect>
                                  </p:childTnLst>
                                </p:cTn>
                              </p:par>
                              <p:par>
                                <p:cTn id="169" presetID="3" presetClass="entr" presetSubtype="10" fill="hold" grpId="0" nodeType="withEffect">
                                  <p:stCondLst>
                                    <p:cond delay="0"/>
                                  </p:stCondLst>
                                  <p:childTnLst>
                                    <p:set>
                                      <p:cBhvr>
                                        <p:cTn id="170" dur="1" fill="hold">
                                          <p:stCondLst>
                                            <p:cond delay="0"/>
                                          </p:stCondLst>
                                        </p:cTn>
                                        <p:tgtEl>
                                          <p:spTgt spid="59"/>
                                        </p:tgtEl>
                                        <p:attrNameLst>
                                          <p:attrName>style.visibility</p:attrName>
                                        </p:attrNameLst>
                                      </p:cBhvr>
                                      <p:to>
                                        <p:strVal val="visible"/>
                                      </p:to>
                                    </p:set>
                                    <p:animEffect transition="in" filter="blinds(horizontal)">
                                      <p:cBhvr>
                                        <p:cTn id="171" dur="500"/>
                                        <p:tgtEl>
                                          <p:spTgt spid="59"/>
                                        </p:tgtEl>
                                      </p:cBhvr>
                                    </p:animEffect>
                                  </p:childTnLst>
                                </p:cTn>
                              </p:par>
                              <p:par>
                                <p:cTn id="172" presetID="3" presetClass="entr" presetSubtype="10" fill="hold" grpId="0" nodeType="withEffect">
                                  <p:stCondLst>
                                    <p:cond delay="0"/>
                                  </p:stCondLst>
                                  <p:childTnLst>
                                    <p:set>
                                      <p:cBhvr>
                                        <p:cTn id="173" dur="1" fill="hold">
                                          <p:stCondLst>
                                            <p:cond delay="0"/>
                                          </p:stCondLst>
                                        </p:cTn>
                                        <p:tgtEl>
                                          <p:spTgt spid="60"/>
                                        </p:tgtEl>
                                        <p:attrNameLst>
                                          <p:attrName>style.visibility</p:attrName>
                                        </p:attrNameLst>
                                      </p:cBhvr>
                                      <p:to>
                                        <p:strVal val="visible"/>
                                      </p:to>
                                    </p:set>
                                    <p:animEffect transition="in" filter="blinds(horizontal)">
                                      <p:cBhvr>
                                        <p:cTn id="174" dur="500"/>
                                        <p:tgtEl>
                                          <p:spTgt spid="60"/>
                                        </p:tgtEl>
                                      </p:cBhvr>
                                    </p:animEffect>
                                  </p:childTnLst>
                                </p:cTn>
                              </p:par>
                              <p:par>
                                <p:cTn id="175" presetID="3" presetClass="entr" presetSubtype="10" fill="hold" grpId="0" nodeType="withEffect">
                                  <p:stCondLst>
                                    <p:cond delay="0"/>
                                  </p:stCondLst>
                                  <p:childTnLst>
                                    <p:set>
                                      <p:cBhvr>
                                        <p:cTn id="176" dur="1" fill="hold">
                                          <p:stCondLst>
                                            <p:cond delay="0"/>
                                          </p:stCondLst>
                                        </p:cTn>
                                        <p:tgtEl>
                                          <p:spTgt spid="61"/>
                                        </p:tgtEl>
                                        <p:attrNameLst>
                                          <p:attrName>style.visibility</p:attrName>
                                        </p:attrNameLst>
                                      </p:cBhvr>
                                      <p:to>
                                        <p:strVal val="visible"/>
                                      </p:to>
                                    </p:set>
                                    <p:animEffect transition="in" filter="blinds(horizontal)">
                                      <p:cBhvr>
                                        <p:cTn id="177" dur="500"/>
                                        <p:tgtEl>
                                          <p:spTgt spid="61"/>
                                        </p:tgtEl>
                                      </p:cBhvr>
                                    </p:animEffect>
                                  </p:childTnLst>
                                </p:cTn>
                              </p:par>
                              <p:par>
                                <p:cTn id="178" presetID="3" presetClass="entr" presetSubtype="10" fill="hold" grpId="0" nodeType="withEffect">
                                  <p:stCondLst>
                                    <p:cond delay="0"/>
                                  </p:stCondLst>
                                  <p:childTnLst>
                                    <p:set>
                                      <p:cBhvr>
                                        <p:cTn id="179" dur="1" fill="hold">
                                          <p:stCondLst>
                                            <p:cond delay="0"/>
                                          </p:stCondLst>
                                        </p:cTn>
                                        <p:tgtEl>
                                          <p:spTgt spid="62"/>
                                        </p:tgtEl>
                                        <p:attrNameLst>
                                          <p:attrName>style.visibility</p:attrName>
                                        </p:attrNameLst>
                                      </p:cBhvr>
                                      <p:to>
                                        <p:strVal val="visible"/>
                                      </p:to>
                                    </p:set>
                                    <p:animEffect transition="in" filter="blinds(horizontal)">
                                      <p:cBhvr>
                                        <p:cTn id="180" dur="500"/>
                                        <p:tgtEl>
                                          <p:spTgt spid="62"/>
                                        </p:tgtEl>
                                      </p:cBhvr>
                                    </p:animEffect>
                                  </p:childTnLst>
                                </p:cTn>
                              </p:par>
                              <p:par>
                                <p:cTn id="181" presetID="3" presetClass="entr" presetSubtype="10" fill="hold" grpId="0" nodeType="withEffect">
                                  <p:stCondLst>
                                    <p:cond delay="0"/>
                                  </p:stCondLst>
                                  <p:childTnLst>
                                    <p:set>
                                      <p:cBhvr>
                                        <p:cTn id="182" dur="1" fill="hold">
                                          <p:stCondLst>
                                            <p:cond delay="0"/>
                                          </p:stCondLst>
                                        </p:cTn>
                                        <p:tgtEl>
                                          <p:spTgt spid="63"/>
                                        </p:tgtEl>
                                        <p:attrNameLst>
                                          <p:attrName>style.visibility</p:attrName>
                                        </p:attrNameLst>
                                      </p:cBhvr>
                                      <p:to>
                                        <p:strVal val="visible"/>
                                      </p:to>
                                    </p:set>
                                    <p:animEffect transition="in" filter="blinds(horizontal)">
                                      <p:cBhvr>
                                        <p:cTn id="183" dur="500"/>
                                        <p:tgtEl>
                                          <p:spTgt spid="63"/>
                                        </p:tgtEl>
                                      </p:cBhvr>
                                    </p:animEffect>
                                  </p:childTnLst>
                                </p:cTn>
                              </p:par>
                              <p:par>
                                <p:cTn id="184" presetID="3" presetClass="entr" presetSubtype="10"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Effect transition="in" filter="blinds(horizontal)">
                                      <p:cBhvr>
                                        <p:cTn id="186" dur="500"/>
                                        <p:tgtEl>
                                          <p:spTgt spid="64"/>
                                        </p:tgtEl>
                                      </p:cBhvr>
                                    </p:animEffect>
                                  </p:childTnLst>
                                </p:cTn>
                              </p:par>
                              <p:par>
                                <p:cTn id="187" presetID="3" presetClass="entr" presetSubtype="10" fill="hold" grpId="0" nodeType="withEffect">
                                  <p:stCondLst>
                                    <p:cond delay="0"/>
                                  </p:stCondLst>
                                  <p:childTnLst>
                                    <p:set>
                                      <p:cBhvr>
                                        <p:cTn id="188" dur="1" fill="hold">
                                          <p:stCondLst>
                                            <p:cond delay="0"/>
                                          </p:stCondLst>
                                        </p:cTn>
                                        <p:tgtEl>
                                          <p:spTgt spid="65"/>
                                        </p:tgtEl>
                                        <p:attrNameLst>
                                          <p:attrName>style.visibility</p:attrName>
                                        </p:attrNameLst>
                                      </p:cBhvr>
                                      <p:to>
                                        <p:strVal val="visible"/>
                                      </p:to>
                                    </p:set>
                                    <p:animEffect transition="in" filter="blinds(horizontal)">
                                      <p:cBhvr>
                                        <p:cTn id="189" dur="500"/>
                                        <p:tgtEl>
                                          <p:spTgt spid="65"/>
                                        </p:tgtEl>
                                      </p:cBhvr>
                                    </p:animEffect>
                                  </p:childTnLst>
                                </p:cTn>
                              </p:par>
                              <p:par>
                                <p:cTn id="190" presetID="3" presetClass="entr" presetSubtype="10" fill="hold" grpId="0" nodeType="withEffect">
                                  <p:stCondLst>
                                    <p:cond delay="0"/>
                                  </p:stCondLst>
                                  <p:childTnLst>
                                    <p:set>
                                      <p:cBhvr>
                                        <p:cTn id="191" dur="1" fill="hold">
                                          <p:stCondLst>
                                            <p:cond delay="0"/>
                                          </p:stCondLst>
                                        </p:cTn>
                                        <p:tgtEl>
                                          <p:spTgt spid="66"/>
                                        </p:tgtEl>
                                        <p:attrNameLst>
                                          <p:attrName>style.visibility</p:attrName>
                                        </p:attrNameLst>
                                      </p:cBhvr>
                                      <p:to>
                                        <p:strVal val="visible"/>
                                      </p:to>
                                    </p:set>
                                    <p:animEffect transition="in" filter="blinds(horizontal)">
                                      <p:cBhvr>
                                        <p:cTn id="192" dur="500"/>
                                        <p:tgtEl>
                                          <p:spTgt spid="66"/>
                                        </p:tgtEl>
                                      </p:cBhvr>
                                    </p:animEffect>
                                  </p:childTnLst>
                                </p:cTn>
                              </p:par>
                              <p:par>
                                <p:cTn id="193" presetID="3" presetClass="entr" presetSubtype="10"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Effect transition="in" filter="blinds(horizontal)">
                                      <p:cBhvr>
                                        <p:cTn id="195" dur="500"/>
                                        <p:tgtEl>
                                          <p:spTgt spid="67"/>
                                        </p:tgtEl>
                                      </p:cBhvr>
                                    </p:animEffect>
                                  </p:childTnLst>
                                </p:cTn>
                              </p:par>
                              <p:par>
                                <p:cTn id="196" presetID="3" presetClass="entr" presetSubtype="10" fill="hold" grpId="0" nodeType="withEffect">
                                  <p:stCondLst>
                                    <p:cond delay="0"/>
                                  </p:stCondLst>
                                  <p:childTnLst>
                                    <p:set>
                                      <p:cBhvr>
                                        <p:cTn id="197" dur="1" fill="hold">
                                          <p:stCondLst>
                                            <p:cond delay="0"/>
                                          </p:stCondLst>
                                        </p:cTn>
                                        <p:tgtEl>
                                          <p:spTgt spid="68"/>
                                        </p:tgtEl>
                                        <p:attrNameLst>
                                          <p:attrName>style.visibility</p:attrName>
                                        </p:attrNameLst>
                                      </p:cBhvr>
                                      <p:to>
                                        <p:strVal val="visible"/>
                                      </p:to>
                                    </p:set>
                                    <p:animEffect transition="in" filter="blinds(horizontal)">
                                      <p:cBhvr>
                                        <p:cTn id="198" dur="500"/>
                                        <p:tgtEl>
                                          <p:spTgt spid="68"/>
                                        </p:tgtEl>
                                      </p:cBhvr>
                                    </p:animEffect>
                                  </p:childTnLst>
                                </p:cTn>
                              </p:par>
                              <p:par>
                                <p:cTn id="199" presetID="3" presetClass="entr" presetSubtype="10" fill="hold" grpId="0" nodeType="withEffect">
                                  <p:stCondLst>
                                    <p:cond delay="0"/>
                                  </p:stCondLst>
                                  <p:childTnLst>
                                    <p:set>
                                      <p:cBhvr>
                                        <p:cTn id="200" dur="1" fill="hold">
                                          <p:stCondLst>
                                            <p:cond delay="0"/>
                                          </p:stCondLst>
                                        </p:cTn>
                                        <p:tgtEl>
                                          <p:spTgt spid="69"/>
                                        </p:tgtEl>
                                        <p:attrNameLst>
                                          <p:attrName>style.visibility</p:attrName>
                                        </p:attrNameLst>
                                      </p:cBhvr>
                                      <p:to>
                                        <p:strVal val="visible"/>
                                      </p:to>
                                    </p:set>
                                    <p:animEffect transition="in" filter="blinds(horizontal)">
                                      <p:cBhvr>
                                        <p:cTn id="201" dur="500"/>
                                        <p:tgtEl>
                                          <p:spTgt spid="69"/>
                                        </p:tgtEl>
                                      </p:cBhvr>
                                    </p:animEffect>
                                  </p:childTnLst>
                                </p:cTn>
                              </p:par>
                              <p:par>
                                <p:cTn id="202" presetID="3" presetClass="entr" presetSubtype="10" fill="hold" grpId="0" nodeType="withEffect">
                                  <p:stCondLst>
                                    <p:cond delay="0"/>
                                  </p:stCondLst>
                                  <p:childTnLst>
                                    <p:set>
                                      <p:cBhvr>
                                        <p:cTn id="203" dur="1" fill="hold">
                                          <p:stCondLst>
                                            <p:cond delay="0"/>
                                          </p:stCondLst>
                                        </p:cTn>
                                        <p:tgtEl>
                                          <p:spTgt spid="70"/>
                                        </p:tgtEl>
                                        <p:attrNameLst>
                                          <p:attrName>style.visibility</p:attrName>
                                        </p:attrNameLst>
                                      </p:cBhvr>
                                      <p:to>
                                        <p:strVal val="visible"/>
                                      </p:to>
                                    </p:set>
                                    <p:animEffect transition="in" filter="blinds(horizontal)">
                                      <p:cBhvr>
                                        <p:cTn id="204" dur="500"/>
                                        <p:tgtEl>
                                          <p:spTgt spid="70"/>
                                        </p:tgtEl>
                                      </p:cBhvr>
                                    </p:animEffect>
                                  </p:childTnLst>
                                </p:cTn>
                              </p:par>
                              <p:par>
                                <p:cTn id="205" presetID="3" presetClass="entr" presetSubtype="10" fill="hold" grpId="0" nodeType="withEffect">
                                  <p:stCondLst>
                                    <p:cond delay="0"/>
                                  </p:stCondLst>
                                  <p:childTnLst>
                                    <p:set>
                                      <p:cBhvr>
                                        <p:cTn id="206" dur="1" fill="hold">
                                          <p:stCondLst>
                                            <p:cond delay="0"/>
                                          </p:stCondLst>
                                        </p:cTn>
                                        <p:tgtEl>
                                          <p:spTgt spid="71"/>
                                        </p:tgtEl>
                                        <p:attrNameLst>
                                          <p:attrName>style.visibility</p:attrName>
                                        </p:attrNameLst>
                                      </p:cBhvr>
                                      <p:to>
                                        <p:strVal val="visible"/>
                                      </p:to>
                                    </p:set>
                                    <p:animEffect transition="in" filter="blinds(horizontal)">
                                      <p:cBhvr>
                                        <p:cTn id="207" dur="500"/>
                                        <p:tgtEl>
                                          <p:spTgt spid="71"/>
                                        </p:tgtEl>
                                      </p:cBhvr>
                                    </p:animEffect>
                                  </p:childTnLst>
                                </p:cTn>
                              </p:par>
                              <p:par>
                                <p:cTn id="208" presetID="3" presetClass="entr" presetSubtype="10" fill="hold" grpId="0" nodeType="withEffect">
                                  <p:stCondLst>
                                    <p:cond delay="0"/>
                                  </p:stCondLst>
                                  <p:childTnLst>
                                    <p:set>
                                      <p:cBhvr>
                                        <p:cTn id="209" dur="1" fill="hold">
                                          <p:stCondLst>
                                            <p:cond delay="0"/>
                                          </p:stCondLst>
                                        </p:cTn>
                                        <p:tgtEl>
                                          <p:spTgt spid="72"/>
                                        </p:tgtEl>
                                        <p:attrNameLst>
                                          <p:attrName>style.visibility</p:attrName>
                                        </p:attrNameLst>
                                      </p:cBhvr>
                                      <p:to>
                                        <p:strVal val="visible"/>
                                      </p:to>
                                    </p:set>
                                    <p:animEffect transition="in" filter="blinds(horizontal)">
                                      <p:cBhvr>
                                        <p:cTn id="210" dur="500"/>
                                        <p:tgtEl>
                                          <p:spTgt spid="72"/>
                                        </p:tgtEl>
                                      </p:cBhvr>
                                    </p:animEffect>
                                  </p:childTnLst>
                                </p:cTn>
                              </p:par>
                              <p:par>
                                <p:cTn id="211" presetID="3" presetClass="entr" presetSubtype="10" fill="hold" grpId="0" nodeType="withEffect">
                                  <p:stCondLst>
                                    <p:cond delay="0"/>
                                  </p:stCondLst>
                                  <p:childTnLst>
                                    <p:set>
                                      <p:cBhvr>
                                        <p:cTn id="212" dur="1" fill="hold">
                                          <p:stCondLst>
                                            <p:cond delay="0"/>
                                          </p:stCondLst>
                                        </p:cTn>
                                        <p:tgtEl>
                                          <p:spTgt spid="73"/>
                                        </p:tgtEl>
                                        <p:attrNameLst>
                                          <p:attrName>style.visibility</p:attrName>
                                        </p:attrNameLst>
                                      </p:cBhvr>
                                      <p:to>
                                        <p:strVal val="visible"/>
                                      </p:to>
                                    </p:set>
                                    <p:animEffect transition="in" filter="blinds(horizontal)">
                                      <p:cBhvr>
                                        <p:cTn id="213" dur="500"/>
                                        <p:tgtEl>
                                          <p:spTgt spid="73"/>
                                        </p:tgtEl>
                                      </p:cBhvr>
                                    </p:animEffect>
                                  </p:childTnLst>
                                </p:cTn>
                              </p:par>
                              <p:par>
                                <p:cTn id="214" presetID="3" presetClass="entr" presetSubtype="10" fill="hold" grpId="0" nodeType="withEffect">
                                  <p:stCondLst>
                                    <p:cond delay="0"/>
                                  </p:stCondLst>
                                  <p:childTnLst>
                                    <p:set>
                                      <p:cBhvr>
                                        <p:cTn id="215" dur="1" fill="hold">
                                          <p:stCondLst>
                                            <p:cond delay="0"/>
                                          </p:stCondLst>
                                        </p:cTn>
                                        <p:tgtEl>
                                          <p:spTgt spid="74"/>
                                        </p:tgtEl>
                                        <p:attrNameLst>
                                          <p:attrName>style.visibility</p:attrName>
                                        </p:attrNameLst>
                                      </p:cBhvr>
                                      <p:to>
                                        <p:strVal val="visible"/>
                                      </p:to>
                                    </p:set>
                                    <p:animEffect transition="in" filter="blinds(horizontal)">
                                      <p:cBhvr>
                                        <p:cTn id="216" dur="500"/>
                                        <p:tgtEl>
                                          <p:spTgt spid="74"/>
                                        </p:tgtEl>
                                      </p:cBhvr>
                                    </p:animEffect>
                                  </p:childTnLst>
                                </p:cTn>
                              </p:par>
                              <p:par>
                                <p:cTn id="217" presetID="3" presetClass="entr" presetSubtype="10" fill="hold" grpId="0" nodeType="withEffect">
                                  <p:stCondLst>
                                    <p:cond delay="0"/>
                                  </p:stCondLst>
                                  <p:childTnLst>
                                    <p:set>
                                      <p:cBhvr>
                                        <p:cTn id="218" dur="1" fill="hold">
                                          <p:stCondLst>
                                            <p:cond delay="0"/>
                                          </p:stCondLst>
                                        </p:cTn>
                                        <p:tgtEl>
                                          <p:spTgt spid="75"/>
                                        </p:tgtEl>
                                        <p:attrNameLst>
                                          <p:attrName>style.visibility</p:attrName>
                                        </p:attrNameLst>
                                      </p:cBhvr>
                                      <p:to>
                                        <p:strVal val="visible"/>
                                      </p:to>
                                    </p:set>
                                    <p:animEffect transition="in" filter="blinds(horizontal)">
                                      <p:cBhvr>
                                        <p:cTn id="219" dur="500"/>
                                        <p:tgtEl>
                                          <p:spTgt spid="75"/>
                                        </p:tgtEl>
                                      </p:cBhvr>
                                    </p:animEffect>
                                  </p:childTnLst>
                                </p:cTn>
                              </p:par>
                              <p:par>
                                <p:cTn id="220" presetID="3" presetClass="entr" presetSubtype="10" fill="hold" grpId="0" nodeType="withEffect">
                                  <p:stCondLst>
                                    <p:cond delay="0"/>
                                  </p:stCondLst>
                                  <p:childTnLst>
                                    <p:set>
                                      <p:cBhvr>
                                        <p:cTn id="221" dur="1" fill="hold">
                                          <p:stCondLst>
                                            <p:cond delay="0"/>
                                          </p:stCondLst>
                                        </p:cTn>
                                        <p:tgtEl>
                                          <p:spTgt spid="76"/>
                                        </p:tgtEl>
                                        <p:attrNameLst>
                                          <p:attrName>style.visibility</p:attrName>
                                        </p:attrNameLst>
                                      </p:cBhvr>
                                      <p:to>
                                        <p:strVal val="visible"/>
                                      </p:to>
                                    </p:set>
                                    <p:animEffect transition="in" filter="blinds(horizontal)">
                                      <p:cBhvr>
                                        <p:cTn id="222" dur="500"/>
                                        <p:tgtEl>
                                          <p:spTgt spid="76"/>
                                        </p:tgtEl>
                                      </p:cBhvr>
                                    </p:animEffect>
                                  </p:childTnLst>
                                </p:cTn>
                              </p:par>
                              <p:par>
                                <p:cTn id="223" presetID="3" presetClass="entr" presetSubtype="10" fill="hold" grpId="0" nodeType="withEffect">
                                  <p:stCondLst>
                                    <p:cond delay="0"/>
                                  </p:stCondLst>
                                  <p:childTnLst>
                                    <p:set>
                                      <p:cBhvr>
                                        <p:cTn id="224" dur="1" fill="hold">
                                          <p:stCondLst>
                                            <p:cond delay="0"/>
                                          </p:stCondLst>
                                        </p:cTn>
                                        <p:tgtEl>
                                          <p:spTgt spid="77"/>
                                        </p:tgtEl>
                                        <p:attrNameLst>
                                          <p:attrName>style.visibility</p:attrName>
                                        </p:attrNameLst>
                                      </p:cBhvr>
                                      <p:to>
                                        <p:strVal val="visible"/>
                                      </p:to>
                                    </p:set>
                                    <p:animEffect transition="in" filter="blinds(horizontal)">
                                      <p:cBhvr>
                                        <p:cTn id="225" dur="500"/>
                                        <p:tgtEl>
                                          <p:spTgt spid="77"/>
                                        </p:tgtEl>
                                      </p:cBhvr>
                                    </p:animEffect>
                                  </p:childTnLst>
                                </p:cTn>
                              </p:par>
                              <p:par>
                                <p:cTn id="226" presetID="3" presetClass="entr" presetSubtype="10" fill="hold" grpId="0" nodeType="withEffect">
                                  <p:stCondLst>
                                    <p:cond delay="0"/>
                                  </p:stCondLst>
                                  <p:childTnLst>
                                    <p:set>
                                      <p:cBhvr>
                                        <p:cTn id="227" dur="1" fill="hold">
                                          <p:stCondLst>
                                            <p:cond delay="0"/>
                                          </p:stCondLst>
                                        </p:cTn>
                                        <p:tgtEl>
                                          <p:spTgt spid="78"/>
                                        </p:tgtEl>
                                        <p:attrNameLst>
                                          <p:attrName>style.visibility</p:attrName>
                                        </p:attrNameLst>
                                      </p:cBhvr>
                                      <p:to>
                                        <p:strVal val="visible"/>
                                      </p:to>
                                    </p:set>
                                    <p:animEffect transition="in" filter="blinds(horizontal)">
                                      <p:cBhvr>
                                        <p:cTn id="228" dur="500"/>
                                        <p:tgtEl>
                                          <p:spTgt spid="78"/>
                                        </p:tgtEl>
                                      </p:cBhvr>
                                    </p:animEffect>
                                  </p:childTnLst>
                                </p:cTn>
                              </p:par>
                              <p:par>
                                <p:cTn id="229" presetID="3" presetClass="entr" presetSubtype="10" fill="hold" grpId="0" nodeType="withEffect">
                                  <p:stCondLst>
                                    <p:cond delay="0"/>
                                  </p:stCondLst>
                                  <p:childTnLst>
                                    <p:set>
                                      <p:cBhvr>
                                        <p:cTn id="230" dur="1" fill="hold">
                                          <p:stCondLst>
                                            <p:cond delay="0"/>
                                          </p:stCondLst>
                                        </p:cTn>
                                        <p:tgtEl>
                                          <p:spTgt spid="79"/>
                                        </p:tgtEl>
                                        <p:attrNameLst>
                                          <p:attrName>style.visibility</p:attrName>
                                        </p:attrNameLst>
                                      </p:cBhvr>
                                      <p:to>
                                        <p:strVal val="visible"/>
                                      </p:to>
                                    </p:set>
                                    <p:animEffect transition="in" filter="blinds(horizontal)">
                                      <p:cBhvr>
                                        <p:cTn id="231" dur="500"/>
                                        <p:tgtEl>
                                          <p:spTgt spid="79"/>
                                        </p:tgtEl>
                                      </p:cBhvr>
                                    </p:animEffect>
                                  </p:childTnLst>
                                </p:cTn>
                              </p:par>
                              <p:par>
                                <p:cTn id="232" presetID="3" presetClass="entr" presetSubtype="10" fill="hold" grpId="0" nodeType="withEffect">
                                  <p:stCondLst>
                                    <p:cond delay="0"/>
                                  </p:stCondLst>
                                  <p:childTnLst>
                                    <p:set>
                                      <p:cBhvr>
                                        <p:cTn id="233" dur="1" fill="hold">
                                          <p:stCondLst>
                                            <p:cond delay="0"/>
                                          </p:stCondLst>
                                        </p:cTn>
                                        <p:tgtEl>
                                          <p:spTgt spid="80"/>
                                        </p:tgtEl>
                                        <p:attrNameLst>
                                          <p:attrName>style.visibility</p:attrName>
                                        </p:attrNameLst>
                                      </p:cBhvr>
                                      <p:to>
                                        <p:strVal val="visible"/>
                                      </p:to>
                                    </p:set>
                                    <p:animEffect transition="in" filter="blinds(horizontal)">
                                      <p:cBhvr>
                                        <p:cTn id="234" dur="500"/>
                                        <p:tgtEl>
                                          <p:spTgt spid="80"/>
                                        </p:tgtEl>
                                      </p:cBhvr>
                                    </p:animEffect>
                                  </p:childTnLst>
                                </p:cTn>
                              </p:par>
                              <p:par>
                                <p:cTn id="235" presetID="3" presetClass="entr" presetSubtype="10" fill="hold" grpId="0" nodeType="withEffect">
                                  <p:stCondLst>
                                    <p:cond delay="0"/>
                                  </p:stCondLst>
                                  <p:childTnLst>
                                    <p:set>
                                      <p:cBhvr>
                                        <p:cTn id="236" dur="1" fill="hold">
                                          <p:stCondLst>
                                            <p:cond delay="0"/>
                                          </p:stCondLst>
                                        </p:cTn>
                                        <p:tgtEl>
                                          <p:spTgt spid="81"/>
                                        </p:tgtEl>
                                        <p:attrNameLst>
                                          <p:attrName>style.visibility</p:attrName>
                                        </p:attrNameLst>
                                      </p:cBhvr>
                                      <p:to>
                                        <p:strVal val="visible"/>
                                      </p:to>
                                    </p:set>
                                    <p:animEffect transition="in" filter="blinds(horizontal)">
                                      <p:cBhvr>
                                        <p:cTn id="237" dur="500"/>
                                        <p:tgtEl>
                                          <p:spTgt spid="81"/>
                                        </p:tgtEl>
                                      </p:cBhvr>
                                    </p:animEffect>
                                  </p:childTnLst>
                                </p:cTn>
                              </p:par>
                              <p:par>
                                <p:cTn id="238" presetID="3" presetClass="entr" presetSubtype="10" fill="hold" grpId="0" nodeType="withEffect">
                                  <p:stCondLst>
                                    <p:cond delay="0"/>
                                  </p:stCondLst>
                                  <p:childTnLst>
                                    <p:set>
                                      <p:cBhvr>
                                        <p:cTn id="239" dur="1" fill="hold">
                                          <p:stCondLst>
                                            <p:cond delay="0"/>
                                          </p:stCondLst>
                                        </p:cTn>
                                        <p:tgtEl>
                                          <p:spTgt spid="82"/>
                                        </p:tgtEl>
                                        <p:attrNameLst>
                                          <p:attrName>style.visibility</p:attrName>
                                        </p:attrNameLst>
                                      </p:cBhvr>
                                      <p:to>
                                        <p:strVal val="visible"/>
                                      </p:to>
                                    </p:set>
                                    <p:animEffect transition="in" filter="blinds(horizontal)">
                                      <p:cBhvr>
                                        <p:cTn id="240" dur="500"/>
                                        <p:tgtEl>
                                          <p:spTgt spid="82"/>
                                        </p:tgtEl>
                                      </p:cBhvr>
                                    </p:animEffect>
                                  </p:childTnLst>
                                </p:cTn>
                              </p:par>
                              <p:par>
                                <p:cTn id="241" presetID="3" presetClass="entr" presetSubtype="10" fill="hold" grpId="0" nodeType="withEffect">
                                  <p:stCondLst>
                                    <p:cond delay="0"/>
                                  </p:stCondLst>
                                  <p:childTnLst>
                                    <p:set>
                                      <p:cBhvr>
                                        <p:cTn id="242" dur="1" fill="hold">
                                          <p:stCondLst>
                                            <p:cond delay="0"/>
                                          </p:stCondLst>
                                        </p:cTn>
                                        <p:tgtEl>
                                          <p:spTgt spid="83"/>
                                        </p:tgtEl>
                                        <p:attrNameLst>
                                          <p:attrName>style.visibility</p:attrName>
                                        </p:attrNameLst>
                                      </p:cBhvr>
                                      <p:to>
                                        <p:strVal val="visible"/>
                                      </p:to>
                                    </p:set>
                                    <p:animEffect transition="in" filter="blinds(horizontal)">
                                      <p:cBhvr>
                                        <p:cTn id="243" dur="500"/>
                                        <p:tgtEl>
                                          <p:spTgt spid="83"/>
                                        </p:tgtEl>
                                      </p:cBhvr>
                                    </p:animEffect>
                                  </p:childTnLst>
                                </p:cTn>
                              </p:par>
                              <p:par>
                                <p:cTn id="244" presetID="3" presetClass="entr" presetSubtype="10" fill="hold" grpId="0" nodeType="withEffect">
                                  <p:stCondLst>
                                    <p:cond delay="0"/>
                                  </p:stCondLst>
                                  <p:childTnLst>
                                    <p:set>
                                      <p:cBhvr>
                                        <p:cTn id="245" dur="1" fill="hold">
                                          <p:stCondLst>
                                            <p:cond delay="0"/>
                                          </p:stCondLst>
                                        </p:cTn>
                                        <p:tgtEl>
                                          <p:spTgt spid="84"/>
                                        </p:tgtEl>
                                        <p:attrNameLst>
                                          <p:attrName>style.visibility</p:attrName>
                                        </p:attrNameLst>
                                      </p:cBhvr>
                                      <p:to>
                                        <p:strVal val="visible"/>
                                      </p:to>
                                    </p:set>
                                    <p:animEffect transition="in" filter="blinds(horizontal)">
                                      <p:cBhvr>
                                        <p:cTn id="246" dur="500"/>
                                        <p:tgtEl>
                                          <p:spTgt spid="84"/>
                                        </p:tgtEl>
                                      </p:cBhvr>
                                    </p:animEffect>
                                  </p:childTnLst>
                                </p:cTn>
                              </p:par>
                              <p:par>
                                <p:cTn id="247" presetID="3" presetClass="entr" presetSubtype="10" fill="hold" grpId="0" nodeType="withEffect">
                                  <p:stCondLst>
                                    <p:cond delay="0"/>
                                  </p:stCondLst>
                                  <p:childTnLst>
                                    <p:set>
                                      <p:cBhvr>
                                        <p:cTn id="248" dur="1" fill="hold">
                                          <p:stCondLst>
                                            <p:cond delay="0"/>
                                          </p:stCondLst>
                                        </p:cTn>
                                        <p:tgtEl>
                                          <p:spTgt spid="85"/>
                                        </p:tgtEl>
                                        <p:attrNameLst>
                                          <p:attrName>style.visibility</p:attrName>
                                        </p:attrNameLst>
                                      </p:cBhvr>
                                      <p:to>
                                        <p:strVal val="visible"/>
                                      </p:to>
                                    </p:set>
                                    <p:animEffect transition="in" filter="blinds(horizontal)">
                                      <p:cBhvr>
                                        <p:cTn id="249" dur="500"/>
                                        <p:tgtEl>
                                          <p:spTgt spid="85"/>
                                        </p:tgtEl>
                                      </p:cBhvr>
                                    </p:animEffect>
                                  </p:childTnLst>
                                </p:cTn>
                              </p:par>
                              <p:par>
                                <p:cTn id="250" presetID="3" presetClass="entr" presetSubtype="10" fill="hold" grpId="0" nodeType="withEffect">
                                  <p:stCondLst>
                                    <p:cond delay="0"/>
                                  </p:stCondLst>
                                  <p:childTnLst>
                                    <p:set>
                                      <p:cBhvr>
                                        <p:cTn id="251" dur="1" fill="hold">
                                          <p:stCondLst>
                                            <p:cond delay="0"/>
                                          </p:stCondLst>
                                        </p:cTn>
                                        <p:tgtEl>
                                          <p:spTgt spid="86"/>
                                        </p:tgtEl>
                                        <p:attrNameLst>
                                          <p:attrName>style.visibility</p:attrName>
                                        </p:attrNameLst>
                                      </p:cBhvr>
                                      <p:to>
                                        <p:strVal val="visible"/>
                                      </p:to>
                                    </p:set>
                                    <p:animEffect transition="in" filter="blinds(horizontal)">
                                      <p:cBhvr>
                                        <p:cTn id="252" dur="500"/>
                                        <p:tgtEl>
                                          <p:spTgt spid="86"/>
                                        </p:tgtEl>
                                      </p:cBhvr>
                                    </p:animEffect>
                                  </p:childTnLst>
                                </p:cTn>
                              </p:par>
                              <p:par>
                                <p:cTn id="253" presetID="3" presetClass="entr" presetSubtype="10" fill="hold" grpId="0" nodeType="withEffect">
                                  <p:stCondLst>
                                    <p:cond delay="0"/>
                                  </p:stCondLst>
                                  <p:childTnLst>
                                    <p:set>
                                      <p:cBhvr>
                                        <p:cTn id="254" dur="1" fill="hold">
                                          <p:stCondLst>
                                            <p:cond delay="0"/>
                                          </p:stCondLst>
                                        </p:cTn>
                                        <p:tgtEl>
                                          <p:spTgt spid="87"/>
                                        </p:tgtEl>
                                        <p:attrNameLst>
                                          <p:attrName>style.visibility</p:attrName>
                                        </p:attrNameLst>
                                      </p:cBhvr>
                                      <p:to>
                                        <p:strVal val="visible"/>
                                      </p:to>
                                    </p:set>
                                    <p:animEffect transition="in" filter="blinds(horizontal)">
                                      <p:cBhvr>
                                        <p:cTn id="255" dur="500"/>
                                        <p:tgtEl>
                                          <p:spTgt spid="87"/>
                                        </p:tgtEl>
                                      </p:cBhvr>
                                    </p:animEffect>
                                  </p:childTnLst>
                                </p:cTn>
                              </p:par>
                              <p:par>
                                <p:cTn id="256" presetID="3" presetClass="entr" presetSubtype="10" fill="hold" grpId="0" nodeType="withEffect">
                                  <p:stCondLst>
                                    <p:cond delay="0"/>
                                  </p:stCondLst>
                                  <p:childTnLst>
                                    <p:set>
                                      <p:cBhvr>
                                        <p:cTn id="257" dur="1" fill="hold">
                                          <p:stCondLst>
                                            <p:cond delay="0"/>
                                          </p:stCondLst>
                                        </p:cTn>
                                        <p:tgtEl>
                                          <p:spTgt spid="88"/>
                                        </p:tgtEl>
                                        <p:attrNameLst>
                                          <p:attrName>style.visibility</p:attrName>
                                        </p:attrNameLst>
                                      </p:cBhvr>
                                      <p:to>
                                        <p:strVal val="visible"/>
                                      </p:to>
                                    </p:set>
                                    <p:animEffect transition="in" filter="blinds(horizontal)">
                                      <p:cBhvr>
                                        <p:cTn id="258" dur="500"/>
                                        <p:tgtEl>
                                          <p:spTgt spid="88"/>
                                        </p:tgtEl>
                                      </p:cBhvr>
                                    </p:animEffect>
                                  </p:childTnLst>
                                </p:cTn>
                              </p:par>
                              <p:par>
                                <p:cTn id="259" presetID="3" presetClass="entr" presetSubtype="10" fill="hold" grpId="0" nodeType="withEffect">
                                  <p:stCondLst>
                                    <p:cond delay="0"/>
                                  </p:stCondLst>
                                  <p:childTnLst>
                                    <p:set>
                                      <p:cBhvr>
                                        <p:cTn id="260" dur="1" fill="hold">
                                          <p:stCondLst>
                                            <p:cond delay="0"/>
                                          </p:stCondLst>
                                        </p:cTn>
                                        <p:tgtEl>
                                          <p:spTgt spid="89"/>
                                        </p:tgtEl>
                                        <p:attrNameLst>
                                          <p:attrName>style.visibility</p:attrName>
                                        </p:attrNameLst>
                                      </p:cBhvr>
                                      <p:to>
                                        <p:strVal val="visible"/>
                                      </p:to>
                                    </p:set>
                                    <p:animEffect transition="in" filter="blinds(horizontal)">
                                      <p:cBhvr>
                                        <p:cTn id="261" dur="500"/>
                                        <p:tgtEl>
                                          <p:spTgt spid="89"/>
                                        </p:tgtEl>
                                      </p:cBhvr>
                                    </p:animEffect>
                                  </p:childTnLst>
                                </p:cTn>
                              </p:par>
                              <p:par>
                                <p:cTn id="262" presetID="3" presetClass="entr" presetSubtype="10" fill="hold" grpId="0" nodeType="withEffect">
                                  <p:stCondLst>
                                    <p:cond delay="0"/>
                                  </p:stCondLst>
                                  <p:childTnLst>
                                    <p:set>
                                      <p:cBhvr>
                                        <p:cTn id="263" dur="1" fill="hold">
                                          <p:stCondLst>
                                            <p:cond delay="0"/>
                                          </p:stCondLst>
                                        </p:cTn>
                                        <p:tgtEl>
                                          <p:spTgt spid="90"/>
                                        </p:tgtEl>
                                        <p:attrNameLst>
                                          <p:attrName>style.visibility</p:attrName>
                                        </p:attrNameLst>
                                      </p:cBhvr>
                                      <p:to>
                                        <p:strVal val="visible"/>
                                      </p:to>
                                    </p:set>
                                    <p:animEffect transition="in" filter="blinds(horizontal)">
                                      <p:cBhvr>
                                        <p:cTn id="264" dur="500"/>
                                        <p:tgtEl>
                                          <p:spTgt spid="90"/>
                                        </p:tgtEl>
                                      </p:cBhvr>
                                    </p:animEffect>
                                  </p:childTnLst>
                                </p:cTn>
                              </p:par>
                              <p:par>
                                <p:cTn id="265" presetID="3" presetClass="entr" presetSubtype="1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blinds(horizontal)">
                                      <p:cBhvr>
                                        <p:cTn id="267" dur="500"/>
                                        <p:tgtEl>
                                          <p:spTgt spid="91"/>
                                        </p:tgtEl>
                                      </p:cBhvr>
                                    </p:animEffect>
                                  </p:childTnLst>
                                </p:cTn>
                              </p:par>
                              <p:par>
                                <p:cTn id="268" presetID="3" presetClass="entr" presetSubtype="10" fill="hold" grpId="0" nodeType="withEffect">
                                  <p:stCondLst>
                                    <p:cond delay="0"/>
                                  </p:stCondLst>
                                  <p:childTnLst>
                                    <p:set>
                                      <p:cBhvr>
                                        <p:cTn id="269" dur="1" fill="hold">
                                          <p:stCondLst>
                                            <p:cond delay="0"/>
                                          </p:stCondLst>
                                        </p:cTn>
                                        <p:tgtEl>
                                          <p:spTgt spid="92"/>
                                        </p:tgtEl>
                                        <p:attrNameLst>
                                          <p:attrName>style.visibility</p:attrName>
                                        </p:attrNameLst>
                                      </p:cBhvr>
                                      <p:to>
                                        <p:strVal val="visible"/>
                                      </p:to>
                                    </p:set>
                                    <p:animEffect transition="in" filter="blinds(horizontal)">
                                      <p:cBhvr>
                                        <p:cTn id="270" dur="500"/>
                                        <p:tgtEl>
                                          <p:spTgt spid="92"/>
                                        </p:tgtEl>
                                      </p:cBhvr>
                                    </p:animEffect>
                                  </p:childTnLst>
                                </p:cTn>
                              </p:par>
                              <p:par>
                                <p:cTn id="271" presetID="3" presetClass="entr" presetSubtype="10" fill="hold" grpId="0" nodeType="withEffect">
                                  <p:stCondLst>
                                    <p:cond delay="0"/>
                                  </p:stCondLst>
                                  <p:childTnLst>
                                    <p:set>
                                      <p:cBhvr>
                                        <p:cTn id="272" dur="1" fill="hold">
                                          <p:stCondLst>
                                            <p:cond delay="0"/>
                                          </p:stCondLst>
                                        </p:cTn>
                                        <p:tgtEl>
                                          <p:spTgt spid="93"/>
                                        </p:tgtEl>
                                        <p:attrNameLst>
                                          <p:attrName>style.visibility</p:attrName>
                                        </p:attrNameLst>
                                      </p:cBhvr>
                                      <p:to>
                                        <p:strVal val="visible"/>
                                      </p:to>
                                    </p:set>
                                    <p:animEffect transition="in" filter="blinds(horizontal)">
                                      <p:cBhvr>
                                        <p:cTn id="273" dur="500"/>
                                        <p:tgtEl>
                                          <p:spTgt spid="93"/>
                                        </p:tgtEl>
                                      </p:cBhvr>
                                    </p:animEffect>
                                  </p:childTnLst>
                                </p:cTn>
                              </p:par>
                              <p:par>
                                <p:cTn id="274" presetID="3" presetClass="entr" presetSubtype="10" fill="hold" grpId="0" nodeType="withEffect">
                                  <p:stCondLst>
                                    <p:cond delay="0"/>
                                  </p:stCondLst>
                                  <p:childTnLst>
                                    <p:set>
                                      <p:cBhvr>
                                        <p:cTn id="275" dur="1" fill="hold">
                                          <p:stCondLst>
                                            <p:cond delay="0"/>
                                          </p:stCondLst>
                                        </p:cTn>
                                        <p:tgtEl>
                                          <p:spTgt spid="94"/>
                                        </p:tgtEl>
                                        <p:attrNameLst>
                                          <p:attrName>style.visibility</p:attrName>
                                        </p:attrNameLst>
                                      </p:cBhvr>
                                      <p:to>
                                        <p:strVal val="visible"/>
                                      </p:to>
                                    </p:set>
                                    <p:animEffect transition="in" filter="blinds(horizontal)">
                                      <p:cBhvr>
                                        <p:cTn id="276" dur="500"/>
                                        <p:tgtEl>
                                          <p:spTgt spid="94"/>
                                        </p:tgtEl>
                                      </p:cBhvr>
                                    </p:animEffect>
                                  </p:childTnLst>
                                </p:cTn>
                              </p:par>
                              <p:par>
                                <p:cTn id="277" presetID="3" presetClass="entr" presetSubtype="10" fill="hold" grpId="0" nodeType="withEffect">
                                  <p:stCondLst>
                                    <p:cond delay="0"/>
                                  </p:stCondLst>
                                  <p:childTnLst>
                                    <p:set>
                                      <p:cBhvr>
                                        <p:cTn id="278" dur="1" fill="hold">
                                          <p:stCondLst>
                                            <p:cond delay="0"/>
                                          </p:stCondLst>
                                        </p:cTn>
                                        <p:tgtEl>
                                          <p:spTgt spid="95"/>
                                        </p:tgtEl>
                                        <p:attrNameLst>
                                          <p:attrName>style.visibility</p:attrName>
                                        </p:attrNameLst>
                                      </p:cBhvr>
                                      <p:to>
                                        <p:strVal val="visible"/>
                                      </p:to>
                                    </p:set>
                                    <p:animEffect transition="in" filter="blinds(horizontal)">
                                      <p:cBhvr>
                                        <p:cTn id="279" dur="500"/>
                                        <p:tgtEl>
                                          <p:spTgt spid="95"/>
                                        </p:tgtEl>
                                      </p:cBhvr>
                                    </p:animEffect>
                                  </p:childTnLst>
                                </p:cTn>
                              </p:par>
                              <p:par>
                                <p:cTn id="280" presetID="3" presetClass="entr" presetSubtype="10" fill="hold" grpId="0" nodeType="withEffect">
                                  <p:stCondLst>
                                    <p:cond delay="0"/>
                                  </p:stCondLst>
                                  <p:childTnLst>
                                    <p:set>
                                      <p:cBhvr>
                                        <p:cTn id="281" dur="1" fill="hold">
                                          <p:stCondLst>
                                            <p:cond delay="0"/>
                                          </p:stCondLst>
                                        </p:cTn>
                                        <p:tgtEl>
                                          <p:spTgt spid="96"/>
                                        </p:tgtEl>
                                        <p:attrNameLst>
                                          <p:attrName>style.visibility</p:attrName>
                                        </p:attrNameLst>
                                      </p:cBhvr>
                                      <p:to>
                                        <p:strVal val="visible"/>
                                      </p:to>
                                    </p:set>
                                    <p:animEffect transition="in" filter="blinds(horizontal)">
                                      <p:cBhvr>
                                        <p:cTn id="282" dur="500"/>
                                        <p:tgtEl>
                                          <p:spTgt spid="96"/>
                                        </p:tgtEl>
                                      </p:cBhvr>
                                    </p:animEffect>
                                  </p:childTnLst>
                                </p:cTn>
                              </p:par>
                              <p:par>
                                <p:cTn id="283" presetID="3" presetClass="entr" presetSubtype="10" fill="hold" grpId="0" nodeType="withEffect">
                                  <p:stCondLst>
                                    <p:cond delay="0"/>
                                  </p:stCondLst>
                                  <p:childTnLst>
                                    <p:set>
                                      <p:cBhvr>
                                        <p:cTn id="284" dur="1" fill="hold">
                                          <p:stCondLst>
                                            <p:cond delay="0"/>
                                          </p:stCondLst>
                                        </p:cTn>
                                        <p:tgtEl>
                                          <p:spTgt spid="97"/>
                                        </p:tgtEl>
                                        <p:attrNameLst>
                                          <p:attrName>style.visibility</p:attrName>
                                        </p:attrNameLst>
                                      </p:cBhvr>
                                      <p:to>
                                        <p:strVal val="visible"/>
                                      </p:to>
                                    </p:set>
                                    <p:animEffect transition="in" filter="blinds(horizontal)">
                                      <p:cBhvr>
                                        <p:cTn id="285" dur="500"/>
                                        <p:tgtEl>
                                          <p:spTgt spid="97"/>
                                        </p:tgtEl>
                                      </p:cBhvr>
                                    </p:animEffect>
                                  </p:childTnLst>
                                </p:cTn>
                              </p:par>
                              <p:par>
                                <p:cTn id="286" presetID="3" presetClass="entr" presetSubtype="10" fill="hold" grpId="0" nodeType="withEffect">
                                  <p:stCondLst>
                                    <p:cond delay="0"/>
                                  </p:stCondLst>
                                  <p:childTnLst>
                                    <p:set>
                                      <p:cBhvr>
                                        <p:cTn id="287" dur="1" fill="hold">
                                          <p:stCondLst>
                                            <p:cond delay="0"/>
                                          </p:stCondLst>
                                        </p:cTn>
                                        <p:tgtEl>
                                          <p:spTgt spid="98"/>
                                        </p:tgtEl>
                                        <p:attrNameLst>
                                          <p:attrName>style.visibility</p:attrName>
                                        </p:attrNameLst>
                                      </p:cBhvr>
                                      <p:to>
                                        <p:strVal val="visible"/>
                                      </p:to>
                                    </p:set>
                                    <p:animEffect transition="in" filter="blinds(horizontal)">
                                      <p:cBhvr>
                                        <p:cTn id="288" dur="500"/>
                                        <p:tgtEl>
                                          <p:spTgt spid="98"/>
                                        </p:tgtEl>
                                      </p:cBhvr>
                                    </p:animEffect>
                                  </p:childTnLst>
                                </p:cTn>
                              </p:par>
                              <p:par>
                                <p:cTn id="289" presetID="3" presetClass="entr" presetSubtype="10" fill="hold" grpId="0" nodeType="withEffect">
                                  <p:stCondLst>
                                    <p:cond delay="0"/>
                                  </p:stCondLst>
                                  <p:childTnLst>
                                    <p:set>
                                      <p:cBhvr>
                                        <p:cTn id="290" dur="1" fill="hold">
                                          <p:stCondLst>
                                            <p:cond delay="0"/>
                                          </p:stCondLst>
                                        </p:cTn>
                                        <p:tgtEl>
                                          <p:spTgt spid="99"/>
                                        </p:tgtEl>
                                        <p:attrNameLst>
                                          <p:attrName>style.visibility</p:attrName>
                                        </p:attrNameLst>
                                      </p:cBhvr>
                                      <p:to>
                                        <p:strVal val="visible"/>
                                      </p:to>
                                    </p:set>
                                    <p:animEffect transition="in" filter="blinds(horizontal)">
                                      <p:cBhvr>
                                        <p:cTn id="291" dur="500"/>
                                        <p:tgtEl>
                                          <p:spTgt spid="99"/>
                                        </p:tgtEl>
                                      </p:cBhvr>
                                    </p:animEffect>
                                  </p:childTnLst>
                                </p:cTn>
                              </p:par>
                              <p:par>
                                <p:cTn id="292" presetID="3" presetClass="entr" presetSubtype="10" fill="hold" grpId="0" nodeType="withEffect">
                                  <p:stCondLst>
                                    <p:cond delay="0"/>
                                  </p:stCondLst>
                                  <p:childTnLst>
                                    <p:set>
                                      <p:cBhvr>
                                        <p:cTn id="293" dur="1" fill="hold">
                                          <p:stCondLst>
                                            <p:cond delay="0"/>
                                          </p:stCondLst>
                                        </p:cTn>
                                        <p:tgtEl>
                                          <p:spTgt spid="100"/>
                                        </p:tgtEl>
                                        <p:attrNameLst>
                                          <p:attrName>style.visibility</p:attrName>
                                        </p:attrNameLst>
                                      </p:cBhvr>
                                      <p:to>
                                        <p:strVal val="visible"/>
                                      </p:to>
                                    </p:set>
                                    <p:animEffect transition="in" filter="blinds(horizontal)">
                                      <p:cBhvr>
                                        <p:cTn id="294" dur="500"/>
                                        <p:tgtEl>
                                          <p:spTgt spid="100"/>
                                        </p:tgtEl>
                                      </p:cBhvr>
                                    </p:animEffect>
                                  </p:childTnLst>
                                </p:cTn>
                              </p:par>
                              <p:par>
                                <p:cTn id="295" presetID="3" presetClass="entr" presetSubtype="10" fill="hold" grpId="0" nodeType="withEffect">
                                  <p:stCondLst>
                                    <p:cond delay="0"/>
                                  </p:stCondLst>
                                  <p:childTnLst>
                                    <p:set>
                                      <p:cBhvr>
                                        <p:cTn id="296" dur="1" fill="hold">
                                          <p:stCondLst>
                                            <p:cond delay="0"/>
                                          </p:stCondLst>
                                        </p:cTn>
                                        <p:tgtEl>
                                          <p:spTgt spid="101"/>
                                        </p:tgtEl>
                                        <p:attrNameLst>
                                          <p:attrName>style.visibility</p:attrName>
                                        </p:attrNameLst>
                                      </p:cBhvr>
                                      <p:to>
                                        <p:strVal val="visible"/>
                                      </p:to>
                                    </p:set>
                                    <p:animEffect transition="in" filter="blinds(horizontal)">
                                      <p:cBhvr>
                                        <p:cTn id="297" dur="500"/>
                                        <p:tgtEl>
                                          <p:spTgt spid="101"/>
                                        </p:tgtEl>
                                      </p:cBhvr>
                                    </p:animEffect>
                                  </p:childTnLst>
                                </p:cTn>
                              </p:par>
                              <p:par>
                                <p:cTn id="298" presetID="3" presetClass="entr" presetSubtype="10" fill="hold" grpId="0" nodeType="withEffect">
                                  <p:stCondLst>
                                    <p:cond delay="0"/>
                                  </p:stCondLst>
                                  <p:childTnLst>
                                    <p:set>
                                      <p:cBhvr>
                                        <p:cTn id="299" dur="1" fill="hold">
                                          <p:stCondLst>
                                            <p:cond delay="0"/>
                                          </p:stCondLst>
                                        </p:cTn>
                                        <p:tgtEl>
                                          <p:spTgt spid="102"/>
                                        </p:tgtEl>
                                        <p:attrNameLst>
                                          <p:attrName>style.visibility</p:attrName>
                                        </p:attrNameLst>
                                      </p:cBhvr>
                                      <p:to>
                                        <p:strVal val="visible"/>
                                      </p:to>
                                    </p:set>
                                    <p:animEffect transition="in" filter="blinds(horizontal)">
                                      <p:cBhvr>
                                        <p:cTn id="300" dur="500"/>
                                        <p:tgtEl>
                                          <p:spTgt spid="102"/>
                                        </p:tgtEl>
                                      </p:cBhvr>
                                    </p:animEffect>
                                  </p:childTnLst>
                                </p:cTn>
                              </p:par>
                              <p:par>
                                <p:cTn id="301" presetID="3" presetClass="entr" presetSubtype="10" fill="hold" grpId="0" nodeType="withEffect">
                                  <p:stCondLst>
                                    <p:cond delay="0"/>
                                  </p:stCondLst>
                                  <p:childTnLst>
                                    <p:set>
                                      <p:cBhvr>
                                        <p:cTn id="302" dur="1" fill="hold">
                                          <p:stCondLst>
                                            <p:cond delay="0"/>
                                          </p:stCondLst>
                                        </p:cTn>
                                        <p:tgtEl>
                                          <p:spTgt spid="103"/>
                                        </p:tgtEl>
                                        <p:attrNameLst>
                                          <p:attrName>style.visibility</p:attrName>
                                        </p:attrNameLst>
                                      </p:cBhvr>
                                      <p:to>
                                        <p:strVal val="visible"/>
                                      </p:to>
                                    </p:set>
                                    <p:animEffect transition="in" filter="blinds(horizontal)">
                                      <p:cBhvr>
                                        <p:cTn id="303" dur="500"/>
                                        <p:tgtEl>
                                          <p:spTgt spid="103"/>
                                        </p:tgtEl>
                                      </p:cBhvr>
                                    </p:animEffect>
                                  </p:childTnLst>
                                </p:cTn>
                              </p:par>
                              <p:par>
                                <p:cTn id="304" presetID="3" presetClass="entr" presetSubtype="10" fill="hold" grpId="0" nodeType="withEffect">
                                  <p:stCondLst>
                                    <p:cond delay="0"/>
                                  </p:stCondLst>
                                  <p:childTnLst>
                                    <p:set>
                                      <p:cBhvr>
                                        <p:cTn id="305" dur="1" fill="hold">
                                          <p:stCondLst>
                                            <p:cond delay="0"/>
                                          </p:stCondLst>
                                        </p:cTn>
                                        <p:tgtEl>
                                          <p:spTgt spid="104"/>
                                        </p:tgtEl>
                                        <p:attrNameLst>
                                          <p:attrName>style.visibility</p:attrName>
                                        </p:attrNameLst>
                                      </p:cBhvr>
                                      <p:to>
                                        <p:strVal val="visible"/>
                                      </p:to>
                                    </p:set>
                                    <p:animEffect transition="in" filter="blinds(horizontal)">
                                      <p:cBhvr>
                                        <p:cTn id="306" dur="500"/>
                                        <p:tgtEl>
                                          <p:spTgt spid="104"/>
                                        </p:tgtEl>
                                      </p:cBhvr>
                                    </p:animEffect>
                                  </p:childTnLst>
                                </p:cTn>
                              </p:par>
                              <p:par>
                                <p:cTn id="307" presetID="3" presetClass="entr" presetSubtype="10" fill="hold" grpId="0" nodeType="withEffect">
                                  <p:stCondLst>
                                    <p:cond delay="0"/>
                                  </p:stCondLst>
                                  <p:childTnLst>
                                    <p:set>
                                      <p:cBhvr>
                                        <p:cTn id="308" dur="1" fill="hold">
                                          <p:stCondLst>
                                            <p:cond delay="0"/>
                                          </p:stCondLst>
                                        </p:cTn>
                                        <p:tgtEl>
                                          <p:spTgt spid="105"/>
                                        </p:tgtEl>
                                        <p:attrNameLst>
                                          <p:attrName>style.visibility</p:attrName>
                                        </p:attrNameLst>
                                      </p:cBhvr>
                                      <p:to>
                                        <p:strVal val="visible"/>
                                      </p:to>
                                    </p:set>
                                    <p:animEffect transition="in" filter="blinds(horizontal)">
                                      <p:cBhvr>
                                        <p:cTn id="309" dur="500"/>
                                        <p:tgtEl>
                                          <p:spTgt spid="105"/>
                                        </p:tgtEl>
                                      </p:cBhvr>
                                    </p:animEffect>
                                  </p:childTnLst>
                                </p:cTn>
                              </p:par>
                              <p:par>
                                <p:cTn id="310" presetID="3" presetClass="entr" presetSubtype="10" fill="hold" grpId="0" nodeType="withEffect">
                                  <p:stCondLst>
                                    <p:cond delay="0"/>
                                  </p:stCondLst>
                                  <p:childTnLst>
                                    <p:set>
                                      <p:cBhvr>
                                        <p:cTn id="311" dur="1" fill="hold">
                                          <p:stCondLst>
                                            <p:cond delay="0"/>
                                          </p:stCondLst>
                                        </p:cTn>
                                        <p:tgtEl>
                                          <p:spTgt spid="106"/>
                                        </p:tgtEl>
                                        <p:attrNameLst>
                                          <p:attrName>style.visibility</p:attrName>
                                        </p:attrNameLst>
                                      </p:cBhvr>
                                      <p:to>
                                        <p:strVal val="visible"/>
                                      </p:to>
                                    </p:set>
                                    <p:animEffect transition="in" filter="blinds(horizontal)">
                                      <p:cBhvr>
                                        <p:cTn id="312" dur="500"/>
                                        <p:tgtEl>
                                          <p:spTgt spid="106"/>
                                        </p:tgtEl>
                                      </p:cBhvr>
                                    </p:animEffect>
                                  </p:childTnLst>
                                </p:cTn>
                              </p:par>
                              <p:par>
                                <p:cTn id="313" presetID="3" presetClass="entr" presetSubtype="10" fill="hold" grpId="0" nodeType="withEffect">
                                  <p:stCondLst>
                                    <p:cond delay="0"/>
                                  </p:stCondLst>
                                  <p:childTnLst>
                                    <p:set>
                                      <p:cBhvr>
                                        <p:cTn id="314" dur="1" fill="hold">
                                          <p:stCondLst>
                                            <p:cond delay="0"/>
                                          </p:stCondLst>
                                        </p:cTn>
                                        <p:tgtEl>
                                          <p:spTgt spid="107"/>
                                        </p:tgtEl>
                                        <p:attrNameLst>
                                          <p:attrName>style.visibility</p:attrName>
                                        </p:attrNameLst>
                                      </p:cBhvr>
                                      <p:to>
                                        <p:strVal val="visible"/>
                                      </p:to>
                                    </p:set>
                                    <p:animEffect transition="in" filter="blinds(horizontal)">
                                      <p:cBhvr>
                                        <p:cTn id="315" dur="500"/>
                                        <p:tgtEl>
                                          <p:spTgt spid="107"/>
                                        </p:tgtEl>
                                      </p:cBhvr>
                                    </p:animEffect>
                                  </p:childTnLst>
                                </p:cTn>
                              </p:par>
                              <p:par>
                                <p:cTn id="316" presetID="3" presetClass="entr" presetSubtype="10" fill="hold" grpId="0" nodeType="withEffect">
                                  <p:stCondLst>
                                    <p:cond delay="0"/>
                                  </p:stCondLst>
                                  <p:childTnLst>
                                    <p:set>
                                      <p:cBhvr>
                                        <p:cTn id="317" dur="1" fill="hold">
                                          <p:stCondLst>
                                            <p:cond delay="0"/>
                                          </p:stCondLst>
                                        </p:cTn>
                                        <p:tgtEl>
                                          <p:spTgt spid="108"/>
                                        </p:tgtEl>
                                        <p:attrNameLst>
                                          <p:attrName>style.visibility</p:attrName>
                                        </p:attrNameLst>
                                      </p:cBhvr>
                                      <p:to>
                                        <p:strVal val="visible"/>
                                      </p:to>
                                    </p:set>
                                    <p:animEffect transition="in" filter="blinds(horizontal)">
                                      <p:cBhvr>
                                        <p:cTn id="318" dur="500"/>
                                        <p:tgtEl>
                                          <p:spTgt spid="108"/>
                                        </p:tgtEl>
                                      </p:cBhvr>
                                    </p:animEffect>
                                  </p:childTnLst>
                                </p:cTn>
                              </p:par>
                              <p:par>
                                <p:cTn id="319" presetID="3" presetClass="entr" presetSubtype="10" fill="hold" grpId="0" nodeType="withEffect">
                                  <p:stCondLst>
                                    <p:cond delay="0"/>
                                  </p:stCondLst>
                                  <p:childTnLst>
                                    <p:set>
                                      <p:cBhvr>
                                        <p:cTn id="320" dur="1" fill="hold">
                                          <p:stCondLst>
                                            <p:cond delay="0"/>
                                          </p:stCondLst>
                                        </p:cTn>
                                        <p:tgtEl>
                                          <p:spTgt spid="109"/>
                                        </p:tgtEl>
                                        <p:attrNameLst>
                                          <p:attrName>style.visibility</p:attrName>
                                        </p:attrNameLst>
                                      </p:cBhvr>
                                      <p:to>
                                        <p:strVal val="visible"/>
                                      </p:to>
                                    </p:set>
                                    <p:animEffect transition="in" filter="blinds(horizontal)">
                                      <p:cBhvr>
                                        <p:cTn id="321" dur="500"/>
                                        <p:tgtEl>
                                          <p:spTgt spid="109"/>
                                        </p:tgtEl>
                                      </p:cBhvr>
                                    </p:animEffect>
                                  </p:childTnLst>
                                </p:cTn>
                              </p:par>
                              <p:par>
                                <p:cTn id="322" presetID="3" presetClass="entr" presetSubtype="10" fill="hold" grpId="0" nodeType="withEffect">
                                  <p:stCondLst>
                                    <p:cond delay="0"/>
                                  </p:stCondLst>
                                  <p:childTnLst>
                                    <p:set>
                                      <p:cBhvr>
                                        <p:cTn id="323" dur="1" fill="hold">
                                          <p:stCondLst>
                                            <p:cond delay="0"/>
                                          </p:stCondLst>
                                        </p:cTn>
                                        <p:tgtEl>
                                          <p:spTgt spid="110"/>
                                        </p:tgtEl>
                                        <p:attrNameLst>
                                          <p:attrName>style.visibility</p:attrName>
                                        </p:attrNameLst>
                                      </p:cBhvr>
                                      <p:to>
                                        <p:strVal val="visible"/>
                                      </p:to>
                                    </p:set>
                                    <p:animEffect transition="in" filter="blinds(horizontal)">
                                      <p:cBhvr>
                                        <p:cTn id="324" dur="500"/>
                                        <p:tgtEl>
                                          <p:spTgt spid="110"/>
                                        </p:tgtEl>
                                      </p:cBhvr>
                                    </p:animEffect>
                                  </p:childTnLst>
                                </p:cTn>
                              </p:par>
                              <p:par>
                                <p:cTn id="325" presetID="3" presetClass="entr" presetSubtype="10" fill="hold" grpId="0" nodeType="withEffect">
                                  <p:stCondLst>
                                    <p:cond delay="0"/>
                                  </p:stCondLst>
                                  <p:childTnLst>
                                    <p:set>
                                      <p:cBhvr>
                                        <p:cTn id="326" dur="1" fill="hold">
                                          <p:stCondLst>
                                            <p:cond delay="0"/>
                                          </p:stCondLst>
                                        </p:cTn>
                                        <p:tgtEl>
                                          <p:spTgt spid="111"/>
                                        </p:tgtEl>
                                        <p:attrNameLst>
                                          <p:attrName>style.visibility</p:attrName>
                                        </p:attrNameLst>
                                      </p:cBhvr>
                                      <p:to>
                                        <p:strVal val="visible"/>
                                      </p:to>
                                    </p:set>
                                    <p:animEffect transition="in" filter="blinds(horizontal)">
                                      <p:cBhvr>
                                        <p:cTn id="327" dur="500"/>
                                        <p:tgtEl>
                                          <p:spTgt spid="111"/>
                                        </p:tgtEl>
                                      </p:cBhvr>
                                    </p:animEffect>
                                  </p:childTnLst>
                                </p:cTn>
                              </p:par>
                              <p:par>
                                <p:cTn id="328" presetID="3" presetClass="entr" presetSubtype="10" fill="hold" grpId="0" nodeType="withEffect">
                                  <p:stCondLst>
                                    <p:cond delay="0"/>
                                  </p:stCondLst>
                                  <p:childTnLst>
                                    <p:set>
                                      <p:cBhvr>
                                        <p:cTn id="329" dur="1" fill="hold">
                                          <p:stCondLst>
                                            <p:cond delay="0"/>
                                          </p:stCondLst>
                                        </p:cTn>
                                        <p:tgtEl>
                                          <p:spTgt spid="112"/>
                                        </p:tgtEl>
                                        <p:attrNameLst>
                                          <p:attrName>style.visibility</p:attrName>
                                        </p:attrNameLst>
                                      </p:cBhvr>
                                      <p:to>
                                        <p:strVal val="visible"/>
                                      </p:to>
                                    </p:set>
                                    <p:animEffect transition="in" filter="blinds(horizontal)">
                                      <p:cBhvr>
                                        <p:cTn id="330" dur="500"/>
                                        <p:tgtEl>
                                          <p:spTgt spid="112"/>
                                        </p:tgtEl>
                                      </p:cBhvr>
                                    </p:animEffect>
                                  </p:childTnLst>
                                </p:cTn>
                              </p:par>
                              <p:par>
                                <p:cTn id="331" presetID="3" presetClass="entr" presetSubtype="10" fill="hold" grpId="0" nodeType="withEffect">
                                  <p:stCondLst>
                                    <p:cond delay="0"/>
                                  </p:stCondLst>
                                  <p:childTnLst>
                                    <p:set>
                                      <p:cBhvr>
                                        <p:cTn id="332" dur="1" fill="hold">
                                          <p:stCondLst>
                                            <p:cond delay="0"/>
                                          </p:stCondLst>
                                        </p:cTn>
                                        <p:tgtEl>
                                          <p:spTgt spid="113"/>
                                        </p:tgtEl>
                                        <p:attrNameLst>
                                          <p:attrName>style.visibility</p:attrName>
                                        </p:attrNameLst>
                                      </p:cBhvr>
                                      <p:to>
                                        <p:strVal val="visible"/>
                                      </p:to>
                                    </p:set>
                                    <p:animEffect transition="in" filter="blinds(horizontal)">
                                      <p:cBhvr>
                                        <p:cTn id="333" dur="500"/>
                                        <p:tgtEl>
                                          <p:spTgt spid="113"/>
                                        </p:tgtEl>
                                      </p:cBhvr>
                                    </p:animEffect>
                                  </p:childTnLst>
                                </p:cTn>
                              </p:par>
                              <p:par>
                                <p:cTn id="334" presetID="3" presetClass="entr" presetSubtype="10" fill="hold" grpId="0" nodeType="withEffect">
                                  <p:stCondLst>
                                    <p:cond delay="0"/>
                                  </p:stCondLst>
                                  <p:childTnLst>
                                    <p:set>
                                      <p:cBhvr>
                                        <p:cTn id="335" dur="1" fill="hold">
                                          <p:stCondLst>
                                            <p:cond delay="0"/>
                                          </p:stCondLst>
                                        </p:cTn>
                                        <p:tgtEl>
                                          <p:spTgt spid="114"/>
                                        </p:tgtEl>
                                        <p:attrNameLst>
                                          <p:attrName>style.visibility</p:attrName>
                                        </p:attrNameLst>
                                      </p:cBhvr>
                                      <p:to>
                                        <p:strVal val="visible"/>
                                      </p:to>
                                    </p:set>
                                    <p:animEffect transition="in" filter="blinds(horizontal)">
                                      <p:cBhvr>
                                        <p:cTn id="336" dur="500"/>
                                        <p:tgtEl>
                                          <p:spTgt spid="114"/>
                                        </p:tgtEl>
                                      </p:cBhvr>
                                    </p:animEffect>
                                  </p:childTnLst>
                                </p:cTn>
                              </p:par>
                              <p:par>
                                <p:cTn id="337" presetID="3" presetClass="entr" presetSubtype="10" fill="hold" grpId="0" nodeType="withEffect">
                                  <p:stCondLst>
                                    <p:cond delay="0"/>
                                  </p:stCondLst>
                                  <p:childTnLst>
                                    <p:set>
                                      <p:cBhvr>
                                        <p:cTn id="338" dur="1" fill="hold">
                                          <p:stCondLst>
                                            <p:cond delay="0"/>
                                          </p:stCondLst>
                                        </p:cTn>
                                        <p:tgtEl>
                                          <p:spTgt spid="115"/>
                                        </p:tgtEl>
                                        <p:attrNameLst>
                                          <p:attrName>style.visibility</p:attrName>
                                        </p:attrNameLst>
                                      </p:cBhvr>
                                      <p:to>
                                        <p:strVal val="visible"/>
                                      </p:to>
                                    </p:set>
                                    <p:animEffect transition="in" filter="blinds(horizontal)">
                                      <p:cBhvr>
                                        <p:cTn id="339" dur="500"/>
                                        <p:tgtEl>
                                          <p:spTgt spid="115"/>
                                        </p:tgtEl>
                                      </p:cBhvr>
                                    </p:animEffect>
                                  </p:childTnLst>
                                </p:cTn>
                              </p:par>
                              <p:par>
                                <p:cTn id="340" presetID="3" presetClass="entr" presetSubtype="10" fill="hold" grpId="0" nodeType="withEffect">
                                  <p:stCondLst>
                                    <p:cond delay="0"/>
                                  </p:stCondLst>
                                  <p:childTnLst>
                                    <p:set>
                                      <p:cBhvr>
                                        <p:cTn id="341" dur="1" fill="hold">
                                          <p:stCondLst>
                                            <p:cond delay="0"/>
                                          </p:stCondLst>
                                        </p:cTn>
                                        <p:tgtEl>
                                          <p:spTgt spid="116"/>
                                        </p:tgtEl>
                                        <p:attrNameLst>
                                          <p:attrName>style.visibility</p:attrName>
                                        </p:attrNameLst>
                                      </p:cBhvr>
                                      <p:to>
                                        <p:strVal val="visible"/>
                                      </p:to>
                                    </p:set>
                                    <p:animEffect transition="in" filter="blinds(horizontal)">
                                      <p:cBhvr>
                                        <p:cTn id="342" dur="500"/>
                                        <p:tgtEl>
                                          <p:spTgt spid="116"/>
                                        </p:tgtEl>
                                      </p:cBhvr>
                                    </p:animEffect>
                                  </p:childTnLst>
                                </p:cTn>
                              </p:par>
                              <p:par>
                                <p:cTn id="343" presetID="3" presetClass="entr" presetSubtype="10" fill="hold" grpId="0" nodeType="withEffect">
                                  <p:stCondLst>
                                    <p:cond delay="0"/>
                                  </p:stCondLst>
                                  <p:childTnLst>
                                    <p:set>
                                      <p:cBhvr>
                                        <p:cTn id="344" dur="1" fill="hold">
                                          <p:stCondLst>
                                            <p:cond delay="0"/>
                                          </p:stCondLst>
                                        </p:cTn>
                                        <p:tgtEl>
                                          <p:spTgt spid="117"/>
                                        </p:tgtEl>
                                        <p:attrNameLst>
                                          <p:attrName>style.visibility</p:attrName>
                                        </p:attrNameLst>
                                      </p:cBhvr>
                                      <p:to>
                                        <p:strVal val="visible"/>
                                      </p:to>
                                    </p:set>
                                    <p:animEffect transition="in" filter="blinds(horizontal)">
                                      <p:cBhvr>
                                        <p:cTn id="345" dur="500"/>
                                        <p:tgtEl>
                                          <p:spTgt spid="117"/>
                                        </p:tgtEl>
                                      </p:cBhvr>
                                    </p:animEffect>
                                  </p:childTnLst>
                                </p:cTn>
                              </p:par>
                              <p:par>
                                <p:cTn id="346" presetID="3" presetClass="entr" presetSubtype="10" fill="hold" grpId="0" nodeType="withEffect">
                                  <p:stCondLst>
                                    <p:cond delay="0"/>
                                  </p:stCondLst>
                                  <p:childTnLst>
                                    <p:set>
                                      <p:cBhvr>
                                        <p:cTn id="347" dur="1" fill="hold">
                                          <p:stCondLst>
                                            <p:cond delay="0"/>
                                          </p:stCondLst>
                                        </p:cTn>
                                        <p:tgtEl>
                                          <p:spTgt spid="118"/>
                                        </p:tgtEl>
                                        <p:attrNameLst>
                                          <p:attrName>style.visibility</p:attrName>
                                        </p:attrNameLst>
                                      </p:cBhvr>
                                      <p:to>
                                        <p:strVal val="visible"/>
                                      </p:to>
                                    </p:set>
                                    <p:animEffect transition="in" filter="blinds(horizontal)">
                                      <p:cBhvr>
                                        <p:cTn id="348" dur="500"/>
                                        <p:tgtEl>
                                          <p:spTgt spid="118"/>
                                        </p:tgtEl>
                                      </p:cBhvr>
                                    </p:animEffect>
                                  </p:childTnLst>
                                </p:cTn>
                              </p:par>
                              <p:par>
                                <p:cTn id="349" presetID="3" presetClass="entr" presetSubtype="10" fill="hold" grpId="0" nodeType="withEffect">
                                  <p:stCondLst>
                                    <p:cond delay="0"/>
                                  </p:stCondLst>
                                  <p:childTnLst>
                                    <p:set>
                                      <p:cBhvr>
                                        <p:cTn id="350" dur="1" fill="hold">
                                          <p:stCondLst>
                                            <p:cond delay="0"/>
                                          </p:stCondLst>
                                        </p:cTn>
                                        <p:tgtEl>
                                          <p:spTgt spid="119"/>
                                        </p:tgtEl>
                                        <p:attrNameLst>
                                          <p:attrName>style.visibility</p:attrName>
                                        </p:attrNameLst>
                                      </p:cBhvr>
                                      <p:to>
                                        <p:strVal val="visible"/>
                                      </p:to>
                                    </p:set>
                                    <p:animEffect transition="in" filter="blinds(horizontal)">
                                      <p:cBhvr>
                                        <p:cTn id="351" dur="500"/>
                                        <p:tgtEl>
                                          <p:spTgt spid="119"/>
                                        </p:tgtEl>
                                      </p:cBhvr>
                                    </p:animEffect>
                                  </p:childTnLst>
                                </p:cTn>
                              </p:par>
                              <p:par>
                                <p:cTn id="352" presetID="3" presetClass="entr" presetSubtype="10" fill="hold" grpId="0" nodeType="withEffect">
                                  <p:stCondLst>
                                    <p:cond delay="0"/>
                                  </p:stCondLst>
                                  <p:childTnLst>
                                    <p:set>
                                      <p:cBhvr>
                                        <p:cTn id="353" dur="1" fill="hold">
                                          <p:stCondLst>
                                            <p:cond delay="0"/>
                                          </p:stCondLst>
                                        </p:cTn>
                                        <p:tgtEl>
                                          <p:spTgt spid="120"/>
                                        </p:tgtEl>
                                        <p:attrNameLst>
                                          <p:attrName>style.visibility</p:attrName>
                                        </p:attrNameLst>
                                      </p:cBhvr>
                                      <p:to>
                                        <p:strVal val="visible"/>
                                      </p:to>
                                    </p:set>
                                    <p:animEffect transition="in" filter="blinds(horizontal)">
                                      <p:cBhvr>
                                        <p:cTn id="354" dur="500"/>
                                        <p:tgtEl>
                                          <p:spTgt spid="120"/>
                                        </p:tgtEl>
                                      </p:cBhvr>
                                    </p:animEffect>
                                  </p:childTnLst>
                                </p:cTn>
                              </p:par>
                              <p:par>
                                <p:cTn id="355" presetID="3" presetClass="entr" presetSubtype="10" fill="hold" grpId="0" nodeType="withEffect">
                                  <p:stCondLst>
                                    <p:cond delay="0"/>
                                  </p:stCondLst>
                                  <p:childTnLst>
                                    <p:set>
                                      <p:cBhvr>
                                        <p:cTn id="356" dur="1" fill="hold">
                                          <p:stCondLst>
                                            <p:cond delay="0"/>
                                          </p:stCondLst>
                                        </p:cTn>
                                        <p:tgtEl>
                                          <p:spTgt spid="121"/>
                                        </p:tgtEl>
                                        <p:attrNameLst>
                                          <p:attrName>style.visibility</p:attrName>
                                        </p:attrNameLst>
                                      </p:cBhvr>
                                      <p:to>
                                        <p:strVal val="visible"/>
                                      </p:to>
                                    </p:set>
                                    <p:animEffect transition="in" filter="blinds(horizontal)">
                                      <p:cBhvr>
                                        <p:cTn id="357" dur="500"/>
                                        <p:tgtEl>
                                          <p:spTgt spid="121"/>
                                        </p:tgtEl>
                                      </p:cBhvr>
                                    </p:animEffect>
                                  </p:childTnLst>
                                </p:cTn>
                              </p:par>
                              <p:par>
                                <p:cTn id="358" presetID="3" presetClass="entr" presetSubtype="10" fill="hold" grpId="0" nodeType="withEffect">
                                  <p:stCondLst>
                                    <p:cond delay="0"/>
                                  </p:stCondLst>
                                  <p:childTnLst>
                                    <p:set>
                                      <p:cBhvr>
                                        <p:cTn id="359" dur="1" fill="hold">
                                          <p:stCondLst>
                                            <p:cond delay="0"/>
                                          </p:stCondLst>
                                        </p:cTn>
                                        <p:tgtEl>
                                          <p:spTgt spid="122"/>
                                        </p:tgtEl>
                                        <p:attrNameLst>
                                          <p:attrName>style.visibility</p:attrName>
                                        </p:attrNameLst>
                                      </p:cBhvr>
                                      <p:to>
                                        <p:strVal val="visible"/>
                                      </p:to>
                                    </p:set>
                                    <p:animEffect transition="in" filter="blinds(horizontal)">
                                      <p:cBhvr>
                                        <p:cTn id="360" dur="500"/>
                                        <p:tgtEl>
                                          <p:spTgt spid="122"/>
                                        </p:tgtEl>
                                      </p:cBhvr>
                                    </p:animEffect>
                                  </p:childTnLst>
                                </p:cTn>
                              </p:par>
                              <p:par>
                                <p:cTn id="361" presetID="3" presetClass="entr" presetSubtype="10" fill="hold" grpId="0" nodeType="withEffect">
                                  <p:stCondLst>
                                    <p:cond delay="0"/>
                                  </p:stCondLst>
                                  <p:childTnLst>
                                    <p:set>
                                      <p:cBhvr>
                                        <p:cTn id="362" dur="1" fill="hold">
                                          <p:stCondLst>
                                            <p:cond delay="0"/>
                                          </p:stCondLst>
                                        </p:cTn>
                                        <p:tgtEl>
                                          <p:spTgt spid="123"/>
                                        </p:tgtEl>
                                        <p:attrNameLst>
                                          <p:attrName>style.visibility</p:attrName>
                                        </p:attrNameLst>
                                      </p:cBhvr>
                                      <p:to>
                                        <p:strVal val="visible"/>
                                      </p:to>
                                    </p:set>
                                    <p:animEffect transition="in" filter="blinds(horizontal)">
                                      <p:cBhvr>
                                        <p:cTn id="363" dur="500"/>
                                        <p:tgtEl>
                                          <p:spTgt spid="123"/>
                                        </p:tgtEl>
                                      </p:cBhvr>
                                    </p:animEffect>
                                  </p:childTnLst>
                                </p:cTn>
                              </p:par>
                              <p:par>
                                <p:cTn id="364" presetID="3" presetClass="entr" presetSubtype="10" fill="hold" grpId="0" nodeType="withEffect">
                                  <p:stCondLst>
                                    <p:cond delay="0"/>
                                  </p:stCondLst>
                                  <p:childTnLst>
                                    <p:set>
                                      <p:cBhvr>
                                        <p:cTn id="365" dur="1" fill="hold">
                                          <p:stCondLst>
                                            <p:cond delay="0"/>
                                          </p:stCondLst>
                                        </p:cTn>
                                        <p:tgtEl>
                                          <p:spTgt spid="124"/>
                                        </p:tgtEl>
                                        <p:attrNameLst>
                                          <p:attrName>style.visibility</p:attrName>
                                        </p:attrNameLst>
                                      </p:cBhvr>
                                      <p:to>
                                        <p:strVal val="visible"/>
                                      </p:to>
                                    </p:set>
                                    <p:animEffect transition="in" filter="blinds(horizontal)">
                                      <p:cBhvr>
                                        <p:cTn id="366" dur="500"/>
                                        <p:tgtEl>
                                          <p:spTgt spid="124"/>
                                        </p:tgtEl>
                                      </p:cBhvr>
                                    </p:animEffect>
                                  </p:childTnLst>
                                </p:cTn>
                              </p:par>
                              <p:par>
                                <p:cTn id="367" presetID="3" presetClass="entr" presetSubtype="10" fill="hold" grpId="0" nodeType="withEffect">
                                  <p:stCondLst>
                                    <p:cond delay="0"/>
                                  </p:stCondLst>
                                  <p:childTnLst>
                                    <p:set>
                                      <p:cBhvr>
                                        <p:cTn id="368" dur="1" fill="hold">
                                          <p:stCondLst>
                                            <p:cond delay="0"/>
                                          </p:stCondLst>
                                        </p:cTn>
                                        <p:tgtEl>
                                          <p:spTgt spid="125"/>
                                        </p:tgtEl>
                                        <p:attrNameLst>
                                          <p:attrName>style.visibility</p:attrName>
                                        </p:attrNameLst>
                                      </p:cBhvr>
                                      <p:to>
                                        <p:strVal val="visible"/>
                                      </p:to>
                                    </p:set>
                                    <p:animEffect transition="in" filter="blinds(horizontal)">
                                      <p:cBhvr>
                                        <p:cTn id="369" dur="500"/>
                                        <p:tgtEl>
                                          <p:spTgt spid="125"/>
                                        </p:tgtEl>
                                      </p:cBhvr>
                                    </p:animEffect>
                                  </p:childTnLst>
                                </p:cTn>
                              </p:par>
                              <p:par>
                                <p:cTn id="370" presetID="3" presetClass="entr" presetSubtype="10" fill="hold" grpId="0" nodeType="withEffect">
                                  <p:stCondLst>
                                    <p:cond delay="0"/>
                                  </p:stCondLst>
                                  <p:childTnLst>
                                    <p:set>
                                      <p:cBhvr>
                                        <p:cTn id="371" dur="1" fill="hold">
                                          <p:stCondLst>
                                            <p:cond delay="0"/>
                                          </p:stCondLst>
                                        </p:cTn>
                                        <p:tgtEl>
                                          <p:spTgt spid="126"/>
                                        </p:tgtEl>
                                        <p:attrNameLst>
                                          <p:attrName>style.visibility</p:attrName>
                                        </p:attrNameLst>
                                      </p:cBhvr>
                                      <p:to>
                                        <p:strVal val="visible"/>
                                      </p:to>
                                    </p:set>
                                    <p:animEffect transition="in" filter="blinds(horizontal)">
                                      <p:cBhvr>
                                        <p:cTn id="372" dur="500"/>
                                        <p:tgtEl>
                                          <p:spTgt spid="126"/>
                                        </p:tgtEl>
                                      </p:cBhvr>
                                    </p:animEffect>
                                  </p:childTnLst>
                                </p:cTn>
                              </p:par>
                              <p:par>
                                <p:cTn id="373" presetID="3" presetClass="entr" presetSubtype="10" fill="hold" grpId="0" nodeType="withEffect">
                                  <p:stCondLst>
                                    <p:cond delay="0"/>
                                  </p:stCondLst>
                                  <p:childTnLst>
                                    <p:set>
                                      <p:cBhvr>
                                        <p:cTn id="374" dur="1" fill="hold">
                                          <p:stCondLst>
                                            <p:cond delay="0"/>
                                          </p:stCondLst>
                                        </p:cTn>
                                        <p:tgtEl>
                                          <p:spTgt spid="127"/>
                                        </p:tgtEl>
                                        <p:attrNameLst>
                                          <p:attrName>style.visibility</p:attrName>
                                        </p:attrNameLst>
                                      </p:cBhvr>
                                      <p:to>
                                        <p:strVal val="visible"/>
                                      </p:to>
                                    </p:set>
                                    <p:animEffect transition="in" filter="blinds(horizontal)">
                                      <p:cBhvr>
                                        <p:cTn id="375"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6" grpId="0"/>
      <p:bldP spid="7" grpId="0"/>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228600"/>
            <a:ext cx="8915400"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400" b="1" dirty="0" smtClean="0"/>
              <a:t>D) Organic Acids: </a:t>
            </a:r>
            <a:r>
              <a:rPr lang="en-US" sz="2400" dirty="0" smtClean="0"/>
              <a:t>General Formula ____________________ </a:t>
            </a:r>
          </a:p>
          <a:p>
            <a:r>
              <a:rPr lang="en-US" sz="2400" dirty="0" smtClean="0"/>
              <a:t> -  Acid strength increases as number of carbons </a:t>
            </a:r>
            <a:r>
              <a:rPr lang="en-US" sz="2400" b="1" dirty="0" smtClean="0"/>
              <a:t>____________</a:t>
            </a:r>
            <a:endParaRPr lang="en-US" sz="2400" dirty="0" smtClean="0"/>
          </a:p>
          <a:p>
            <a:r>
              <a:rPr lang="en-US" sz="2400" dirty="0" smtClean="0"/>
              <a:t> -  </a:t>
            </a:r>
            <a:r>
              <a:rPr lang="en-US" sz="2400" b="1" dirty="0" smtClean="0"/>
              <a:t>Naming</a:t>
            </a:r>
            <a:r>
              <a:rPr lang="en-US" sz="2400" dirty="0" smtClean="0"/>
              <a:t> – (prefix for # of C)-</a:t>
            </a:r>
            <a:r>
              <a:rPr lang="en-US" sz="2400" dirty="0" err="1" smtClean="0"/>
              <a:t>anoic</a:t>
            </a:r>
            <a:r>
              <a:rPr lang="en-US" sz="2400" dirty="0" smtClean="0"/>
              <a:t> acid</a:t>
            </a:r>
          </a:p>
          <a:p>
            <a:pPr lvl="0"/>
            <a:endParaRPr lang="en-US" sz="2200" dirty="0" smtClean="0"/>
          </a:p>
          <a:p>
            <a:pPr lvl="0"/>
            <a:endParaRPr lang="en-US" sz="2200" dirty="0" smtClean="0"/>
          </a:p>
          <a:p>
            <a:pPr lvl="0"/>
            <a:r>
              <a:rPr lang="en-US" sz="2200" dirty="0" smtClean="0"/>
              <a:t> </a:t>
            </a:r>
          </a:p>
          <a:p>
            <a:pPr marL="0" marR="0" lvl="0" indent="0" algn="l" defTabSz="914400" rtl="0" eaLnBrk="1" fontAlgn="base" latinLnBrk="0" hangingPunct="1">
              <a:lnSpc>
                <a:spcPct val="100000"/>
              </a:lnSpc>
              <a:spcBef>
                <a:spcPct val="0"/>
              </a:spcBef>
              <a:spcAft>
                <a:spcPct val="0"/>
              </a:spcAft>
              <a:buClrTx/>
              <a:buSzTx/>
              <a:tabLst/>
            </a:pPr>
            <a:endParaRPr kumimoji="0" lang="en-US" sz="2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Arial" pitchFamily="34" charset="0"/>
            </a:endParaRPr>
          </a:p>
        </p:txBody>
      </p:sp>
      <p:sp>
        <p:nvSpPr>
          <p:cNvPr id="3075" name="Rectangle 3"/>
          <p:cNvSpPr>
            <a:spLocks noChangeArrowheads="1"/>
          </p:cNvSpPr>
          <p:nvPr/>
        </p:nvSpPr>
        <p:spPr bwMode="auto">
          <a:xfrm>
            <a:off x="4572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8" name="TextBox 7"/>
          <p:cNvSpPr txBox="1"/>
          <p:nvPr/>
        </p:nvSpPr>
        <p:spPr>
          <a:xfrm>
            <a:off x="5334000" y="228600"/>
            <a:ext cx="1600200" cy="430887"/>
          </a:xfrm>
          <a:prstGeom prst="rect">
            <a:avLst/>
          </a:prstGeom>
          <a:noFill/>
        </p:spPr>
        <p:txBody>
          <a:bodyPr wrap="square" rtlCol="0">
            <a:spAutoFit/>
          </a:bodyPr>
          <a:lstStyle/>
          <a:p>
            <a:r>
              <a:rPr lang="en-US" sz="2200" dirty="0" smtClean="0">
                <a:solidFill>
                  <a:srgbClr val="FF0000"/>
                </a:solidFill>
              </a:rPr>
              <a:t>R-COOH</a:t>
            </a:r>
            <a:endParaRPr lang="en-US" sz="2200" baseline="30000" dirty="0">
              <a:solidFill>
                <a:srgbClr val="FF0000"/>
              </a:solidFill>
            </a:endParaRPr>
          </a:p>
        </p:txBody>
      </p:sp>
      <p:sp>
        <p:nvSpPr>
          <p:cNvPr id="10" name="TextBox 9"/>
          <p:cNvSpPr txBox="1"/>
          <p:nvPr/>
        </p:nvSpPr>
        <p:spPr>
          <a:xfrm>
            <a:off x="6781800" y="609600"/>
            <a:ext cx="2133600" cy="430887"/>
          </a:xfrm>
          <a:prstGeom prst="rect">
            <a:avLst/>
          </a:prstGeom>
          <a:noFill/>
        </p:spPr>
        <p:txBody>
          <a:bodyPr wrap="square" rtlCol="0">
            <a:spAutoFit/>
          </a:bodyPr>
          <a:lstStyle/>
          <a:p>
            <a:r>
              <a:rPr lang="en-US" sz="2200" dirty="0" smtClean="0">
                <a:solidFill>
                  <a:srgbClr val="FF0000"/>
                </a:solidFill>
              </a:rPr>
              <a:t>DECREASES</a:t>
            </a:r>
            <a:endParaRPr lang="en-US" sz="2200" baseline="30000" dirty="0">
              <a:solidFill>
                <a:srgbClr val="FF0000"/>
              </a:solidFill>
            </a:endParaRPr>
          </a:p>
        </p:txBody>
      </p:sp>
      <p:graphicFrame>
        <p:nvGraphicFramePr>
          <p:cNvPr id="11" name="Table 10"/>
          <p:cNvGraphicFramePr>
            <a:graphicFrameLocks noGrp="1"/>
          </p:cNvGraphicFramePr>
          <p:nvPr/>
        </p:nvGraphicFramePr>
        <p:xfrm>
          <a:off x="0" y="1981200"/>
          <a:ext cx="9144000" cy="4335249"/>
        </p:xfrm>
        <a:graphic>
          <a:graphicData uri="http://schemas.openxmlformats.org/drawingml/2006/table">
            <a:tbl>
              <a:tblPr/>
              <a:tblGrid>
                <a:gridCol w="4572000"/>
                <a:gridCol w="4572000"/>
              </a:tblGrid>
              <a:tr h="512816">
                <a:tc>
                  <a:txBody>
                    <a:bodyPr/>
                    <a:lstStyle/>
                    <a:p>
                      <a:pPr marL="0" marR="0" algn="ctr">
                        <a:spcBef>
                          <a:spcPts val="0"/>
                        </a:spcBef>
                        <a:spcAft>
                          <a:spcPts val="0"/>
                        </a:spcAft>
                        <a:tabLst>
                          <a:tab pos="1190625" algn="l"/>
                        </a:tabLst>
                      </a:pPr>
                      <a:r>
                        <a:rPr lang="en-US" sz="2600" b="1" dirty="0" err="1">
                          <a:latin typeface="Times"/>
                          <a:ea typeface="Times"/>
                          <a:cs typeface="Times New Roman"/>
                        </a:rPr>
                        <a:t>Methanoic</a:t>
                      </a:r>
                      <a:r>
                        <a:rPr lang="en-US" sz="2600" b="1" dirty="0">
                          <a:latin typeface="Times"/>
                          <a:ea typeface="Times"/>
                          <a:cs typeface="Times New Roman"/>
                        </a:rPr>
                        <a:t> acid (formic acid)</a:t>
                      </a:r>
                      <a:endParaRPr lang="en-US" sz="2600" dirty="0">
                        <a:latin typeface="Times"/>
                        <a:ea typeface="Times"/>
                        <a:cs typeface="Times New Roman"/>
                      </a:endParaRP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1190625" algn="l"/>
                        </a:tabLst>
                      </a:pPr>
                      <a:r>
                        <a:rPr lang="en-US" sz="2600" b="1" dirty="0" err="1">
                          <a:latin typeface="Times"/>
                          <a:ea typeface="Times"/>
                          <a:cs typeface="Times New Roman"/>
                        </a:rPr>
                        <a:t>Ethanoic</a:t>
                      </a:r>
                      <a:r>
                        <a:rPr lang="en-US" sz="2600" b="1" dirty="0">
                          <a:latin typeface="Times"/>
                          <a:ea typeface="Times"/>
                          <a:cs typeface="Times New Roman"/>
                        </a:rPr>
                        <a:t> acid (vinegar)</a:t>
                      </a:r>
                      <a:endParaRPr lang="en-US" sz="2600" dirty="0">
                        <a:latin typeface="Times"/>
                        <a:ea typeface="Times"/>
                        <a:cs typeface="Times New Roman"/>
                      </a:endParaRP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3473">
                <a:tc>
                  <a:txBody>
                    <a:bodyPr/>
                    <a:lstStyle/>
                    <a:p>
                      <a:pPr marL="0" marR="0">
                        <a:spcBef>
                          <a:spcPts val="0"/>
                        </a:spcBef>
                        <a:spcAft>
                          <a:spcPts val="0"/>
                        </a:spcAft>
                        <a:tabLst>
                          <a:tab pos="1190625" algn="l"/>
                        </a:tabLst>
                      </a:pPr>
                      <a:endParaRPr lang="en-US" sz="1200">
                        <a:latin typeface="Times"/>
                        <a:ea typeface="Times"/>
                        <a:cs typeface="Times New Roman"/>
                      </a:endParaRP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190625" algn="l"/>
                        </a:tabLst>
                      </a:pPr>
                      <a:endParaRPr lang="en-US" sz="1200">
                        <a:latin typeface="Times"/>
                        <a:ea typeface="Times"/>
                        <a:cs typeface="Times New Roman"/>
                      </a:endParaRP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8911">
                <a:tc>
                  <a:txBody>
                    <a:bodyPr/>
                    <a:lstStyle/>
                    <a:p>
                      <a:pPr marL="0" marR="0">
                        <a:spcBef>
                          <a:spcPts val="0"/>
                        </a:spcBef>
                        <a:spcAft>
                          <a:spcPts val="0"/>
                        </a:spcAft>
                        <a:tabLst>
                          <a:tab pos="1190625" algn="l"/>
                        </a:tabLst>
                      </a:pPr>
                      <a:endParaRPr lang="en-US" sz="1200" dirty="0">
                        <a:latin typeface="Times"/>
                        <a:ea typeface="Times"/>
                        <a:cs typeface="Times New Roman"/>
                      </a:endParaRP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a:latin typeface="Times"/>
                        <a:ea typeface="Times"/>
                        <a:cs typeface="Times New Roman"/>
                      </a:endParaRP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5603" name="Picture 3"/>
          <p:cNvPicPr>
            <a:picLocks noChangeAspect="1" noChangeArrowheads="1"/>
          </p:cNvPicPr>
          <p:nvPr/>
        </p:nvPicPr>
        <p:blipFill>
          <a:blip r:embed="rId3" cstate="print"/>
          <a:srcRect/>
          <a:stretch>
            <a:fillRect/>
          </a:stretch>
        </p:blipFill>
        <p:spPr bwMode="auto">
          <a:xfrm>
            <a:off x="1066800" y="4191000"/>
            <a:ext cx="1800225" cy="1228725"/>
          </a:xfrm>
          <a:prstGeom prst="rect">
            <a:avLst/>
          </a:prstGeom>
          <a:noFill/>
          <a:ln w="9525">
            <a:noFill/>
            <a:miter lim="800000"/>
            <a:headEnd/>
            <a:tailEnd/>
          </a:ln>
        </p:spPr>
      </p:pic>
      <p:pic>
        <p:nvPicPr>
          <p:cNvPr id="25604" name="Picture 4"/>
          <p:cNvPicPr>
            <a:picLocks noChangeAspect="1" noChangeArrowheads="1"/>
          </p:cNvPicPr>
          <p:nvPr/>
        </p:nvPicPr>
        <p:blipFill>
          <a:blip r:embed="rId4" cstate="print"/>
          <a:srcRect/>
          <a:stretch>
            <a:fillRect/>
          </a:stretch>
        </p:blipFill>
        <p:spPr bwMode="auto">
          <a:xfrm>
            <a:off x="1524000" y="2667000"/>
            <a:ext cx="1600200" cy="447675"/>
          </a:xfrm>
          <a:prstGeom prst="rect">
            <a:avLst/>
          </a:prstGeom>
          <a:noFill/>
          <a:ln w="9525">
            <a:noFill/>
            <a:miter lim="800000"/>
            <a:headEnd/>
            <a:tailEnd/>
          </a:ln>
        </p:spPr>
      </p:pic>
      <p:pic>
        <p:nvPicPr>
          <p:cNvPr id="25605" name="Picture 5"/>
          <p:cNvPicPr>
            <a:picLocks noChangeAspect="1" noChangeArrowheads="1"/>
          </p:cNvPicPr>
          <p:nvPr/>
        </p:nvPicPr>
        <p:blipFill>
          <a:blip r:embed="rId5" cstate="print"/>
          <a:srcRect/>
          <a:stretch>
            <a:fillRect/>
          </a:stretch>
        </p:blipFill>
        <p:spPr bwMode="auto">
          <a:xfrm>
            <a:off x="5791200" y="4038600"/>
            <a:ext cx="2400300" cy="1247775"/>
          </a:xfrm>
          <a:prstGeom prst="rect">
            <a:avLst/>
          </a:prstGeom>
          <a:noFill/>
          <a:ln w="9525">
            <a:noFill/>
            <a:miter lim="800000"/>
            <a:headEnd/>
            <a:tailEnd/>
          </a:ln>
        </p:spPr>
      </p:pic>
      <p:pic>
        <p:nvPicPr>
          <p:cNvPr id="25606" name="Picture 6"/>
          <p:cNvPicPr>
            <a:picLocks noChangeAspect="1" noChangeArrowheads="1"/>
          </p:cNvPicPr>
          <p:nvPr/>
        </p:nvPicPr>
        <p:blipFill>
          <a:blip r:embed="rId6" cstate="print"/>
          <a:srcRect/>
          <a:stretch>
            <a:fillRect/>
          </a:stretch>
        </p:blipFill>
        <p:spPr bwMode="auto">
          <a:xfrm>
            <a:off x="6019800" y="2590800"/>
            <a:ext cx="1971675" cy="561975"/>
          </a:xfrm>
          <a:prstGeom prst="rect">
            <a:avLst/>
          </a:prstGeom>
          <a:noFill/>
          <a:ln w="9525">
            <a:noFill/>
            <a:miter lim="800000"/>
            <a:headEnd/>
            <a:tailEnd/>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603"/>
                                        </p:tgtEl>
                                        <p:attrNameLst>
                                          <p:attrName>style.visibility</p:attrName>
                                        </p:attrNameLst>
                                      </p:cBhvr>
                                      <p:to>
                                        <p:strVal val="visible"/>
                                      </p:to>
                                    </p:set>
                                    <p:animEffect transition="in" filter="blinds(horizontal)">
                                      <p:cBhvr>
                                        <p:cTn id="17" dur="500"/>
                                        <p:tgtEl>
                                          <p:spTgt spid="2560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5604"/>
                                        </p:tgtEl>
                                        <p:attrNameLst>
                                          <p:attrName>style.visibility</p:attrName>
                                        </p:attrNameLst>
                                      </p:cBhvr>
                                      <p:to>
                                        <p:strVal val="visible"/>
                                      </p:to>
                                    </p:set>
                                    <p:animEffect transition="in" filter="blinds(horizontal)">
                                      <p:cBhvr>
                                        <p:cTn id="22" dur="500"/>
                                        <p:tgtEl>
                                          <p:spTgt spid="2560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5605"/>
                                        </p:tgtEl>
                                        <p:attrNameLst>
                                          <p:attrName>style.visibility</p:attrName>
                                        </p:attrNameLst>
                                      </p:cBhvr>
                                      <p:to>
                                        <p:strVal val="visible"/>
                                      </p:to>
                                    </p:set>
                                    <p:animEffect transition="in" filter="blinds(horizontal)">
                                      <p:cBhvr>
                                        <p:cTn id="27" dur="500"/>
                                        <p:tgtEl>
                                          <p:spTgt spid="2560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5606"/>
                                        </p:tgtEl>
                                        <p:attrNameLst>
                                          <p:attrName>style.visibility</p:attrName>
                                        </p:attrNameLst>
                                      </p:cBhvr>
                                      <p:to>
                                        <p:strVal val="visible"/>
                                      </p:to>
                                    </p:set>
                                    <p:animEffect transition="in" filter="blinds(horizontal)">
                                      <p:cBhvr>
                                        <p:cTn id="32"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369331"/>
            <a:ext cx="8915400"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400" b="1" dirty="0" smtClean="0"/>
              <a:t>E) Esters: </a:t>
            </a:r>
            <a:r>
              <a:rPr lang="en-US" sz="2400" dirty="0" smtClean="0"/>
              <a:t>General Formula ____________________ </a:t>
            </a:r>
          </a:p>
          <a:p>
            <a:r>
              <a:rPr lang="en-US" sz="2400" dirty="0" smtClean="0"/>
              <a:t>-  Used to make </a:t>
            </a:r>
            <a:r>
              <a:rPr lang="en-US" sz="2400" b="1" u="sng" dirty="0" smtClean="0"/>
              <a:t>______________________________________</a:t>
            </a:r>
            <a:endParaRPr lang="en-US" sz="2400" dirty="0" smtClean="0"/>
          </a:p>
          <a:p>
            <a:r>
              <a:rPr lang="en-US" sz="2400" dirty="0" smtClean="0"/>
              <a:t> -  </a:t>
            </a:r>
            <a:r>
              <a:rPr lang="en-US" sz="2400" b="1" dirty="0" smtClean="0"/>
              <a:t>Naming</a:t>
            </a:r>
            <a:r>
              <a:rPr lang="en-US" sz="2400" dirty="0" smtClean="0"/>
              <a:t> – __(R2 prefix)__</a:t>
            </a:r>
            <a:r>
              <a:rPr lang="en-US" sz="2400" dirty="0" err="1" smtClean="0"/>
              <a:t>yl</a:t>
            </a:r>
            <a:r>
              <a:rPr lang="en-US" sz="2400" dirty="0" smtClean="0"/>
              <a:t> ___ (R1 + C prefix) ___ </a:t>
            </a:r>
            <a:r>
              <a:rPr lang="en-US" sz="2400" dirty="0" err="1" smtClean="0"/>
              <a:t>anoate</a:t>
            </a:r>
            <a:endParaRPr lang="en-US" sz="2400" dirty="0" smtClean="0"/>
          </a:p>
          <a:p>
            <a:pPr lvl="0"/>
            <a:endParaRPr lang="en-US" sz="2200" dirty="0" smtClean="0"/>
          </a:p>
          <a:p>
            <a:pPr lvl="0"/>
            <a:endParaRPr lang="en-US" sz="2200" dirty="0" smtClean="0"/>
          </a:p>
          <a:p>
            <a:pPr lvl="0"/>
            <a:r>
              <a:rPr lang="en-US" sz="2200" dirty="0" smtClean="0"/>
              <a:t> </a:t>
            </a:r>
          </a:p>
          <a:p>
            <a:pPr marL="0" marR="0" lvl="0" indent="0" algn="l" defTabSz="914400" rtl="0" eaLnBrk="1" fontAlgn="base" latinLnBrk="0" hangingPunct="1">
              <a:lnSpc>
                <a:spcPct val="100000"/>
              </a:lnSpc>
              <a:spcBef>
                <a:spcPct val="0"/>
              </a:spcBef>
              <a:spcAft>
                <a:spcPct val="0"/>
              </a:spcAft>
              <a:buClrTx/>
              <a:buSzTx/>
              <a:tabLst/>
            </a:pPr>
            <a:endParaRPr kumimoji="0" lang="en-US" sz="2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Arial" pitchFamily="34" charset="0"/>
            </a:endParaRPr>
          </a:p>
        </p:txBody>
      </p:sp>
      <p:sp>
        <p:nvSpPr>
          <p:cNvPr id="3075" name="Rectangle 3"/>
          <p:cNvSpPr>
            <a:spLocks noChangeArrowheads="1"/>
          </p:cNvSpPr>
          <p:nvPr/>
        </p:nvSpPr>
        <p:spPr bwMode="auto">
          <a:xfrm>
            <a:off x="4572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8" name="TextBox 7"/>
          <p:cNvSpPr txBox="1"/>
          <p:nvPr/>
        </p:nvSpPr>
        <p:spPr>
          <a:xfrm>
            <a:off x="4876800" y="381000"/>
            <a:ext cx="2209800" cy="430887"/>
          </a:xfrm>
          <a:prstGeom prst="rect">
            <a:avLst/>
          </a:prstGeom>
          <a:noFill/>
        </p:spPr>
        <p:txBody>
          <a:bodyPr wrap="square" rtlCol="0">
            <a:spAutoFit/>
          </a:bodyPr>
          <a:lstStyle/>
          <a:p>
            <a:r>
              <a:rPr lang="en-US" sz="2200" dirty="0" smtClean="0">
                <a:solidFill>
                  <a:srgbClr val="FF0000"/>
                </a:solidFill>
              </a:rPr>
              <a:t>R</a:t>
            </a:r>
            <a:r>
              <a:rPr lang="en-US" sz="2200" baseline="-25000" dirty="0" smtClean="0">
                <a:solidFill>
                  <a:srgbClr val="FF0000"/>
                </a:solidFill>
              </a:rPr>
              <a:t>1</a:t>
            </a:r>
            <a:r>
              <a:rPr lang="en-US" sz="2200" dirty="0" smtClean="0">
                <a:solidFill>
                  <a:srgbClr val="FF0000"/>
                </a:solidFill>
              </a:rPr>
              <a:t>-COO-R</a:t>
            </a:r>
            <a:r>
              <a:rPr lang="en-US" sz="2200" baseline="-25000" dirty="0" smtClean="0">
                <a:solidFill>
                  <a:srgbClr val="FF0000"/>
                </a:solidFill>
              </a:rPr>
              <a:t>2</a:t>
            </a:r>
            <a:endParaRPr lang="en-US" sz="2200" baseline="-25000" dirty="0">
              <a:solidFill>
                <a:srgbClr val="FF0000"/>
              </a:solidFill>
            </a:endParaRPr>
          </a:p>
        </p:txBody>
      </p:sp>
      <p:sp>
        <p:nvSpPr>
          <p:cNvPr id="10" name="TextBox 9"/>
          <p:cNvSpPr txBox="1"/>
          <p:nvPr/>
        </p:nvSpPr>
        <p:spPr>
          <a:xfrm>
            <a:off x="2743200" y="762000"/>
            <a:ext cx="6400800" cy="430887"/>
          </a:xfrm>
          <a:prstGeom prst="rect">
            <a:avLst/>
          </a:prstGeom>
          <a:noFill/>
        </p:spPr>
        <p:txBody>
          <a:bodyPr wrap="square" rtlCol="0">
            <a:spAutoFit/>
          </a:bodyPr>
          <a:lstStyle/>
          <a:p>
            <a:r>
              <a:rPr lang="en-US" sz="2200" dirty="0" smtClean="0">
                <a:solidFill>
                  <a:srgbClr val="FF0000"/>
                </a:solidFill>
              </a:rPr>
              <a:t>ARTIFICIAL FLAVORS AND ODORS</a:t>
            </a:r>
            <a:endParaRPr lang="en-US" sz="2200" baseline="30000" dirty="0">
              <a:solidFill>
                <a:srgbClr val="FF0000"/>
              </a:solidFill>
            </a:endParaRPr>
          </a:p>
        </p:txBody>
      </p:sp>
      <p:graphicFrame>
        <p:nvGraphicFramePr>
          <p:cNvPr id="11" name="Table 10"/>
          <p:cNvGraphicFramePr>
            <a:graphicFrameLocks noGrp="1"/>
          </p:cNvGraphicFramePr>
          <p:nvPr/>
        </p:nvGraphicFramePr>
        <p:xfrm>
          <a:off x="0" y="1981200"/>
          <a:ext cx="9144000" cy="4335249"/>
        </p:xfrm>
        <a:graphic>
          <a:graphicData uri="http://schemas.openxmlformats.org/drawingml/2006/table">
            <a:tbl>
              <a:tblPr/>
              <a:tblGrid>
                <a:gridCol w="4572000"/>
                <a:gridCol w="4572000"/>
              </a:tblGrid>
              <a:tr h="512816">
                <a:tc>
                  <a:txBody>
                    <a:bodyPr/>
                    <a:lstStyle/>
                    <a:p>
                      <a:pPr marL="0" marR="0" algn="ctr">
                        <a:spcBef>
                          <a:spcPts val="0"/>
                        </a:spcBef>
                        <a:spcAft>
                          <a:spcPts val="0"/>
                        </a:spcAft>
                        <a:tabLst>
                          <a:tab pos="1190625" algn="l"/>
                        </a:tabLst>
                      </a:pPr>
                      <a:r>
                        <a:rPr lang="en-US" sz="2400" b="1" dirty="0">
                          <a:latin typeface="Times"/>
                          <a:ea typeface="Times"/>
                          <a:cs typeface="Times New Roman"/>
                        </a:rPr>
                        <a:t>Ethyl </a:t>
                      </a:r>
                      <a:r>
                        <a:rPr lang="en-US" sz="2400" b="1" dirty="0" err="1">
                          <a:latin typeface="Times"/>
                          <a:ea typeface="Times"/>
                          <a:cs typeface="Times New Roman"/>
                        </a:rPr>
                        <a:t>pentanoate</a:t>
                      </a:r>
                      <a:r>
                        <a:rPr lang="en-US" sz="2400" b="1" dirty="0">
                          <a:latin typeface="Times"/>
                          <a:ea typeface="Times"/>
                          <a:cs typeface="Times New Roman"/>
                        </a:rPr>
                        <a:t> (apple)</a:t>
                      </a:r>
                      <a:endParaRPr lang="en-US" sz="2400" dirty="0">
                        <a:latin typeface="Times"/>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1190625" algn="l"/>
                        </a:tabLst>
                      </a:pPr>
                      <a:r>
                        <a:rPr lang="en-US" sz="2400" b="1" dirty="0" err="1">
                          <a:latin typeface="Times"/>
                          <a:ea typeface="Times"/>
                          <a:cs typeface="Times New Roman"/>
                        </a:rPr>
                        <a:t>Pentyl</a:t>
                      </a:r>
                      <a:r>
                        <a:rPr lang="en-US" sz="2400" b="1" dirty="0">
                          <a:latin typeface="Times"/>
                          <a:ea typeface="Times"/>
                          <a:cs typeface="Times New Roman"/>
                        </a:rPr>
                        <a:t> </a:t>
                      </a:r>
                      <a:r>
                        <a:rPr lang="en-US" sz="2400" b="1" dirty="0" err="1">
                          <a:latin typeface="Times"/>
                          <a:ea typeface="Times"/>
                          <a:cs typeface="Times New Roman"/>
                        </a:rPr>
                        <a:t>ethanoate</a:t>
                      </a:r>
                      <a:r>
                        <a:rPr lang="en-US" sz="2400" b="1" dirty="0">
                          <a:latin typeface="Times"/>
                          <a:ea typeface="Times"/>
                          <a:cs typeface="Times New Roman"/>
                        </a:rPr>
                        <a:t> (banana)</a:t>
                      </a:r>
                      <a:endParaRPr lang="en-US" sz="2400" dirty="0">
                        <a:latin typeface="Times"/>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3473">
                <a:tc>
                  <a:txBody>
                    <a:bodyPr/>
                    <a:lstStyle/>
                    <a:p>
                      <a:pPr marL="0" marR="0">
                        <a:spcBef>
                          <a:spcPts val="0"/>
                        </a:spcBef>
                        <a:spcAft>
                          <a:spcPts val="0"/>
                        </a:spcAft>
                        <a:tabLst>
                          <a:tab pos="1190625" algn="l"/>
                        </a:tabLst>
                      </a:pPr>
                      <a:endParaRPr lang="en-US" sz="1200">
                        <a:latin typeface="Times"/>
                        <a:ea typeface="Times"/>
                        <a:cs typeface="Times New Roman"/>
                      </a:endParaRP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190625" algn="l"/>
                        </a:tabLst>
                      </a:pPr>
                      <a:endParaRPr lang="en-US" sz="1200">
                        <a:latin typeface="Times"/>
                        <a:ea typeface="Times"/>
                        <a:cs typeface="Times New Roman"/>
                      </a:endParaRP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8911">
                <a:tc>
                  <a:txBody>
                    <a:bodyPr/>
                    <a:lstStyle/>
                    <a:p>
                      <a:pPr marL="0" marR="0">
                        <a:spcBef>
                          <a:spcPts val="0"/>
                        </a:spcBef>
                        <a:spcAft>
                          <a:spcPts val="0"/>
                        </a:spcAft>
                        <a:tabLst>
                          <a:tab pos="1190625" algn="l"/>
                        </a:tabLst>
                      </a:pPr>
                      <a:endParaRPr lang="en-US" sz="1200">
                        <a:latin typeface="Times"/>
                        <a:ea typeface="Times"/>
                        <a:cs typeface="Times New Roman"/>
                      </a:endParaRP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a:latin typeface="Times"/>
                        <a:ea typeface="Times"/>
                        <a:cs typeface="Times New Roman"/>
                      </a:endParaRP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4578" name="Picture 2"/>
          <p:cNvPicPr>
            <a:picLocks noChangeAspect="1" noChangeArrowheads="1"/>
          </p:cNvPicPr>
          <p:nvPr/>
        </p:nvPicPr>
        <p:blipFill>
          <a:blip r:embed="rId3" cstate="print"/>
          <a:srcRect/>
          <a:stretch>
            <a:fillRect/>
          </a:stretch>
        </p:blipFill>
        <p:spPr bwMode="auto">
          <a:xfrm>
            <a:off x="381000" y="4419600"/>
            <a:ext cx="3933825" cy="1209675"/>
          </a:xfrm>
          <a:prstGeom prst="rect">
            <a:avLst/>
          </a:prstGeom>
          <a:noFill/>
          <a:ln w="9525">
            <a:noFill/>
            <a:miter lim="800000"/>
            <a:headEnd/>
            <a:tailEnd/>
          </a:ln>
        </p:spPr>
      </p:pic>
      <p:pic>
        <p:nvPicPr>
          <p:cNvPr id="24579" name="Picture 3"/>
          <p:cNvPicPr>
            <a:picLocks noChangeAspect="1" noChangeArrowheads="1"/>
          </p:cNvPicPr>
          <p:nvPr/>
        </p:nvPicPr>
        <p:blipFill>
          <a:blip r:embed="rId4" cstate="print"/>
          <a:srcRect/>
          <a:stretch>
            <a:fillRect/>
          </a:stretch>
        </p:blipFill>
        <p:spPr bwMode="auto">
          <a:xfrm>
            <a:off x="457200" y="2590800"/>
            <a:ext cx="3609975" cy="533400"/>
          </a:xfrm>
          <a:prstGeom prst="rect">
            <a:avLst/>
          </a:prstGeom>
          <a:noFill/>
          <a:ln w="9525">
            <a:noFill/>
            <a:miter lim="800000"/>
            <a:headEnd/>
            <a:tailEnd/>
          </a:ln>
        </p:spPr>
      </p:pic>
      <p:pic>
        <p:nvPicPr>
          <p:cNvPr id="24581" name="Picture 5"/>
          <p:cNvPicPr>
            <a:picLocks noChangeAspect="1" noChangeArrowheads="1"/>
          </p:cNvPicPr>
          <p:nvPr/>
        </p:nvPicPr>
        <p:blipFill>
          <a:blip r:embed="rId5" cstate="print"/>
          <a:srcRect/>
          <a:stretch>
            <a:fillRect/>
          </a:stretch>
        </p:blipFill>
        <p:spPr bwMode="auto">
          <a:xfrm>
            <a:off x="4724400" y="2590800"/>
            <a:ext cx="4191000" cy="523875"/>
          </a:xfrm>
          <a:prstGeom prst="rect">
            <a:avLst/>
          </a:prstGeom>
          <a:noFill/>
          <a:ln w="9525">
            <a:noFill/>
            <a:miter lim="800000"/>
            <a:headEnd/>
            <a:tailEnd/>
          </a:ln>
        </p:spPr>
      </p:pic>
      <p:pic>
        <p:nvPicPr>
          <p:cNvPr id="24582" name="Picture 6"/>
          <p:cNvPicPr>
            <a:picLocks noChangeAspect="1" noChangeArrowheads="1"/>
          </p:cNvPicPr>
          <p:nvPr/>
        </p:nvPicPr>
        <p:blipFill>
          <a:blip r:embed="rId6" cstate="print"/>
          <a:srcRect/>
          <a:stretch>
            <a:fillRect/>
          </a:stretch>
        </p:blipFill>
        <p:spPr bwMode="auto">
          <a:xfrm>
            <a:off x="4829175" y="4191000"/>
            <a:ext cx="4314825" cy="1266825"/>
          </a:xfrm>
          <a:prstGeom prst="rect">
            <a:avLst/>
          </a:prstGeom>
          <a:noFill/>
          <a:ln w="9525">
            <a:noFill/>
            <a:miter lim="800000"/>
            <a:headEnd/>
            <a:tailEnd/>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578"/>
                                        </p:tgtEl>
                                        <p:attrNameLst>
                                          <p:attrName>style.visibility</p:attrName>
                                        </p:attrNameLst>
                                      </p:cBhvr>
                                      <p:to>
                                        <p:strVal val="visible"/>
                                      </p:to>
                                    </p:set>
                                    <p:animEffect transition="in" filter="blinds(horizontal)">
                                      <p:cBhvr>
                                        <p:cTn id="17" dur="500"/>
                                        <p:tgtEl>
                                          <p:spTgt spid="2457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579"/>
                                        </p:tgtEl>
                                        <p:attrNameLst>
                                          <p:attrName>style.visibility</p:attrName>
                                        </p:attrNameLst>
                                      </p:cBhvr>
                                      <p:to>
                                        <p:strVal val="visible"/>
                                      </p:to>
                                    </p:set>
                                    <p:animEffect transition="in" filter="blinds(horizontal)">
                                      <p:cBhvr>
                                        <p:cTn id="22" dur="500"/>
                                        <p:tgtEl>
                                          <p:spTgt spid="2457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582"/>
                                        </p:tgtEl>
                                        <p:attrNameLst>
                                          <p:attrName>style.visibility</p:attrName>
                                        </p:attrNameLst>
                                      </p:cBhvr>
                                      <p:to>
                                        <p:strVal val="visible"/>
                                      </p:to>
                                    </p:set>
                                    <p:animEffect transition="in" filter="blinds(horizontal)">
                                      <p:cBhvr>
                                        <p:cTn id="27" dur="500"/>
                                        <p:tgtEl>
                                          <p:spTgt spid="2458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4581"/>
                                        </p:tgtEl>
                                        <p:attrNameLst>
                                          <p:attrName>style.visibility</p:attrName>
                                        </p:attrNameLst>
                                      </p:cBhvr>
                                      <p:to>
                                        <p:strVal val="visible"/>
                                      </p:to>
                                    </p:set>
                                    <p:animEffect transition="in" filter="blinds(horizontal)">
                                      <p:cBhvr>
                                        <p:cTn id="32" dur="5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353943"/>
            <a:ext cx="8915400"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400" b="1" dirty="0" smtClean="0"/>
              <a:t>F) Amines: </a:t>
            </a:r>
            <a:r>
              <a:rPr lang="en-US" sz="2400" dirty="0" smtClean="0"/>
              <a:t>General Formula ____________________ </a:t>
            </a:r>
          </a:p>
          <a:p>
            <a:r>
              <a:rPr lang="en-US" sz="2400" dirty="0" smtClean="0"/>
              <a:t> -NH</a:t>
            </a:r>
            <a:r>
              <a:rPr lang="en-US" sz="2400" baseline="-25000" dirty="0" smtClean="0"/>
              <a:t>2</a:t>
            </a:r>
            <a:r>
              <a:rPr lang="en-US" sz="2400" dirty="0" smtClean="0"/>
              <a:t> is always on the 1</a:t>
            </a:r>
            <a:r>
              <a:rPr lang="en-US" sz="2400" baseline="30000" dirty="0" smtClean="0"/>
              <a:t>st</a:t>
            </a:r>
            <a:r>
              <a:rPr lang="en-US" sz="2400" dirty="0" smtClean="0"/>
              <a:t> carbon</a:t>
            </a:r>
          </a:p>
          <a:p>
            <a:pPr lvl="0"/>
            <a:r>
              <a:rPr lang="en-US" sz="2400" dirty="0" smtClean="0"/>
              <a:t>Used in dyes and medications</a:t>
            </a:r>
          </a:p>
          <a:p>
            <a:r>
              <a:rPr lang="en-US" sz="2400" b="1" dirty="0" smtClean="0"/>
              <a:t>Naming</a:t>
            </a:r>
            <a:r>
              <a:rPr lang="en-US" sz="2400" dirty="0" smtClean="0"/>
              <a:t> - __(prefix for number of carbons)__ </a:t>
            </a:r>
            <a:r>
              <a:rPr lang="en-US" sz="2400" dirty="0" err="1" smtClean="0"/>
              <a:t>anamine</a:t>
            </a:r>
            <a:endParaRPr lang="en-US" sz="2200" dirty="0" smtClean="0"/>
          </a:p>
          <a:p>
            <a:pPr lvl="0"/>
            <a:endParaRPr lang="en-US" sz="2200" dirty="0" smtClean="0"/>
          </a:p>
          <a:p>
            <a:pPr lvl="0"/>
            <a:r>
              <a:rPr lang="en-US" sz="2200" dirty="0" smtClean="0"/>
              <a:t> </a:t>
            </a:r>
          </a:p>
          <a:p>
            <a:pPr marL="0" marR="0" lvl="0" indent="0" algn="l" defTabSz="914400" rtl="0" eaLnBrk="1" fontAlgn="base" latinLnBrk="0" hangingPunct="1">
              <a:lnSpc>
                <a:spcPct val="100000"/>
              </a:lnSpc>
              <a:spcBef>
                <a:spcPct val="0"/>
              </a:spcBef>
              <a:spcAft>
                <a:spcPct val="0"/>
              </a:spcAft>
              <a:buClrTx/>
              <a:buSzTx/>
              <a:tabLst/>
            </a:pPr>
            <a:endParaRPr kumimoji="0" lang="en-US" sz="2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Arial" pitchFamily="34" charset="0"/>
            </a:endParaRPr>
          </a:p>
        </p:txBody>
      </p:sp>
      <p:sp>
        <p:nvSpPr>
          <p:cNvPr id="3075" name="Rectangle 3"/>
          <p:cNvSpPr>
            <a:spLocks noChangeArrowheads="1"/>
          </p:cNvSpPr>
          <p:nvPr/>
        </p:nvSpPr>
        <p:spPr bwMode="auto">
          <a:xfrm>
            <a:off x="4572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8" name="TextBox 7"/>
          <p:cNvSpPr txBox="1"/>
          <p:nvPr/>
        </p:nvSpPr>
        <p:spPr>
          <a:xfrm>
            <a:off x="4191000" y="381000"/>
            <a:ext cx="4953000" cy="430887"/>
          </a:xfrm>
          <a:prstGeom prst="rect">
            <a:avLst/>
          </a:prstGeom>
          <a:noFill/>
        </p:spPr>
        <p:txBody>
          <a:bodyPr wrap="square" rtlCol="0">
            <a:spAutoFit/>
          </a:bodyPr>
          <a:lstStyle/>
          <a:p>
            <a:r>
              <a:rPr lang="en-US" sz="2200" dirty="0" smtClean="0">
                <a:solidFill>
                  <a:srgbClr val="FF0000"/>
                </a:solidFill>
              </a:rPr>
              <a:t>R-NH</a:t>
            </a:r>
            <a:r>
              <a:rPr lang="en-US" sz="2200" baseline="-25000" dirty="0" smtClean="0">
                <a:solidFill>
                  <a:srgbClr val="FF0000"/>
                </a:solidFill>
              </a:rPr>
              <a:t>2</a:t>
            </a:r>
            <a:r>
              <a:rPr lang="en-US" sz="2200" dirty="0" smtClean="0">
                <a:solidFill>
                  <a:srgbClr val="FF0000"/>
                </a:solidFill>
              </a:rPr>
              <a:t> (may be on the 1</a:t>
            </a:r>
            <a:r>
              <a:rPr lang="en-US" sz="2200" baseline="30000" dirty="0" smtClean="0">
                <a:solidFill>
                  <a:srgbClr val="FF0000"/>
                </a:solidFill>
              </a:rPr>
              <a:t>st</a:t>
            </a:r>
            <a:r>
              <a:rPr lang="en-US" sz="2200" dirty="0" smtClean="0">
                <a:solidFill>
                  <a:srgbClr val="FF0000"/>
                </a:solidFill>
              </a:rPr>
              <a:t> 2</a:t>
            </a:r>
            <a:r>
              <a:rPr lang="en-US" sz="2200" baseline="30000" dirty="0" smtClean="0">
                <a:solidFill>
                  <a:srgbClr val="FF0000"/>
                </a:solidFill>
              </a:rPr>
              <a:t>nd</a:t>
            </a:r>
            <a:r>
              <a:rPr lang="en-US" sz="2200" dirty="0" smtClean="0">
                <a:solidFill>
                  <a:srgbClr val="FF0000"/>
                </a:solidFill>
              </a:rPr>
              <a:t>, or 3</a:t>
            </a:r>
            <a:r>
              <a:rPr lang="en-US" sz="2200" baseline="30000" dirty="0" smtClean="0">
                <a:solidFill>
                  <a:srgbClr val="FF0000"/>
                </a:solidFill>
              </a:rPr>
              <a:t>rd</a:t>
            </a:r>
            <a:r>
              <a:rPr lang="en-US" sz="2200" dirty="0" smtClean="0">
                <a:solidFill>
                  <a:srgbClr val="FF0000"/>
                </a:solidFill>
              </a:rPr>
              <a:t> )</a:t>
            </a:r>
            <a:endParaRPr lang="en-US" sz="2200" baseline="-25000" dirty="0">
              <a:solidFill>
                <a:srgbClr val="FF0000"/>
              </a:solidFill>
            </a:endParaRPr>
          </a:p>
        </p:txBody>
      </p:sp>
      <p:sp>
        <p:nvSpPr>
          <p:cNvPr id="10" name="TextBox 9"/>
          <p:cNvSpPr txBox="1"/>
          <p:nvPr/>
        </p:nvSpPr>
        <p:spPr>
          <a:xfrm>
            <a:off x="4572000" y="762000"/>
            <a:ext cx="3124200" cy="430887"/>
          </a:xfrm>
          <a:prstGeom prst="rect">
            <a:avLst/>
          </a:prstGeom>
          <a:noFill/>
        </p:spPr>
        <p:txBody>
          <a:bodyPr wrap="square" rtlCol="0">
            <a:spAutoFit/>
          </a:bodyPr>
          <a:lstStyle/>
          <a:p>
            <a:r>
              <a:rPr lang="en-US" sz="2200" dirty="0" smtClean="0">
                <a:solidFill>
                  <a:srgbClr val="FF0000"/>
                </a:solidFill>
              </a:rPr>
              <a:t>(FOR THIS COURSE)</a:t>
            </a:r>
            <a:endParaRPr lang="en-US" sz="2200" baseline="30000" dirty="0">
              <a:solidFill>
                <a:srgbClr val="FF0000"/>
              </a:solidFill>
            </a:endParaRPr>
          </a:p>
        </p:txBody>
      </p:sp>
      <p:graphicFrame>
        <p:nvGraphicFramePr>
          <p:cNvPr id="11" name="Table 10"/>
          <p:cNvGraphicFramePr>
            <a:graphicFrameLocks noGrp="1"/>
          </p:cNvGraphicFramePr>
          <p:nvPr/>
        </p:nvGraphicFramePr>
        <p:xfrm>
          <a:off x="0" y="1981200"/>
          <a:ext cx="9144000" cy="4335249"/>
        </p:xfrm>
        <a:graphic>
          <a:graphicData uri="http://schemas.openxmlformats.org/drawingml/2006/table">
            <a:tbl>
              <a:tblPr/>
              <a:tblGrid>
                <a:gridCol w="4572000"/>
                <a:gridCol w="4572000"/>
              </a:tblGrid>
              <a:tr h="512816">
                <a:tc>
                  <a:txBody>
                    <a:bodyPr/>
                    <a:lstStyle/>
                    <a:p>
                      <a:pPr marL="0" marR="0" algn="ctr">
                        <a:spcBef>
                          <a:spcPts val="0"/>
                        </a:spcBef>
                        <a:spcAft>
                          <a:spcPts val="0"/>
                        </a:spcAft>
                        <a:tabLst>
                          <a:tab pos="1190625" algn="l"/>
                        </a:tabLst>
                      </a:pPr>
                      <a:r>
                        <a:rPr lang="en-US" sz="2400" b="1" dirty="0" err="1" smtClean="0">
                          <a:latin typeface="Times"/>
                          <a:ea typeface="Times"/>
                          <a:cs typeface="Times New Roman"/>
                        </a:rPr>
                        <a:t>Methanamine</a:t>
                      </a:r>
                      <a:endParaRPr lang="en-US" sz="2400" dirty="0">
                        <a:latin typeface="Times"/>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1190625" algn="l"/>
                        </a:tabLst>
                      </a:pPr>
                      <a:r>
                        <a:rPr lang="en-US" sz="2400" b="1" dirty="0" err="1" smtClean="0">
                          <a:latin typeface="Times"/>
                          <a:ea typeface="Times"/>
                          <a:cs typeface="Times New Roman"/>
                        </a:rPr>
                        <a:t>Butanamine</a:t>
                      </a:r>
                      <a:endParaRPr lang="en-US" sz="2400" dirty="0">
                        <a:latin typeface="Times"/>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3473">
                <a:tc>
                  <a:txBody>
                    <a:bodyPr/>
                    <a:lstStyle/>
                    <a:p>
                      <a:pPr marL="0" marR="0">
                        <a:spcBef>
                          <a:spcPts val="0"/>
                        </a:spcBef>
                        <a:spcAft>
                          <a:spcPts val="0"/>
                        </a:spcAft>
                        <a:tabLst>
                          <a:tab pos="1190625" algn="l"/>
                        </a:tabLst>
                      </a:pPr>
                      <a:endParaRPr lang="en-US" sz="1200">
                        <a:latin typeface="Times"/>
                        <a:ea typeface="Times"/>
                        <a:cs typeface="Times New Roman"/>
                      </a:endParaRP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190625" algn="l"/>
                        </a:tabLst>
                      </a:pPr>
                      <a:endParaRPr lang="en-US" sz="1200" dirty="0">
                        <a:latin typeface="Times"/>
                        <a:ea typeface="Times"/>
                        <a:cs typeface="Times New Roman"/>
                      </a:endParaRP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8911">
                <a:tc>
                  <a:txBody>
                    <a:bodyPr/>
                    <a:lstStyle/>
                    <a:p>
                      <a:pPr marL="0" marR="0">
                        <a:spcBef>
                          <a:spcPts val="0"/>
                        </a:spcBef>
                        <a:spcAft>
                          <a:spcPts val="0"/>
                        </a:spcAft>
                        <a:tabLst>
                          <a:tab pos="1190625" algn="l"/>
                        </a:tabLst>
                      </a:pPr>
                      <a:endParaRPr lang="en-US" sz="1200" dirty="0">
                        <a:latin typeface="Times"/>
                        <a:ea typeface="Times"/>
                        <a:cs typeface="Times New Roman"/>
                      </a:endParaRP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a:latin typeface="Times"/>
                        <a:ea typeface="Times"/>
                        <a:cs typeface="Times New Roman"/>
                      </a:endParaRP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3555" name="Picture 3"/>
          <p:cNvPicPr>
            <a:picLocks noChangeAspect="1" noChangeArrowheads="1"/>
          </p:cNvPicPr>
          <p:nvPr/>
        </p:nvPicPr>
        <p:blipFill>
          <a:blip r:embed="rId3" cstate="print"/>
          <a:srcRect/>
          <a:stretch>
            <a:fillRect/>
          </a:stretch>
        </p:blipFill>
        <p:spPr bwMode="auto">
          <a:xfrm>
            <a:off x="1371600" y="2590800"/>
            <a:ext cx="1866900" cy="495300"/>
          </a:xfrm>
          <a:prstGeom prst="rect">
            <a:avLst/>
          </a:prstGeom>
          <a:noFill/>
          <a:ln w="9525">
            <a:noFill/>
            <a:miter lim="800000"/>
            <a:headEnd/>
            <a:tailEnd/>
          </a:ln>
        </p:spPr>
      </p:pic>
      <p:pic>
        <p:nvPicPr>
          <p:cNvPr id="23556" name="Picture 4"/>
          <p:cNvPicPr>
            <a:picLocks noChangeAspect="1" noChangeArrowheads="1"/>
          </p:cNvPicPr>
          <p:nvPr/>
        </p:nvPicPr>
        <p:blipFill>
          <a:blip r:embed="rId4" cstate="print"/>
          <a:srcRect/>
          <a:stretch>
            <a:fillRect/>
          </a:stretch>
        </p:blipFill>
        <p:spPr bwMode="auto">
          <a:xfrm>
            <a:off x="5105400" y="3810000"/>
            <a:ext cx="3571875" cy="1381125"/>
          </a:xfrm>
          <a:prstGeom prst="rect">
            <a:avLst/>
          </a:prstGeom>
          <a:noFill/>
          <a:ln w="9525">
            <a:noFill/>
            <a:miter lim="800000"/>
            <a:headEnd/>
            <a:tailEnd/>
          </a:ln>
        </p:spPr>
      </p:pic>
      <p:pic>
        <p:nvPicPr>
          <p:cNvPr id="23557" name="Picture 5"/>
          <p:cNvPicPr>
            <a:picLocks noChangeAspect="1" noChangeArrowheads="1"/>
          </p:cNvPicPr>
          <p:nvPr/>
        </p:nvPicPr>
        <p:blipFill>
          <a:blip r:embed="rId5" cstate="print"/>
          <a:srcRect/>
          <a:stretch>
            <a:fillRect/>
          </a:stretch>
        </p:blipFill>
        <p:spPr bwMode="auto">
          <a:xfrm>
            <a:off x="5257800" y="2667000"/>
            <a:ext cx="3238500" cy="466725"/>
          </a:xfrm>
          <a:prstGeom prst="rect">
            <a:avLst/>
          </a:prstGeom>
          <a:noFill/>
          <a:ln w="9525">
            <a:noFill/>
            <a:miter lim="800000"/>
            <a:headEnd/>
            <a:tailEnd/>
          </a:ln>
        </p:spPr>
      </p:pic>
      <p:pic>
        <p:nvPicPr>
          <p:cNvPr id="23558" name="Picture 6"/>
          <p:cNvPicPr>
            <a:picLocks noChangeAspect="1" noChangeArrowheads="1"/>
          </p:cNvPicPr>
          <p:nvPr/>
        </p:nvPicPr>
        <p:blipFill>
          <a:blip r:embed="rId6" cstate="print"/>
          <a:srcRect/>
          <a:stretch>
            <a:fillRect/>
          </a:stretch>
        </p:blipFill>
        <p:spPr bwMode="auto">
          <a:xfrm>
            <a:off x="1066800" y="3810000"/>
            <a:ext cx="2105025" cy="1628775"/>
          </a:xfrm>
          <a:prstGeom prst="rect">
            <a:avLst/>
          </a:prstGeom>
          <a:noFill/>
          <a:ln w="9525">
            <a:noFill/>
            <a:miter lim="800000"/>
            <a:headEnd/>
            <a:tailEnd/>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558"/>
                                        </p:tgtEl>
                                        <p:attrNameLst>
                                          <p:attrName>style.visibility</p:attrName>
                                        </p:attrNameLst>
                                      </p:cBhvr>
                                      <p:to>
                                        <p:strVal val="visible"/>
                                      </p:to>
                                    </p:set>
                                    <p:animEffect transition="in" filter="blinds(horizontal)">
                                      <p:cBhvr>
                                        <p:cTn id="12" dur="500"/>
                                        <p:tgtEl>
                                          <p:spTgt spid="2355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555"/>
                                        </p:tgtEl>
                                        <p:attrNameLst>
                                          <p:attrName>style.visibility</p:attrName>
                                        </p:attrNameLst>
                                      </p:cBhvr>
                                      <p:to>
                                        <p:strVal val="visible"/>
                                      </p:to>
                                    </p:set>
                                    <p:animEffect transition="in" filter="blinds(horizontal)">
                                      <p:cBhvr>
                                        <p:cTn id="17" dur="500"/>
                                        <p:tgtEl>
                                          <p:spTgt spid="2355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3556"/>
                                        </p:tgtEl>
                                        <p:attrNameLst>
                                          <p:attrName>style.visibility</p:attrName>
                                        </p:attrNameLst>
                                      </p:cBhvr>
                                      <p:to>
                                        <p:strVal val="visible"/>
                                      </p:to>
                                    </p:set>
                                    <p:animEffect transition="in" filter="blinds(horizontal)">
                                      <p:cBhvr>
                                        <p:cTn id="22" dur="500"/>
                                        <p:tgtEl>
                                          <p:spTgt spid="2355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3557"/>
                                        </p:tgtEl>
                                        <p:attrNameLst>
                                          <p:attrName>style.visibility</p:attrName>
                                        </p:attrNameLst>
                                      </p:cBhvr>
                                      <p:to>
                                        <p:strVal val="visible"/>
                                      </p:to>
                                    </p:set>
                                    <p:animEffect transition="in" filter="blinds(horizontal)">
                                      <p:cBhvr>
                                        <p:cTn id="27"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353944"/>
            <a:ext cx="8915400"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400" b="1" dirty="0" smtClean="0"/>
              <a:t>G) Amides: </a:t>
            </a:r>
            <a:r>
              <a:rPr lang="en-US" sz="2400" dirty="0" smtClean="0"/>
              <a:t>General Formula ____________________ </a:t>
            </a:r>
          </a:p>
          <a:p>
            <a:pPr lvl="0"/>
            <a:r>
              <a:rPr lang="en-US" sz="2400" dirty="0" smtClean="0"/>
              <a:t> - CONH</a:t>
            </a:r>
            <a:r>
              <a:rPr lang="en-US" sz="2400" baseline="-25000" dirty="0" smtClean="0"/>
              <a:t>2</a:t>
            </a:r>
            <a:r>
              <a:rPr lang="en-US" sz="2400" dirty="0" smtClean="0"/>
              <a:t> is always on the 1</a:t>
            </a:r>
            <a:r>
              <a:rPr lang="en-US" sz="2400" baseline="30000" dirty="0" smtClean="0"/>
              <a:t>st</a:t>
            </a:r>
            <a:r>
              <a:rPr lang="en-US" sz="2400" dirty="0" smtClean="0"/>
              <a:t> carbon</a:t>
            </a:r>
          </a:p>
          <a:p>
            <a:pPr lvl="0"/>
            <a:r>
              <a:rPr lang="en-US" sz="2400" dirty="0" smtClean="0"/>
              <a:t>- Used in rubber and plastic manufacturing</a:t>
            </a:r>
          </a:p>
          <a:p>
            <a:pPr lvl="0"/>
            <a:r>
              <a:rPr lang="en-US" sz="2400" b="1" dirty="0" smtClean="0"/>
              <a:t>- Naming</a:t>
            </a:r>
            <a:r>
              <a:rPr lang="en-US" sz="2400" dirty="0" smtClean="0"/>
              <a:t> - __(prefix for number of carbons)__ </a:t>
            </a:r>
            <a:r>
              <a:rPr lang="en-US" sz="2400" dirty="0" err="1" smtClean="0"/>
              <a:t>anamide</a:t>
            </a:r>
            <a:endParaRPr lang="en-US" sz="2400" dirty="0" smtClean="0"/>
          </a:p>
          <a:p>
            <a:pPr lvl="0"/>
            <a:endParaRPr lang="en-US" sz="2200" dirty="0" smtClean="0"/>
          </a:p>
          <a:p>
            <a:pPr lvl="0"/>
            <a:r>
              <a:rPr lang="en-US" sz="2200" dirty="0" smtClean="0"/>
              <a:t> </a:t>
            </a:r>
          </a:p>
          <a:p>
            <a:pPr marL="0" marR="0" lvl="0" indent="0" algn="l" defTabSz="914400" rtl="0" eaLnBrk="1" fontAlgn="base" latinLnBrk="0" hangingPunct="1">
              <a:lnSpc>
                <a:spcPct val="100000"/>
              </a:lnSpc>
              <a:spcBef>
                <a:spcPct val="0"/>
              </a:spcBef>
              <a:spcAft>
                <a:spcPct val="0"/>
              </a:spcAft>
              <a:buClrTx/>
              <a:buSzTx/>
              <a:tabLst/>
            </a:pPr>
            <a:endParaRPr kumimoji="0" lang="en-US" sz="2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Arial" pitchFamily="34" charset="0"/>
            </a:endParaRPr>
          </a:p>
        </p:txBody>
      </p:sp>
      <p:sp>
        <p:nvSpPr>
          <p:cNvPr id="3075" name="Rectangle 3"/>
          <p:cNvSpPr>
            <a:spLocks noChangeArrowheads="1"/>
          </p:cNvSpPr>
          <p:nvPr/>
        </p:nvSpPr>
        <p:spPr bwMode="auto">
          <a:xfrm>
            <a:off x="4572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8" name="TextBox 7"/>
          <p:cNvSpPr txBox="1"/>
          <p:nvPr/>
        </p:nvSpPr>
        <p:spPr>
          <a:xfrm>
            <a:off x="4191000" y="381000"/>
            <a:ext cx="5257800" cy="430887"/>
          </a:xfrm>
          <a:prstGeom prst="rect">
            <a:avLst/>
          </a:prstGeom>
          <a:noFill/>
        </p:spPr>
        <p:txBody>
          <a:bodyPr wrap="square" rtlCol="0">
            <a:spAutoFit/>
          </a:bodyPr>
          <a:lstStyle/>
          <a:p>
            <a:r>
              <a:rPr lang="en-US" sz="2200" dirty="0" smtClean="0">
                <a:solidFill>
                  <a:srgbClr val="FF0000"/>
                </a:solidFill>
              </a:rPr>
              <a:t>R-CONH</a:t>
            </a:r>
            <a:r>
              <a:rPr lang="en-US" sz="2200" baseline="-25000" dirty="0" smtClean="0">
                <a:solidFill>
                  <a:srgbClr val="FF0000"/>
                </a:solidFill>
              </a:rPr>
              <a:t>2</a:t>
            </a:r>
            <a:endParaRPr lang="en-US" sz="2200" baseline="-25000" dirty="0">
              <a:solidFill>
                <a:srgbClr val="FF0000"/>
              </a:solidFill>
            </a:endParaRPr>
          </a:p>
        </p:txBody>
      </p:sp>
      <p:sp>
        <p:nvSpPr>
          <p:cNvPr id="10" name="TextBox 9"/>
          <p:cNvSpPr txBox="1"/>
          <p:nvPr/>
        </p:nvSpPr>
        <p:spPr>
          <a:xfrm>
            <a:off x="5105400" y="762000"/>
            <a:ext cx="3124200" cy="430887"/>
          </a:xfrm>
          <a:prstGeom prst="rect">
            <a:avLst/>
          </a:prstGeom>
          <a:noFill/>
        </p:spPr>
        <p:txBody>
          <a:bodyPr wrap="square" rtlCol="0">
            <a:spAutoFit/>
          </a:bodyPr>
          <a:lstStyle/>
          <a:p>
            <a:r>
              <a:rPr lang="en-US" sz="2200" dirty="0" smtClean="0">
                <a:solidFill>
                  <a:srgbClr val="FF0000"/>
                </a:solidFill>
              </a:rPr>
              <a:t>(FOR THIS COURSE)</a:t>
            </a:r>
            <a:endParaRPr lang="en-US" sz="2200" baseline="30000" dirty="0">
              <a:solidFill>
                <a:srgbClr val="FF0000"/>
              </a:solidFill>
            </a:endParaRPr>
          </a:p>
        </p:txBody>
      </p:sp>
      <p:graphicFrame>
        <p:nvGraphicFramePr>
          <p:cNvPr id="11" name="Table 10"/>
          <p:cNvGraphicFramePr>
            <a:graphicFrameLocks noGrp="1"/>
          </p:cNvGraphicFramePr>
          <p:nvPr/>
        </p:nvGraphicFramePr>
        <p:xfrm>
          <a:off x="0" y="1981200"/>
          <a:ext cx="9144000" cy="4335249"/>
        </p:xfrm>
        <a:graphic>
          <a:graphicData uri="http://schemas.openxmlformats.org/drawingml/2006/table">
            <a:tbl>
              <a:tblPr/>
              <a:tblGrid>
                <a:gridCol w="4572000"/>
                <a:gridCol w="4572000"/>
              </a:tblGrid>
              <a:tr h="512816">
                <a:tc>
                  <a:txBody>
                    <a:bodyPr/>
                    <a:lstStyle/>
                    <a:p>
                      <a:pPr marL="0" marR="0" algn="ctr">
                        <a:spcBef>
                          <a:spcPts val="0"/>
                        </a:spcBef>
                        <a:spcAft>
                          <a:spcPts val="0"/>
                        </a:spcAft>
                        <a:tabLst>
                          <a:tab pos="1190625" algn="l"/>
                        </a:tabLst>
                      </a:pPr>
                      <a:r>
                        <a:rPr lang="en-US" sz="2400" b="1" dirty="0" err="1" smtClean="0">
                          <a:latin typeface="Times"/>
                          <a:ea typeface="Times"/>
                          <a:cs typeface="Times New Roman"/>
                        </a:rPr>
                        <a:t>Ethanamide</a:t>
                      </a:r>
                      <a:endParaRPr lang="en-US" sz="2400" dirty="0">
                        <a:latin typeface="Times"/>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1190625" algn="l"/>
                        </a:tabLst>
                      </a:pPr>
                      <a:r>
                        <a:rPr lang="en-US" sz="2400" b="1" dirty="0" err="1" smtClean="0">
                          <a:latin typeface="Times"/>
                          <a:ea typeface="Times"/>
                          <a:cs typeface="Times New Roman"/>
                        </a:rPr>
                        <a:t>Pentanamide</a:t>
                      </a:r>
                      <a:endParaRPr lang="en-US" sz="2400" dirty="0">
                        <a:latin typeface="Times"/>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3473">
                <a:tc>
                  <a:txBody>
                    <a:bodyPr/>
                    <a:lstStyle/>
                    <a:p>
                      <a:pPr marL="0" marR="0">
                        <a:spcBef>
                          <a:spcPts val="0"/>
                        </a:spcBef>
                        <a:spcAft>
                          <a:spcPts val="0"/>
                        </a:spcAft>
                        <a:tabLst>
                          <a:tab pos="1190625" algn="l"/>
                        </a:tabLst>
                      </a:pPr>
                      <a:endParaRPr lang="en-US" sz="1200">
                        <a:latin typeface="Times"/>
                        <a:ea typeface="Times"/>
                        <a:cs typeface="Times New Roman"/>
                      </a:endParaRP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190625" algn="l"/>
                        </a:tabLst>
                      </a:pPr>
                      <a:endParaRPr lang="en-US" sz="1200" dirty="0">
                        <a:latin typeface="Times"/>
                        <a:ea typeface="Times"/>
                        <a:cs typeface="Times New Roman"/>
                      </a:endParaRP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8911">
                <a:tc>
                  <a:txBody>
                    <a:bodyPr/>
                    <a:lstStyle/>
                    <a:p>
                      <a:pPr marL="0" marR="0">
                        <a:spcBef>
                          <a:spcPts val="0"/>
                        </a:spcBef>
                        <a:spcAft>
                          <a:spcPts val="0"/>
                        </a:spcAft>
                        <a:tabLst>
                          <a:tab pos="1190625" algn="l"/>
                        </a:tabLst>
                      </a:pPr>
                      <a:endParaRPr lang="en-US" sz="1200" dirty="0">
                        <a:latin typeface="Times"/>
                        <a:ea typeface="Times"/>
                        <a:cs typeface="Times New Roman"/>
                      </a:endParaRP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a:latin typeface="Times"/>
                        <a:ea typeface="Times"/>
                        <a:cs typeface="Times New Roman"/>
                      </a:endParaRP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2530" name="Picture 2"/>
          <p:cNvPicPr>
            <a:picLocks noChangeAspect="1" noChangeArrowheads="1"/>
          </p:cNvPicPr>
          <p:nvPr/>
        </p:nvPicPr>
        <p:blipFill>
          <a:blip r:embed="rId3" cstate="print"/>
          <a:srcRect/>
          <a:stretch>
            <a:fillRect/>
          </a:stretch>
        </p:blipFill>
        <p:spPr bwMode="auto">
          <a:xfrm>
            <a:off x="838200" y="3886200"/>
            <a:ext cx="2600325" cy="1504950"/>
          </a:xfrm>
          <a:prstGeom prst="rect">
            <a:avLst/>
          </a:prstGeom>
          <a:noFill/>
          <a:ln w="9525">
            <a:noFill/>
            <a:miter lim="800000"/>
            <a:headEnd/>
            <a:tailEnd/>
          </a:ln>
        </p:spPr>
      </p:pic>
      <p:pic>
        <p:nvPicPr>
          <p:cNvPr id="22531" name="Picture 3"/>
          <p:cNvPicPr>
            <a:picLocks noChangeAspect="1" noChangeArrowheads="1"/>
          </p:cNvPicPr>
          <p:nvPr/>
        </p:nvPicPr>
        <p:blipFill>
          <a:blip r:embed="rId4" cstate="print"/>
          <a:srcRect/>
          <a:stretch>
            <a:fillRect/>
          </a:stretch>
        </p:blipFill>
        <p:spPr bwMode="auto">
          <a:xfrm>
            <a:off x="1295400" y="2514600"/>
            <a:ext cx="1857375" cy="457200"/>
          </a:xfrm>
          <a:prstGeom prst="rect">
            <a:avLst/>
          </a:prstGeom>
          <a:noFill/>
          <a:ln w="9525">
            <a:noFill/>
            <a:miter lim="800000"/>
            <a:headEnd/>
            <a:tailEnd/>
          </a:ln>
        </p:spPr>
      </p:pic>
      <p:pic>
        <p:nvPicPr>
          <p:cNvPr id="22532" name="Picture 4"/>
          <p:cNvPicPr>
            <a:picLocks noChangeAspect="1" noChangeArrowheads="1"/>
          </p:cNvPicPr>
          <p:nvPr/>
        </p:nvPicPr>
        <p:blipFill>
          <a:blip r:embed="rId5" cstate="print"/>
          <a:srcRect/>
          <a:stretch>
            <a:fillRect/>
          </a:stretch>
        </p:blipFill>
        <p:spPr bwMode="auto">
          <a:xfrm>
            <a:off x="4876800" y="3886200"/>
            <a:ext cx="3686175" cy="1323975"/>
          </a:xfrm>
          <a:prstGeom prst="rect">
            <a:avLst/>
          </a:prstGeom>
          <a:noFill/>
          <a:ln w="9525">
            <a:noFill/>
            <a:miter lim="800000"/>
            <a:headEnd/>
            <a:tailEnd/>
          </a:ln>
        </p:spPr>
      </p:pic>
      <p:pic>
        <p:nvPicPr>
          <p:cNvPr id="22533" name="Picture 5"/>
          <p:cNvPicPr>
            <a:picLocks noChangeAspect="1" noChangeArrowheads="1"/>
          </p:cNvPicPr>
          <p:nvPr/>
        </p:nvPicPr>
        <p:blipFill>
          <a:blip r:embed="rId6" cstate="print"/>
          <a:srcRect/>
          <a:stretch>
            <a:fillRect/>
          </a:stretch>
        </p:blipFill>
        <p:spPr bwMode="auto">
          <a:xfrm>
            <a:off x="5257800" y="2667000"/>
            <a:ext cx="3629025" cy="504825"/>
          </a:xfrm>
          <a:prstGeom prst="rect">
            <a:avLst/>
          </a:prstGeom>
          <a:noFill/>
          <a:ln w="9525">
            <a:noFill/>
            <a:miter lim="800000"/>
            <a:headEnd/>
            <a:tailEnd/>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530"/>
                                        </p:tgtEl>
                                        <p:attrNameLst>
                                          <p:attrName>style.visibility</p:attrName>
                                        </p:attrNameLst>
                                      </p:cBhvr>
                                      <p:to>
                                        <p:strVal val="visible"/>
                                      </p:to>
                                    </p:set>
                                    <p:animEffect transition="in" filter="blinds(horizontal)">
                                      <p:cBhvr>
                                        <p:cTn id="12" dur="500"/>
                                        <p:tgtEl>
                                          <p:spTgt spid="2253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531"/>
                                        </p:tgtEl>
                                        <p:attrNameLst>
                                          <p:attrName>style.visibility</p:attrName>
                                        </p:attrNameLst>
                                      </p:cBhvr>
                                      <p:to>
                                        <p:strVal val="visible"/>
                                      </p:to>
                                    </p:set>
                                    <p:animEffect transition="in" filter="blinds(horizontal)">
                                      <p:cBhvr>
                                        <p:cTn id="17" dur="500"/>
                                        <p:tgtEl>
                                          <p:spTgt spid="2253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532"/>
                                        </p:tgtEl>
                                        <p:attrNameLst>
                                          <p:attrName>style.visibility</p:attrName>
                                        </p:attrNameLst>
                                      </p:cBhvr>
                                      <p:to>
                                        <p:strVal val="visible"/>
                                      </p:to>
                                    </p:set>
                                    <p:animEffect transition="in" filter="blinds(horizontal)">
                                      <p:cBhvr>
                                        <p:cTn id="22" dur="500"/>
                                        <p:tgtEl>
                                          <p:spTgt spid="2253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2533"/>
                                        </p:tgtEl>
                                        <p:attrNameLst>
                                          <p:attrName>style.visibility</p:attrName>
                                        </p:attrNameLst>
                                      </p:cBhvr>
                                      <p:to>
                                        <p:strVal val="visible"/>
                                      </p:to>
                                    </p:set>
                                    <p:animEffect transition="in" filter="blinds(horizontal)">
                                      <p:cBhvr>
                                        <p:cTn id="27"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353945"/>
            <a:ext cx="8915400"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400" b="1" dirty="0" smtClean="0"/>
              <a:t>H) Ethers: </a:t>
            </a:r>
            <a:r>
              <a:rPr lang="en-US" sz="2400" dirty="0" smtClean="0"/>
              <a:t>General Formula ____________________ </a:t>
            </a:r>
          </a:p>
          <a:p>
            <a:pPr lvl="0"/>
            <a:r>
              <a:rPr lang="en-US" sz="2400" dirty="0" smtClean="0"/>
              <a:t> - A single oxygen atom between two alkyl groups</a:t>
            </a:r>
          </a:p>
          <a:p>
            <a:pPr lvl="0"/>
            <a:r>
              <a:rPr lang="en-US" sz="2400" dirty="0" smtClean="0"/>
              <a:t>- Used in anesthetics </a:t>
            </a:r>
          </a:p>
          <a:p>
            <a:pPr lvl="0"/>
            <a:r>
              <a:rPr lang="en-US" sz="2400" b="1" dirty="0" smtClean="0"/>
              <a:t>- Naming</a:t>
            </a:r>
            <a:r>
              <a:rPr lang="en-US" sz="2400" dirty="0" smtClean="0"/>
              <a:t> - __(prefix for #C in R1)</a:t>
            </a:r>
            <a:r>
              <a:rPr lang="en-US" sz="2400" dirty="0" err="1" smtClean="0"/>
              <a:t>yl</a:t>
            </a:r>
            <a:r>
              <a:rPr lang="en-US" sz="2400" dirty="0" smtClean="0"/>
              <a:t> (prefix for #C in R2)</a:t>
            </a:r>
            <a:r>
              <a:rPr lang="en-US" sz="2400" dirty="0" err="1" smtClean="0"/>
              <a:t>yl</a:t>
            </a:r>
            <a:r>
              <a:rPr lang="en-US" sz="2400" dirty="0" smtClean="0"/>
              <a:t> ether</a:t>
            </a:r>
          </a:p>
          <a:p>
            <a:pPr lvl="0"/>
            <a:endParaRPr lang="en-US" sz="2200" dirty="0" smtClean="0"/>
          </a:p>
          <a:p>
            <a:pPr lvl="0"/>
            <a:r>
              <a:rPr lang="en-US" sz="2200" dirty="0" smtClean="0"/>
              <a:t> </a:t>
            </a:r>
          </a:p>
          <a:p>
            <a:pPr marL="0" marR="0" lvl="0" indent="0" algn="l" defTabSz="914400" rtl="0" eaLnBrk="1" fontAlgn="base" latinLnBrk="0" hangingPunct="1">
              <a:lnSpc>
                <a:spcPct val="100000"/>
              </a:lnSpc>
              <a:spcBef>
                <a:spcPct val="0"/>
              </a:spcBef>
              <a:spcAft>
                <a:spcPct val="0"/>
              </a:spcAft>
              <a:buClrTx/>
              <a:buSzTx/>
              <a:tabLst/>
            </a:pPr>
            <a:endParaRPr kumimoji="0" lang="en-US" sz="2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Arial" pitchFamily="34" charset="0"/>
            </a:endParaRPr>
          </a:p>
        </p:txBody>
      </p:sp>
      <p:sp>
        <p:nvSpPr>
          <p:cNvPr id="3075" name="Rectangle 3"/>
          <p:cNvSpPr>
            <a:spLocks noChangeArrowheads="1"/>
          </p:cNvSpPr>
          <p:nvPr/>
        </p:nvSpPr>
        <p:spPr bwMode="auto">
          <a:xfrm>
            <a:off x="4572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8" name="TextBox 7"/>
          <p:cNvSpPr txBox="1"/>
          <p:nvPr/>
        </p:nvSpPr>
        <p:spPr>
          <a:xfrm>
            <a:off x="4191000" y="381000"/>
            <a:ext cx="5257800" cy="430887"/>
          </a:xfrm>
          <a:prstGeom prst="rect">
            <a:avLst/>
          </a:prstGeom>
          <a:noFill/>
        </p:spPr>
        <p:txBody>
          <a:bodyPr wrap="square" rtlCol="0">
            <a:spAutoFit/>
          </a:bodyPr>
          <a:lstStyle/>
          <a:p>
            <a:r>
              <a:rPr lang="en-US" sz="2200" dirty="0" smtClean="0">
                <a:solidFill>
                  <a:srgbClr val="FF0000"/>
                </a:solidFill>
              </a:rPr>
              <a:t>R</a:t>
            </a:r>
            <a:r>
              <a:rPr lang="en-US" sz="2200" baseline="-25000" dirty="0" smtClean="0">
                <a:solidFill>
                  <a:srgbClr val="FF0000"/>
                </a:solidFill>
              </a:rPr>
              <a:t>1</a:t>
            </a:r>
            <a:r>
              <a:rPr lang="en-US" sz="2200" dirty="0" smtClean="0">
                <a:solidFill>
                  <a:srgbClr val="FF0000"/>
                </a:solidFill>
              </a:rPr>
              <a:t>-O-R</a:t>
            </a:r>
            <a:r>
              <a:rPr lang="en-US" sz="2200" baseline="-25000" dirty="0" smtClean="0">
                <a:solidFill>
                  <a:srgbClr val="FF0000"/>
                </a:solidFill>
              </a:rPr>
              <a:t>2</a:t>
            </a:r>
            <a:endParaRPr lang="en-US" sz="2200" baseline="-25000" dirty="0">
              <a:solidFill>
                <a:srgbClr val="FF0000"/>
              </a:solidFill>
            </a:endParaRPr>
          </a:p>
        </p:txBody>
      </p:sp>
      <p:graphicFrame>
        <p:nvGraphicFramePr>
          <p:cNvPr id="11" name="Table 10"/>
          <p:cNvGraphicFramePr>
            <a:graphicFrameLocks noGrp="1"/>
          </p:cNvGraphicFramePr>
          <p:nvPr/>
        </p:nvGraphicFramePr>
        <p:xfrm>
          <a:off x="0" y="1981200"/>
          <a:ext cx="9144000" cy="4492993"/>
        </p:xfrm>
        <a:graphic>
          <a:graphicData uri="http://schemas.openxmlformats.org/drawingml/2006/table">
            <a:tbl>
              <a:tblPr/>
              <a:tblGrid>
                <a:gridCol w="4572000"/>
                <a:gridCol w="4572000"/>
              </a:tblGrid>
              <a:tr h="512816">
                <a:tc>
                  <a:txBody>
                    <a:bodyPr/>
                    <a:lstStyle/>
                    <a:p>
                      <a:pPr marL="0" marR="0" algn="ctr">
                        <a:spcBef>
                          <a:spcPts val="0"/>
                        </a:spcBef>
                        <a:spcAft>
                          <a:spcPts val="0"/>
                        </a:spcAft>
                        <a:tabLst>
                          <a:tab pos="1190625" algn="l"/>
                        </a:tabLst>
                      </a:pPr>
                      <a:r>
                        <a:rPr lang="en-US" sz="2200" b="1" kern="1200" dirty="0" err="1" smtClean="0">
                          <a:solidFill>
                            <a:schemeClr val="tx1"/>
                          </a:solidFill>
                          <a:latin typeface="+mn-lt"/>
                          <a:ea typeface="+mn-ea"/>
                          <a:cs typeface="+mn-cs"/>
                        </a:rPr>
                        <a:t>Dimethyl</a:t>
                      </a:r>
                      <a:r>
                        <a:rPr lang="en-US" sz="2200" b="1" kern="1200" dirty="0" smtClean="0">
                          <a:solidFill>
                            <a:schemeClr val="tx1"/>
                          </a:solidFill>
                          <a:latin typeface="+mn-lt"/>
                          <a:ea typeface="+mn-ea"/>
                          <a:cs typeface="+mn-cs"/>
                        </a:rPr>
                        <a:t> ether </a:t>
                      </a:r>
                    </a:p>
                    <a:p>
                      <a:pPr marL="0" marR="0" algn="ctr">
                        <a:spcBef>
                          <a:spcPts val="0"/>
                        </a:spcBef>
                        <a:spcAft>
                          <a:spcPts val="0"/>
                        </a:spcAft>
                        <a:tabLst>
                          <a:tab pos="1190625" algn="l"/>
                        </a:tabLst>
                      </a:pPr>
                      <a:r>
                        <a:rPr lang="en-US" sz="2200" b="1" kern="1200" dirty="0" smtClean="0">
                          <a:solidFill>
                            <a:schemeClr val="tx1"/>
                          </a:solidFill>
                          <a:latin typeface="+mn-lt"/>
                          <a:ea typeface="+mn-ea"/>
                          <a:cs typeface="+mn-cs"/>
                        </a:rPr>
                        <a:t>(methyl </a:t>
                      </a:r>
                      <a:r>
                        <a:rPr lang="en-US" sz="2200" b="1" kern="1200" dirty="0" err="1" smtClean="0">
                          <a:solidFill>
                            <a:schemeClr val="tx1"/>
                          </a:solidFill>
                          <a:latin typeface="+mn-lt"/>
                          <a:ea typeface="+mn-ea"/>
                          <a:cs typeface="+mn-cs"/>
                        </a:rPr>
                        <a:t>methyl</a:t>
                      </a:r>
                      <a:r>
                        <a:rPr lang="en-US" sz="2200" b="1" kern="1200" dirty="0" smtClean="0">
                          <a:solidFill>
                            <a:schemeClr val="tx1"/>
                          </a:solidFill>
                          <a:latin typeface="+mn-lt"/>
                          <a:ea typeface="+mn-ea"/>
                          <a:cs typeface="+mn-cs"/>
                        </a:rPr>
                        <a:t> ether)</a:t>
                      </a:r>
                      <a:endParaRPr lang="en-US" sz="2200" dirty="0">
                        <a:latin typeface="Times"/>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1190625" algn="l"/>
                        </a:tabLst>
                      </a:pPr>
                      <a:r>
                        <a:rPr lang="en-US" sz="2200" b="1" dirty="0">
                          <a:latin typeface="Times"/>
                          <a:ea typeface="Times"/>
                          <a:cs typeface="Times New Roman"/>
                        </a:rPr>
                        <a:t>Ethyl butyl ether</a:t>
                      </a:r>
                      <a:endParaRPr lang="en-US" sz="2200" dirty="0">
                        <a:latin typeface="Times"/>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3473">
                <a:tc>
                  <a:txBody>
                    <a:bodyPr/>
                    <a:lstStyle/>
                    <a:p>
                      <a:pPr marL="0" marR="0">
                        <a:spcBef>
                          <a:spcPts val="0"/>
                        </a:spcBef>
                        <a:spcAft>
                          <a:spcPts val="0"/>
                        </a:spcAft>
                        <a:tabLst>
                          <a:tab pos="1190625" algn="l"/>
                        </a:tabLst>
                      </a:pPr>
                      <a:endParaRPr lang="en-US" sz="1200">
                        <a:latin typeface="Times"/>
                        <a:ea typeface="Times"/>
                        <a:cs typeface="Times New Roman"/>
                      </a:endParaRP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190625" algn="l"/>
                        </a:tabLst>
                      </a:pPr>
                      <a:endParaRPr lang="en-US" sz="1200" dirty="0">
                        <a:latin typeface="Times"/>
                        <a:ea typeface="Times"/>
                        <a:cs typeface="Times New Roman"/>
                      </a:endParaRP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8911">
                <a:tc>
                  <a:txBody>
                    <a:bodyPr/>
                    <a:lstStyle/>
                    <a:p>
                      <a:pPr marL="0" marR="0">
                        <a:spcBef>
                          <a:spcPts val="0"/>
                        </a:spcBef>
                        <a:spcAft>
                          <a:spcPts val="0"/>
                        </a:spcAft>
                        <a:tabLst>
                          <a:tab pos="1190625" algn="l"/>
                        </a:tabLst>
                      </a:pPr>
                      <a:endParaRPr lang="en-US" sz="1200" dirty="0">
                        <a:latin typeface="Times"/>
                        <a:ea typeface="Times"/>
                        <a:cs typeface="Times New Roman"/>
                      </a:endParaRP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a:latin typeface="Times"/>
                        <a:ea typeface="Times"/>
                        <a:cs typeface="Times New Roman"/>
                      </a:endParaRP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1506" name="Picture 2"/>
          <p:cNvPicPr>
            <a:picLocks noChangeAspect="1" noChangeArrowheads="1"/>
          </p:cNvPicPr>
          <p:nvPr/>
        </p:nvPicPr>
        <p:blipFill>
          <a:blip r:embed="rId3" cstate="print"/>
          <a:srcRect/>
          <a:stretch>
            <a:fillRect/>
          </a:stretch>
        </p:blipFill>
        <p:spPr bwMode="auto">
          <a:xfrm>
            <a:off x="685800" y="3886200"/>
            <a:ext cx="2352675" cy="1628775"/>
          </a:xfrm>
          <a:prstGeom prst="rect">
            <a:avLst/>
          </a:prstGeom>
          <a:noFill/>
          <a:ln w="9525">
            <a:noFill/>
            <a:miter lim="800000"/>
            <a:headEnd/>
            <a:tailEnd/>
          </a:ln>
        </p:spPr>
      </p:pic>
      <p:pic>
        <p:nvPicPr>
          <p:cNvPr id="21507" name="Picture 3"/>
          <p:cNvPicPr>
            <a:picLocks noChangeAspect="1" noChangeArrowheads="1"/>
          </p:cNvPicPr>
          <p:nvPr/>
        </p:nvPicPr>
        <p:blipFill>
          <a:blip r:embed="rId4" cstate="print"/>
          <a:srcRect/>
          <a:stretch>
            <a:fillRect/>
          </a:stretch>
        </p:blipFill>
        <p:spPr bwMode="auto">
          <a:xfrm>
            <a:off x="1066800" y="2743200"/>
            <a:ext cx="1762125" cy="609600"/>
          </a:xfrm>
          <a:prstGeom prst="rect">
            <a:avLst/>
          </a:prstGeom>
          <a:noFill/>
          <a:ln w="9525">
            <a:noFill/>
            <a:miter lim="800000"/>
            <a:headEnd/>
            <a:tailEnd/>
          </a:ln>
        </p:spPr>
      </p:pic>
      <p:pic>
        <p:nvPicPr>
          <p:cNvPr id="21508" name="Picture 4"/>
          <p:cNvPicPr>
            <a:picLocks noChangeAspect="1" noChangeArrowheads="1"/>
          </p:cNvPicPr>
          <p:nvPr/>
        </p:nvPicPr>
        <p:blipFill>
          <a:blip r:embed="rId5" cstate="print"/>
          <a:srcRect/>
          <a:stretch>
            <a:fillRect/>
          </a:stretch>
        </p:blipFill>
        <p:spPr bwMode="auto">
          <a:xfrm>
            <a:off x="5105400" y="4267200"/>
            <a:ext cx="3762375" cy="1181100"/>
          </a:xfrm>
          <a:prstGeom prst="rect">
            <a:avLst/>
          </a:prstGeom>
          <a:noFill/>
          <a:ln w="9525">
            <a:noFill/>
            <a:miter lim="800000"/>
            <a:headEnd/>
            <a:tailEnd/>
          </a:ln>
        </p:spPr>
      </p:pic>
      <p:pic>
        <p:nvPicPr>
          <p:cNvPr id="21509" name="Picture 5"/>
          <p:cNvPicPr>
            <a:picLocks noChangeAspect="1" noChangeArrowheads="1"/>
          </p:cNvPicPr>
          <p:nvPr/>
        </p:nvPicPr>
        <p:blipFill>
          <a:blip r:embed="rId6" cstate="print"/>
          <a:srcRect/>
          <a:stretch>
            <a:fillRect/>
          </a:stretch>
        </p:blipFill>
        <p:spPr bwMode="auto">
          <a:xfrm>
            <a:off x="4070195" y="2743200"/>
            <a:ext cx="5073805" cy="533400"/>
          </a:xfrm>
          <a:prstGeom prst="rect">
            <a:avLst/>
          </a:prstGeom>
          <a:noFill/>
          <a:ln w="9525">
            <a:noFill/>
            <a:miter lim="800000"/>
            <a:headEnd/>
            <a:tailEnd/>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506"/>
                                        </p:tgtEl>
                                        <p:attrNameLst>
                                          <p:attrName>style.visibility</p:attrName>
                                        </p:attrNameLst>
                                      </p:cBhvr>
                                      <p:to>
                                        <p:strVal val="visible"/>
                                      </p:to>
                                    </p:set>
                                    <p:animEffect transition="in" filter="blinds(horizontal)">
                                      <p:cBhvr>
                                        <p:cTn id="12" dur="500"/>
                                        <p:tgtEl>
                                          <p:spTgt spid="2150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507"/>
                                        </p:tgtEl>
                                        <p:attrNameLst>
                                          <p:attrName>style.visibility</p:attrName>
                                        </p:attrNameLst>
                                      </p:cBhvr>
                                      <p:to>
                                        <p:strVal val="visible"/>
                                      </p:to>
                                    </p:set>
                                    <p:animEffect transition="in" filter="blinds(horizontal)">
                                      <p:cBhvr>
                                        <p:cTn id="17" dur="500"/>
                                        <p:tgtEl>
                                          <p:spTgt spid="2150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1508"/>
                                        </p:tgtEl>
                                        <p:attrNameLst>
                                          <p:attrName>style.visibility</p:attrName>
                                        </p:attrNameLst>
                                      </p:cBhvr>
                                      <p:to>
                                        <p:strVal val="visible"/>
                                      </p:to>
                                    </p:set>
                                    <p:animEffect transition="in" filter="blinds(horizontal)">
                                      <p:cBhvr>
                                        <p:cTn id="22" dur="500"/>
                                        <p:tgtEl>
                                          <p:spTgt spid="2150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1509"/>
                                        </p:tgtEl>
                                        <p:attrNameLst>
                                          <p:attrName>style.visibility</p:attrName>
                                        </p:attrNameLst>
                                      </p:cBhvr>
                                      <p:to>
                                        <p:strVal val="visible"/>
                                      </p:to>
                                    </p:set>
                                    <p:animEffect transition="in" filter="blinds(horizontal)">
                                      <p:cBhvr>
                                        <p:cTn id="27"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228600" y="381000"/>
            <a:ext cx="891540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400" b="1" dirty="0" smtClean="0"/>
              <a:t>I) </a:t>
            </a:r>
            <a:r>
              <a:rPr lang="en-US" sz="2400" b="1" dirty="0" err="1" smtClean="0"/>
              <a:t>Aldehyde</a:t>
            </a:r>
            <a:r>
              <a:rPr lang="en-US" sz="2400" b="1" dirty="0" smtClean="0"/>
              <a:t>: </a:t>
            </a:r>
            <a:r>
              <a:rPr lang="en-US" sz="2400" dirty="0" smtClean="0"/>
              <a:t>General Formula ____________________ </a:t>
            </a:r>
          </a:p>
          <a:p>
            <a:pPr lvl="0"/>
            <a:r>
              <a:rPr lang="en-US" sz="2400" dirty="0" smtClean="0"/>
              <a:t>-CHO is on the first carbon</a:t>
            </a:r>
          </a:p>
          <a:p>
            <a:pPr lvl="0"/>
            <a:r>
              <a:rPr lang="en-US" sz="2400" dirty="0" smtClean="0"/>
              <a:t>- Used in preservatives</a:t>
            </a:r>
          </a:p>
          <a:p>
            <a:pPr lvl="0"/>
            <a:r>
              <a:rPr lang="en-US" sz="2400" b="1" dirty="0" smtClean="0"/>
              <a:t>- Naming</a:t>
            </a:r>
            <a:r>
              <a:rPr lang="en-US" sz="2400" dirty="0" smtClean="0"/>
              <a:t> - __(prefix for #C)-anal</a:t>
            </a:r>
          </a:p>
          <a:p>
            <a:pPr lvl="0"/>
            <a:endParaRPr lang="en-US" sz="2400" dirty="0" smtClean="0"/>
          </a:p>
          <a:p>
            <a:pPr lvl="0"/>
            <a:endParaRPr lang="en-US" sz="2200" dirty="0" smtClean="0"/>
          </a:p>
          <a:p>
            <a:pPr lvl="0"/>
            <a:r>
              <a:rPr lang="en-US" sz="2200" dirty="0" smtClean="0"/>
              <a:t> </a:t>
            </a:r>
          </a:p>
          <a:p>
            <a:pPr marL="0" marR="0" lvl="0" indent="0" algn="l" defTabSz="914400" rtl="0" eaLnBrk="1" fontAlgn="base" latinLnBrk="0" hangingPunct="1">
              <a:lnSpc>
                <a:spcPct val="100000"/>
              </a:lnSpc>
              <a:spcBef>
                <a:spcPct val="0"/>
              </a:spcBef>
              <a:spcAft>
                <a:spcPct val="0"/>
              </a:spcAft>
              <a:buClrTx/>
              <a:buSzTx/>
              <a:tabLst/>
            </a:pPr>
            <a:endParaRPr kumimoji="0" lang="en-US" sz="2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Arial" pitchFamily="34" charset="0"/>
            </a:endParaRPr>
          </a:p>
        </p:txBody>
      </p:sp>
      <p:sp>
        <p:nvSpPr>
          <p:cNvPr id="3075" name="Rectangle 3"/>
          <p:cNvSpPr>
            <a:spLocks noChangeArrowheads="1"/>
          </p:cNvSpPr>
          <p:nvPr/>
        </p:nvSpPr>
        <p:spPr bwMode="auto">
          <a:xfrm>
            <a:off x="4572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8" name="TextBox 7"/>
          <p:cNvSpPr txBox="1"/>
          <p:nvPr/>
        </p:nvSpPr>
        <p:spPr>
          <a:xfrm>
            <a:off x="4495800" y="381000"/>
            <a:ext cx="5257800" cy="430887"/>
          </a:xfrm>
          <a:prstGeom prst="rect">
            <a:avLst/>
          </a:prstGeom>
          <a:noFill/>
        </p:spPr>
        <p:txBody>
          <a:bodyPr wrap="square" rtlCol="0">
            <a:spAutoFit/>
          </a:bodyPr>
          <a:lstStyle/>
          <a:p>
            <a:r>
              <a:rPr lang="en-US" sz="2200" dirty="0" smtClean="0">
                <a:solidFill>
                  <a:srgbClr val="FF0000"/>
                </a:solidFill>
              </a:rPr>
              <a:t>R-CHO</a:t>
            </a:r>
            <a:endParaRPr lang="en-US" sz="2200" baseline="30000" dirty="0">
              <a:solidFill>
                <a:srgbClr val="FF0000"/>
              </a:solidFill>
            </a:endParaRPr>
          </a:p>
        </p:txBody>
      </p:sp>
      <p:graphicFrame>
        <p:nvGraphicFramePr>
          <p:cNvPr id="11" name="Table 10"/>
          <p:cNvGraphicFramePr>
            <a:graphicFrameLocks noGrp="1"/>
          </p:cNvGraphicFramePr>
          <p:nvPr/>
        </p:nvGraphicFramePr>
        <p:xfrm>
          <a:off x="0" y="1981200"/>
          <a:ext cx="9144000" cy="4335249"/>
        </p:xfrm>
        <a:graphic>
          <a:graphicData uri="http://schemas.openxmlformats.org/drawingml/2006/table">
            <a:tbl>
              <a:tblPr/>
              <a:tblGrid>
                <a:gridCol w="4572000"/>
                <a:gridCol w="4572000"/>
              </a:tblGrid>
              <a:tr h="512816">
                <a:tc>
                  <a:txBody>
                    <a:bodyPr/>
                    <a:lstStyle/>
                    <a:p>
                      <a:pPr marL="0" marR="0" algn="ctr">
                        <a:spcBef>
                          <a:spcPts val="0"/>
                        </a:spcBef>
                        <a:spcAft>
                          <a:spcPts val="0"/>
                        </a:spcAft>
                        <a:tabLst>
                          <a:tab pos="1190625" algn="l"/>
                        </a:tabLst>
                      </a:pPr>
                      <a:r>
                        <a:rPr lang="en-US" sz="2200" b="1" kern="1200" dirty="0" err="1" smtClean="0">
                          <a:solidFill>
                            <a:schemeClr val="tx1"/>
                          </a:solidFill>
                          <a:latin typeface="+mn-lt"/>
                          <a:ea typeface="+mn-ea"/>
                          <a:cs typeface="+mn-cs"/>
                        </a:rPr>
                        <a:t>Methanal</a:t>
                      </a:r>
                      <a:endParaRPr lang="en-US" sz="2200" dirty="0">
                        <a:latin typeface="Times"/>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1190625" algn="l"/>
                        </a:tabLst>
                      </a:pPr>
                      <a:r>
                        <a:rPr lang="en-US" sz="2200" b="1" dirty="0" err="1" smtClean="0">
                          <a:latin typeface="Times"/>
                          <a:ea typeface="Times"/>
                          <a:cs typeface="Times New Roman"/>
                        </a:rPr>
                        <a:t>Ethanal</a:t>
                      </a:r>
                      <a:endParaRPr lang="en-US" sz="2200" dirty="0">
                        <a:latin typeface="Times"/>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3473">
                <a:tc>
                  <a:txBody>
                    <a:bodyPr/>
                    <a:lstStyle/>
                    <a:p>
                      <a:pPr marL="0" marR="0">
                        <a:spcBef>
                          <a:spcPts val="0"/>
                        </a:spcBef>
                        <a:spcAft>
                          <a:spcPts val="0"/>
                        </a:spcAft>
                        <a:tabLst>
                          <a:tab pos="1190625" algn="l"/>
                        </a:tabLst>
                      </a:pPr>
                      <a:endParaRPr lang="en-US" sz="1200">
                        <a:latin typeface="Times"/>
                        <a:ea typeface="Times"/>
                        <a:cs typeface="Times New Roman"/>
                      </a:endParaRP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190625" algn="l"/>
                        </a:tabLst>
                      </a:pPr>
                      <a:endParaRPr lang="en-US" sz="1200" dirty="0">
                        <a:latin typeface="Times"/>
                        <a:ea typeface="Times"/>
                        <a:cs typeface="Times New Roman"/>
                      </a:endParaRP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8911">
                <a:tc>
                  <a:txBody>
                    <a:bodyPr/>
                    <a:lstStyle/>
                    <a:p>
                      <a:pPr marL="0" marR="0">
                        <a:spcBef>
                          <a:spcPts val="0"/>
                        </a:spcBef>
                        <a:spcAft>
                          <a:spcPts val="0"/>
                        </a:spcAft>
                        <a:tabLst>
                          <a:tab pos="1190625" algn="l"/>
                        </a:tabLst>
                      </a:pPr>
                      <a:endParaRPr lang="en-US" sz="1200" dirty="0">
                        <a:latin typeface="Times"/>
                        <a:ea typeface="Times"/>
                        <a:cs typeface="Times New Roman"/>
                      </a:endParaRP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a:latin typeface="Times"/>
                        <a:ea typeface="Times"/>
                        <a:cs typeface="Times New Roman"/>
                      </a:endParaRP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9497" name="Picture 41"/>
          <p:cNvPicPr>
            <a:picLocks noChangeAspect="1" noChangeArrowheads="1"/>
          </p:cNvPicPr>
          <p:nvPr/>
        </p:nvPicPr>
        <p:blipFill>
          <a:blip r:embed="rId3" cstate="print"/>
          <a:srcRect/>
          <a:stretch>
            <a:fillRect/>
          </a:stretch>
        </p:blipFill>
        <p:spPr bwMode="auto">
          <a:xfrm>
            <a:off x="1219200" y="3886200"/>
            <a:ext cx="1390650" cy="1371600"/>
          </a:xfrm>
          <a:prstGeom prst="rect">
            <a:avLst/>
          </a:prstGeom>
          <a:noFill/>
          <a:ln w="9525">
            <a:noFill/>
            <a:miter lim="800000"/>
            <a:headEnd/>
            <a:tailEnd/>
          </a:ln>
        </p:spPr>
      </p:pic>
      <p:pic>
        <p:nvPicPr>
          <p:cNvPr id="19498" name="Picture 42"/>
          <p:cNvPicPr>
            <a:picLocks noChangeAspect="1" noChangeArrowheads="1"/>
          </p:cNvPicPr>
          <p:nvPr/>
        </p:nvPicPr>
        <p:blipFill>
          <a:blip r:embed="rId4" cstate="print"/>
          <a:srcRect/>
          <a:stretch>
            <a:fillRect/>
          </a:stretch>
        </p:blipFill>
        <p:spPr bwMode="auto">
          <a:xfrm>
            <a:off x="1371600" y="2590800"/>
            <a:ext cx="1143000" cy="571500"/>
          </a:xfrm>
          <a:prstGeom prst="rect">
            <a:avLst/>
          </a:prstGeom>
          <a:noFill/>
          <a:ln w="9525">
            <a:noFill/>
            <a:miter lim="800000"/>
            <a:headEnd/>
            <a:tailEnd/>
          </a:ln>
        </p:spPr>
      </p:pic>
      <p:pic>
        <p:nvPicPr>
          <p:cNvPr id="19499" name="Picture 43"/>
          <p:cNvPicPr>
            <a:picLocks noChangeAspect="1" noChangeArrowheads="1"/>
          </p:cNvPicPr>
          <p:nvPr/>
        </p:nvPicPr>
        <p:blipFill>
          <a:blip r:embed="rId5" cstate="print"/>
          <a:srcRect/>
          <a:stretch>
            <a:fillRect/>
          </a:stretch>
        </p:blipFill>
        <p:spPr bwMode="auto">
          <a:xfrm>
            <a:off x="6096000" y="3886200"/>
            <a:ext cx="1943100" cy="1552575"/>
          </a:xfrm>
          <a:prstGeom prst="rect">
            <a:avLst/>
          </a:prstGeom>
          <a:noFill/>
          <a:ln w="9525">
            <a:noFill/>
            <a:miter lim="800000"/>
            <a:headEnd/>
            <a:tailEnd/>
          </a:ln>
        </p:spPr>
      </p:pic>
      <p:pic>
        <p:nvPicPr>
          <p:cNvPr id="19500" name="Picture 44"/>
          <p:cNvPicPr>
            <a:picLocks noChangeAspect="1" noChangeArrowheads="1"/>
          </p:cNvPicPr>
          <p:nvPr/>
        </p:nvPicPr>
        <p:blipFill>
          <a:blip r:embed="rId6" cstate="print"/>
          <a:srcRect/>
          <a:stretch>
            <a:fillRect/>
          </a:stretch>
        </p:blipFill>
        <p:spPr bwMode="auto">
          <a:xfrm>
            <a:off x="6096000" y="2590800"/>
            <a:ext cx="1524000" cy="545080"/>
          </a:xfrm>
          <a:prstGeom prst="rect">
            <a:avLst/>
          </a:prstGeom>
          <a:noFill/>
          <a:ln w="9525">
            <a:noFill/>
            <a:miter lim="800000"/>
            <a:headEnd/>
            <a:tailEnd/>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97"/>
                                        </p:tgtEl>
                                        <p:attrNameLst>
                                          <p:attrName>style.visibility</p:attrName>
                                        </p:attrNameLst>
                                      </p:cBhvr>
                                      <p:to>
                                        <p:strVal val="visible"/>
                                      </p:to>
                                    </p:set>
                                    <p:animEffect transition="in" filter="blinds(horizontal)">
                                      <p:cBhvr>
                                        <p:cTn id="12" dur="500"/>
                                        <p:tgtEl>
                                          <p:spTgt spid="1949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498"/>
                                        </p:tgtEl>
                                        <p:attrNameLst>
                                          <p:attrName>style.visibility</p:attrName>
                                        </p:attrNameLst>
                                      </p:cBhvr>
                                      <p:to>
                                        <p:strVal val="visible"/>
                                      </p:to>
                                    </p:set>
                                    <p:animEffect transition="in" filter="blinds(horizontal)">
                                      <p:cBhvr>
                                        <p:cTn id="17" dur="500"/>
                                        <p:tgtEl>
                                          <p:spTgt spid="1949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499"/>
                                        </p:tgtEl>
                                        <p:attrNameLst>
                                          <p:attrName>style.visibility</p:attrName>
                                        </p:attrNameLst>
                                      </p:cBhvr>
                                      <p:to>
                                        <p:strVal val="visible"/>
                                      </p:to>
                                    </p:set>
                                    <p:animEffect transition="in" filter="blinds(horizontal)">
                                      <p:cBhvr>
                                        <p:cTn id="22" dur="500"/>
                                        <p:tgtEl>
                                          <p:spTgt spid="1949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9500"/>
                                        </p:tgtEl>
                                        <p:attrNameLst>
                                          <p:attrName>style.visibility</p:attrName>
                                        </p:attrNameLst>
                                      </p:cBhvr>
                                      <p:to>
                                        <p:strVal val="visible"/>
                                      </p:to>
                                    </p:set>
                                    <p:animEffect transition="in" filter="blinds(horizontal)">
                                      <p:cBhvr>
                                        <p:cTn id="27" dur="500"/>
                                        <p:tgtEl>
                                          <p:spTgt spid="19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228600" y="565667"/>
            <a:ext cx="8915400"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400" b="1" dirty="0" smtClean="0"/>
              <a:t>J) </a:t>
            </a:r>
            <a:r>
              <a:rPr lang="en-US" sz="2400" b="1" dirty="0" err="1" smtClean="0"/>
              <a:t>Ketones</a:t>
            </a:r>
            <a:r>
              <a:rPr lang="en-US" sz="2400" b="1" dirty="0" smtClean="0"/>
              <a:t>: </a:t>
            </a:r>
            <a:r>
              <a:rPr lang="en-US" sz="2400" dirty="0" smtClean="0"/>
              <a:t>General Formula ____________________ </a:t>
            </a:r>
          </a:p>
          <a:p>
            <a:pPr lvl="0"/>
            <a:r>
              <a:rPr lang="en-US" sz="2400" dirty="0" smtClean="0"/>
              <a:t>- Used to make Nonpolar solvents</a:t>
            </a:r>
          </a:p>
          <a:p>
            <a:pPr lvl="0"/>
            <a:r>
              <a:rPr lang="en-US" sz="2400" b="1" dirty="0" smtClean="0"/>
              <a:t>- Naming</a:t>
            </a:r>
            <a:r>
              <a:rPr lang="en-US" sz="2400" dirty="0" smtClean="0"/>
              <a:t> – (CO position) – (#C prefix)-</a:t>
            </a:r>
            <a:r>
              <a:rPr lang="en-US" sz="2400" dirty="0" err="1" smtClean="0"/>
              <a:t>anone</a:t>
            </a:r>
            <a:endParaRPr lang="en-US" sz="2400" dirty="0" smtClean="0"/>
          </a:p>
          <a:p>
            <a:pPr lvl="0"/>
            <a:endParaRPr lang="en-US" sz="2400" dirty="0" smtClean="0"/>
          </a:p>
          <a:p>
            <a:pPr lvl="0"/>
            <a:endParaRPr lang="en-US" sz="2200" dirty="0" smtClean="0"/>
          </a:p>
          <a:p>
            <a:pPr lvl="0"/>
            <a:r>
              <a:rPr lang="en-US" sz="2200" dirty="0" smtClean="0"/>
              <a:t> </a:t>
            </a:r>
          </a:p>
          <a:p>
            <a:pPr marL="0" marR="0" lvl="0" indent="0" algn="l" defTabSz="914400" rtl="0" eaLnBrk="1" fontAlgn="base" latinLnBrk="0" hangingPunct="1">
              <a:lnSpc>
                <a:spcPct val="100000"/>
              </a:lnSpc>
              <a:spcBef>
                <a:spcPct val="0"/>
              </a:spcBef>
              <a:spcAft>
                <a:spcPct val="0"/>
              </a:spcAft>
              <a:buClrTx/>
              <a:buSzTx/>
              <a:tabLst/>
            </a:pPr>
            <a:endParaRPr kumimoji="0" lang="en-US" sz="2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Arial" pitchFamily="34" charset="0"/>
            </a:endParaRPr>
          </a:p>
        </p:txBody>
      </p:sp>
      <p:sp>
        <p:nvSpPr>
          <p:cNvPr id="3075" name="Rectangle 3"/>
          <p:cNvSpPr>
            <a:spLocks noChangeArrowheads="1"/>
          </p:cNvSpPr>
          <p:nvPr/>
        </p:nvSpPr>
        <p:spPr bwMode="auto">
          <a:xfrm>
            <a:off x="4572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8" name="TextBox 7"/>
          <p:cNvSpPr txBox="1"/>
          <p:nvPr/>
        </p:nvSpPr>
        <p:spPr>
          <a:xfrm>
            <a:off x="4495800" y="533400"/>
            <a:ext cx="5257800" cy="430887"/>
          </a:xfrm>
          <a:prstGeom prst="rect">
            <a:avLst/>
          </a:prstGeom>
          <a:noFill/>
        </p:spPr>
        <p:txBody>
          <a:bodyPr wrap="square" rtlCol="0">
            <a:spAutoFit/>
          </a:bodyPr>
          <a:lstStyle/>
          <a:p>
            <a:r>
              <a:rPr lang="en-US" sz="2200" dirty="0" smtClean="0">
                <a:solidFill>
                  <a:srgbClr val="FF0000"/>
                </a:solidFill>
              </a:rPr>
              <a:t>R</a:t>
            </a:r>
            <a:r>
              <a:rPr lang="en-US" sz="2200" baseline="-25000" dirty="0" smtClean="0">
                <a:solidFill>
                  <a:srgbClr val="FF0000"/>
                </a:solidFill>
              </a:rPr>
              <a:t>1</a:t>
            </a:r>
            <a:r>
              <a:rPr lang="en-US" sz="2200" dirty="0" smtClean="0">
                <a:solidFill>
                  <a:srgbClr val="FF0000"/>
                </a:solidFill>
              </a:rPr>
              <a:t>-CO-R</a:t>
            </a:r>
            <a:r>
              <a:rPr lang="en-US" sz="2200" baseline="-25000" dirty="0" smtClean="0">
                <a:solidFill>
                  <a:srgbClr val="FF0000"/>
                </a:solidFill>
              </a:rPr>
              <a:t>2</a:t>
            </a:r>
            <a:endParaRPr lang="en-US" sz="2200" baseline="-25000" dirty="0">
              <a:solidFill>
                <a:srgbClr val="FF0000"/>
              </a:solidFill>
            </a:endParaRPr>
          </a:p>
        </p:txBody>
      </p:sp>
      <p:graphicFrame>
        <p:nvGraphicFramePr>
          <p:cNvPr id="11" name="Table 10"/>
          <p:cNvGraphicFramePr>
            <a:graphicFrameLocks noGrp="1"/>
          </p:cNvGraphicFramePr>
          <p:nvPr/>
        </p:nvGraphicFramePr>
        <p:xfrm>
          <a:off x="0" y="1981200"/>
          <a:ext cx="9144000" cy="4492993"/>
        </p:xfrm>
        <a:graphic>
          <a:graphicData uri="http://schemas.openxmlformats.org/drawingml/2006/table">
            <a:tbl>
              <a:tblPr/>
              <a:tblGrid>
                <a:gridCol w="4572000"/>
                <a:gridCol w="4572000"/>
              </a:tblGrid>
              <a:tr h="512816">
                <a:tc>
                  <a:txBody>
                    <a:bodyPr/>
                    <a:lstStyle/>
                    <a:p>
                      <a:pPr marL="0" marR="0" algn="ctr">
                        <a:spcBef>
                          <a:spcPts val="0"/>
                        </a:spcBef>
                        <a:spcAft>
                          <a:spcPts val="0"/>
                        </a:spcAft>
                        <a:tabLst>
                          <a:tab pos="1190625" algn="l"/>
                        </a:tabLst>
                      </a:pPr>
                      <a:r>
                        <a:rPr lang="en-US" sz="2200" b="1" kern="1200" dirty="0" smtClean="0">
                          <a:solidFill>
                            <a:schemeClr val="tx1"/>
                          </a:solidFill>
                          <a:latin typeface="+mn-lt"/>
                          <a:ea typeface="+mn-ea"/>
                          <a:cs typeface="+mn-cs"/>
                        </a:rPr>
                        <a:t>2-propanone </a:t>
                      </a:r>
                    </a:p>
                    <a:p>
                      <a:pPr marL="0" marR="0" algn="ctr">
                        <a:spcBef>
                          <a:spcPts val="0"/>
                        </a:spcBef>
                        <a:spcAft>
                          <a:spcPts val="0"/>
                        </a:spcAft>
                        <a:tabLst>
                          <a:tab pos="1190625" algn="l"/>
                        </a:tabLst>
                      </a:pPr>
                      <a:r>
                        <a:rPr lang="en-US" sz="2200" b="1" kern="1200" dirty="0" smtClean="0">
                          <a:solidFill>
                            <a:schemeClr val="tx1"/>
                          </a:solidFill>
                          <a:latin typeface="+mn-lt"/>
                          <a:ea typeface="+mn-ea"/>
                          <a:cs typeface="+mn-cs"/>
                        </a:rPr>
                        <a:t>(acetone-nail polish remover)</a:t>
                      </a:r>
                      <a:endParaRPr lang="en-US" sz="2200" dirty="0">
                        <a:latin typeface="Times"/>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1190625" algn="l"/>
                        </a:tabLst>
                      </a:pPr>
                      <a:r>
                        <a:rPr lang="en-US" sz="2200" b="1" dirty="0" smtClean="0">
                          <a:latin typeface="Times"/>
                          <a:ea typeface="Times"/>
                          <a:cs typeface="Times New Roman"/>
                        </a:rPr>
                        <a:t>2-butanone</a:t>
                      </a:r>
                      <a:endParaRPr lang="en-US" sz="2200" dirty="0">
                        <a:latin typeface="Times"/>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3473">
                <a:tc>
                  <a:txBody>
                    <a:bodyPr/>
                    <a:lstStyle/>
                    <a:p>
                      <a:pPr marL="0" marR="0">
                        <a:spcBef>
                          <a:spcPts val="0"/>
                        </a:spcBef>
                        <a:spcAft>
                          <a:spcPts val="0"/>
                        </a:spcAft>
                        <a:tabLst>
                          <a:tab pos="1190625" algn="l"/>
                        </a:tabLst>
                      </a:pPr>
                      <a:endParaRPr lang="en-US" sz="1200">
                        <a:latin typeface="Times"/>
                        <a:ea typeface="Times"/>
                        <a:cs typeface="Times New Roman"/>
                      </a:endParaRP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190625" algn="l"/>
                        </a:tabLst>
                      </a:pPr>
                      <a:endParaRPr lang="en-US" sz="1200" dirty="0">
                        <a:latin typeface="Times"/>
                        <a:ea typeface="Times"/>
                        <a:cs typeface="Times New Roman"/>
                      </a:endParaRP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8911">
                <a:tc>
                  <a:txBody>
                    <a:bodyPr/>
                    <a:lstStyle/>
                    <a:p>
                      <a:pPr marL="0" marR="0">
                        <a:spcBef>
                          <a:spcPts val="0"/>
                        </a:spcBef>
                        <a:spcAft>
                          <a:spcPts val="0"/>
                        </a:spcAft>
                        <a:tabLst>
                          <a:tab pos="1190625" algn="l"/>
                        </a:tabLst>
                      </a:pPr>
                      <a:endParaRPr lang="en-US" sz="1200" dirty="0">
                        <a:latin typeface="Times"/>
                        <a:ea typeface="Times"/>
                        <a:cs typeface="Times New Roman"/>
                      </a:endParaRP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smtClean="0">
                        <a:latin typeface="Times"/>
                        <a:ea typeface="Times"/>
                        <a:cs typeface="Times New Roman"/>
                      </a:endParaRPr>
                    </a:p>
                    <a:p>
                      <a:pPr marL="0" marR="0">
                        <a:spcBef>
                          <a:spcPts val="0"/>
                        </a:spcBef>
                        <a:spcAft>
                          <a:spcPts val="0"/>
                        </a:spcAft>
                        <a:tabLst>
                          <a:tab pos="1190625" algn="l"/>
                        </a:tabLst>
                      </a:pPr>
                      <a:endParaRPr lang="en-US" sz="1200" dirty="0">
                        <a:latin typeface="Times"/>
                        <a:ea typeface="Times"/>
                        <a:cs typeface="Times New Roman"/>
                      </a:endParaRPr>
                    </a:p>
                  </a:txBody>
                  <a:tcPr marL="67719" marR="67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0482" name="Picture 2"/>
          <p:cNvPicPr>
            <a:picLocks noChangeAspect="1" noChangeArrowheads="1"/>
          </p:cNvPicPr>
          <p:nvPr/>
        </p:nvPicPr>
        <p:blipFill>
          <a:blip r:embed="rId3" cstate="print"/>
          <a:srcRect/>
          <a:stretch>
            <a:fillRect/>
          </a:stretch>
        </p:blipFill>
        <p:spPr bwMode="auto">
          <a:xfrm>
            <a:off x="990600" y="4267200"/>
            <a:ext cx="2533650" cy="1447800"/>
          </a:xfrm>
          <a:prstGeom prst="rect">
            <a:avLst/>
          </a:prstGeom>
          <a:noFill/>
          <a:ln w="9525">
            <a:noFill/>
            <a:miter lim="800000"/>
            <a:headEnd/>
            <a:tailEnd/>
          </a:ln>
        </p:spPr>
      </p:pic>
      <p:pic>
        <p:nvPicPr>
          <p:cNvPr id="20483" name="Picture 3"/>
          <p:cNvPicPr>
            <a:picLocks noChangeAspect="1" noChangeArrowheads="1"/>
          </p:cNvPicPr>
          <p:nvPr/>
        </p:nvPicPr>
        <p:blipFill>
          <a:blip r:embed="rId4" cstate="print"/>
          <a:srcRect/>
          <a:stretch>
            <a:fillRect/>
          </a:stretch>
        </p:blipFill>
        <p:spPr bwMode="auto">
          <a:xfrm>
            <a:off x="1143000" y="2667000"/>
            <a:ext cx="1847850" cy="638175"/>
          </a:xfrm>
          <a:prstGeom prst="rect">
            <a:avLst/>
          </a:prstGeom>
          <a:noFill/>
          <a:ln w="9525">
            <a:noFill/>
            <a:miter lim="800000"/>
            <a:headEnd/>
            <a:tailEnd/>
          </a:ln>
        </p:spPr>
      </p:pic>
      <p:pic>
        <p:nvPicPr>
          <p:cNvPr id="20484" name="Picture 4"/>
          <p:cNvPicPr>
            <a:picLocks noChangeAspect="1" noChangeArrowheads="1"/>
          </p:cNvPicPr>
          <p:nvPr/>
        </p:nvPicPr>
        <p:blipFill>
          <a:blip r:embed="rId5" cstate="print"/>
          <a:srcRect/>
          <a:stretch>
            <a:fillRect/>
          </a:stretch>
        </p:blipFill>
        <p:spPr bwMode="auto">
          <a:xfrm>
            <a:off x="5181600" y="4038600"/>
            <a:ext cx="3380522" cy="1504950"/>
          </a:xfrm>
          <a:prstGeom prst="rect">
            <a:avLst/>
          </a:prstGeom>
          <a:noFill/>
          <a:ln w="9525">
            <a:noFill/>
            <a:miter lim="800000"/>
            <a:headEnd/>
            <a:tailEnd/>
          </a:ln>
        </p:spPr>
      </p:pic>
      <p:pic>
        <p:nvPicPr>
          <p:cNvPr id="20485" name="Picture 5"/>
          <p:cNvPicPr>
            <a:picLocks noChangeAspect="1" noChangeArrowheads="1"/>
          </p:cNvPicPr>
          <p:nvPr/>
        </p:nvPicPr>
        <p:blipFill>
          <a:blip r:embed="rId6" cstate="print"/>
          <a:srcRect/>
          <a:stretch>
            <a:fillRect/>
          </a:stretch>
        </p:blipFill>
        <p:spPr bwMode="auto">
          <a:xfrm>
            <a:off x="5257800" y="2667000"/>
            <a:ext cx="2828925" cy="647700"/>
          </a:xfrm>
          <a:prstGeom prst="rect">
            <a:avLst/>
          </a:prstGeom>
          <a:noFill/>
          <a:ln w="9525">
            <a:noFill/>
            <a:miter lim="800000"/>
            <a:headEnd/>
            <a:tailEnd/>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blinds(horizontal)">
                                      <p:cBhvr>
                                        <p:cTn id="12" dur="500"/>
                                        <p:tgtEl>
                                          <p:spTgt spid="2048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483"/>
                                        </p:tgtEl>
                                        <p:attrNameLst>
                                          <p:attrName>style.visibility</p:attrName>
                                        </p:attrNameLst>
                                      </p:cBhvr>
                                      <p:to>
                                        <p:strVal val="visible"/>
                                      </p:to>
                                    </p:set>
                                    <p:animEffect transition="in" filter="blinds(horizontal)">
                                      <p:cBhvr>
                                        <p:cTn id="17" dur="500"/>
                                        <p:tgtEl>
                                          <p:spTgt spid="2048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484"/>
                                        </p:tgtEl>
                                        <p:attrNameLst>
                                          <p:attrName>style.visibility</p:attrName>
                                        </p:attrNameLst>
                                      </p:cBhvr>
                                      <p:to>
                                        <p:strVal val="visible"/>
                                      </p:to>
                                    </p:set>
                                    <p:animEffect transition="in" filter="blinds(horizontal)">
                                      <p:cBhvr>
                                        <p:cTn id="22" dur="500"/>
                                        <p:tgtEl>
                                          <p:spTgt spid="2048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0485"/>
                                        </p:tgtEl>
                                        <p:attrNameLst>
                                          <p:attrName>style.visibility</p:attrName>
                                        </p:attrNameLst>
                                      </p:cBhvr>
                                      <p:to>
                                        <p:strVal val="visible"/>
                                      </p:to>
                                    </p:set>
                                    <p:animEffect transition="in" filter="blinds(horizontal)">
                                      <p:cBhvr>
                                        <p:cTn id="27"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0" y="1447800"/>
            <a:ext cx="9144000" cy="914400"/>
          </a:xfrm>
        </p:spPr>
        <p:txBody>
          <a:bodyPr/>
          <a:lstStyle/>
          <a:p>
            <a:r>
              <a:rPr lang="en-US" dirty="0" smtClean="0"/>
              <a:t>Unit 10: </a:t>
            </a:r>
            <a:br>
              <a:rPr lang="en-US" dirty="0" smtClean="0"/>
            </a:br>
            <a:r>
              <a:rPr lang="en-US" dirty="0" smtClean="0"/>
              <a:t>Organic Chemistry</a:t>
            </a:r>
            <a:br>
              <a:rPr lang="en-US" dirty="0" smtClean="0"/>
            </a:br>
            <a:r>
              <a:rPr lang="en-US" sz="2600" dirty="0" smtClean="0"/>
              <a:t>Topic 4: </a:t>
            </a:r>
            <a:r>
              <a:rPr lang="en-US" sz="2800" dirty="0" smtClean="0"/>
              <a:t>Organic Reactions</a:t>
            </a:r>
            <a:r>
              <a:rPr lang="en-US" dirty="0" smtClean="0"/>
              <a:t/>
            </a:r>
            <a:br>
              <a:rPr lang="en-US" dirty="0" smtClean="0"/>
            </a:br>
            <a:r>
              <a:rPr lang="en-US" dirty="0" smtClean="0"/>
              <a:t/>
            </a:r>
            <a:br>
              <a:rPr lang="en-US" dirty="0" smtClean="0"/>
            </a:br>
            <a:endParaRPr lang="en-US" dirty="0"/>
          </a:p>
        </p:txBody>
      </p:sp>
      <p:sp>
        <p:nvSpPr>
          <p:cNvPr id="5" name="Rectangle 4"/>
          <p:cNvSpPr/>
          <p:nvPr/>
        </p:nvSpPr>
        <p:spPr>
          <a:xfrm>
            <a:off x="685800" y="2438400"/>
            <a:ext cx="8001000" cy="1754326"/>
          </a:xfrm>
          <a:prstGeom prst="rect">
            <a:avLst/>
          </a:prstGeom>
        </p:spPr>
        <p:txBody>
          <a:bodyPr wrap="square">
            <a:spAutoFit/>
          </a:bodyPr>
          <a:lstStyle/>
          <a:p>
            <a:r>
              <a:rPr lang="en-US" dirty="0" smtClean="0">
                <a:solidFill>
                  <a:schemeClr val="tx2"/>
                </a:solidFill>
              </a:rPr>
              <a:t/>
            </a:r>
            <a:br>
              <a:rPr lang="en-US" dirty="0" smtClean="0">
                <a:solidFill>
                  <a:schemeClr val="tx2"/>
                </a:solidFill>
              </a:rPr>
            </a:br>
            <a:r>
              <a:rPr lang="en-US" b="1" dirty="0" smtClean="0">
                <a:solidFill>
                  <a:schemeClr val="tx2"/>
                </a:solidFill>
              </a:rPr>
              <a:t>Objective: </a:t>
            </a:r>
            <a:r>
              <a:rPr lang="en-US" dirty="0" smtClean="0">
                <a:solidFill>
                  <a:schemeClr val="tx2"/>
                </a:solidFill>
              </a:rPr>
              <a:t>Determine what kind of reaction is required to make the desired organic product, complete simple organic reactions, and identify the reaction that is proceeding based on structural formulas or molecular formulas</a:t>
            </a:r>
          </a:p>
          <a:p>
            <a:endParaRPr lang="en-US" dirty="0" smtClean="0">
              <a:solidFill>
                <a:schemeClr val="tx2"/>
              </a:solidFill>
            </a:endParaRPr>
          </a:p>
          <a:p>
            <a:endParaRPr lang="en-US" dirty="0">
              <a:solidFill>
                <a:schemeClr val="tx2"/>
              </a:solidFill>
            </a:endParaRPr>
          </a:p>
        </p:txBody>
      </p:sp>
      <p:pic>
        <p:nvPicPr>
          <p:cNvPr id="4098" name="Picture 2" descr="http://upload.wikimedia.org/wikipedia/commons/a/aa/Chlorine_and_etene_addition.png"/>
          <p:cNvPicPr>
            <a:picLocks noChangeAspect="1" noChangeArrowheads="1"/>
          </p:cNvPicPr>
          <p:nvPr/>
        </p:nvPicPr>
        <p:blipFill>
          <a:blip r:embed="rId3" cstate="print"/>
          <a:srcRect/>
          <a:stretch>
            <a:fillRect/>
          </a:stretch>
        </p:blipFill>
        <p:spPr bwMode="auto">
          <a:xfrm>
            <a:off x="1752600" y="4114800"/>
            <a:ext cx="6146311" cy="1343026"/>
          </a:xfrm>
          <a:prstGeom prst="rect">
            <a:avLst/>
          </a:prstGeom>
          <a:noFill/>
        </p:spPr>
      </p:pic>
    </p:spTree>
  </p:cSld>
  <p:clrMapOvr>
    <a:masterClrMapping/>
  </p:clrMapOvr>
  <p:transition>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0" y="381000"/>
            <a:ext cx="9144000" cy="914400"/>
          </a:xfrm>
        </p:spPr>
        <p:txBody>
          <a:bodyPr/>
          <a:lstStyle/>
          <a:p>
            <a:pPr lvl="0"/>
            <a:r>
              <a:rPr lang="en-US" sz="2600" dirty="0" smtClean="0"/>
              <a:t>I. </a:t>
            </a:r>
            <a:r>
              <a:rPr lang="en-US" sz="2600" b="1" u="sng" dirty="0" smtClean="0"/>
              <a:t>Review of Polar and Nonpolar Covalent Bonds and Molecules</a:t>
            </a:r>
            <a:r>
              <a:rPr lang="en-US" sz="2600" dirty="0" smtClean="0"/>
              <a:t/>
            </a:r>
            <a:br>
              <a:rPr lang="en-US" sz="2600" dirty="0" smtClean="0"/>
            </a:br>
            <a:endParaRPr lang="en-US" sz="2600" dirty="0"/>
          </a:p>
        </p:txBody>
      </p:sp>
      <p:sp>
        <p:nvSpPr>
          <p:cNvPr id="4" name="Content Placeholder 3"/>
          <p:cNvSpPr>
            <a:spLocks noGrp="1"/>
          </p:cNvSpPr>
          <p:nvPr>
            <p:ph idx="1"/>
          </p:nvPr>
        </p:nvSpPr>
        <p:spPr>
          <a:xfrm>
            <a:off x="304800" y="1524000"/>
            <a:ext cx="8839200" cy="3352800"/>
          </a:xfrm>
        </p:spPr>
        <p:txBody>
          <a:bodyPr/>
          <a:lstStyle/>
          <a:p>
            <a:pPr lvl="0" algn="l"/>
            <a:endParaRPr lang="en-US" sz="2000" b="1" dirty="0" smtClean="0"/>
          </a:p>
          <a:p>
            <a:pPr lvl="0" algn="l"/>
            <a:r>
              <a:rPr lang="en-US" sz="2000" b="1" dirty="0" smtClean="0"/>
              <a:t>Nonpolar Molecules</a:t>
            </a:r>
            <a:r>
              <a:rPr lang="en-US" sz="2000" dirty="0" smtClean="0"/>
              <a:t>: </a:t>
            </a:r>
            <a:r>
              <a:rPr lang="en-US" sz="2000" u="sng" dirty="0" smtClean="0"/>
              <a:t>_______________________________________________</a:t>
            </a:r>
            <a:endParaRPr lang="en-US" sz="2000" dirty="0" smtClean="0"/>
          </a:p>
          <a:p>
            <a:pPr algn="l"/>
            <a:endParaRPr lang="en-US" sz="2000" dirty="0" smtClean="0"/>
          </a:p>
          <a:p>
            <a:pPr algn="l"/>
            <a:endParaRPr lang="en-US" sz="2000" dirty="0" smtClean="0"/>
          </a:p>
          <a:p>
            <a:pPr algn="l"/>
            <a:r>
              <a:rPr lang="en-US" sz="2000" b="1" dirty="0" smtClean="0"/>
              <a:t>Example: </a:t>
            </a:r>
            <a:endParaRPr lang="en-US" sz="2000" dirty="0"/>
          </a:p>
        </p:txBody>
      </p:sp>
      <p:sp>
        <p:nvSpPr>
          <p:cNvPr id="19" name="Rectangle 18"/>
          <p:cNvSpPr/>
          <p:nvPr/>
        </p:nvSpPr>
        <p:spPr>
          <a:xfrm>
            <a:off x="3048000" y="1828800"/>
            <a:ext cx="6477000" cy="769441"/>
          </a:xfrm>
          <a:prstGeom prst="rect">
            <a:avLst/>
          </a:prstGeom>
        </p:spPr>
        <p:txBody>
          <a:bodyPr wrap="square">
            <a:spAutoFit/>
          </a:bodyPr>
          <a:lstStyle/>
          <a:p>
            <a:r>
              <a:rPr lang="en-US" sz="2200" dirty="0" smtClean="0">
                <a:solidFill>
                  <a:srgbClr val="FF0000"/>
                </a:solidFill>
              </a:rPr>
              <a:t>they are symmetrical (e </a:t>
            </a:r>
            <a:r>
              <a:rPr lang="en-US" sz="2200" baseline="30000" dirty="0" smtClean="0">
                <a:solidFill>
                  <a:srgbClr val="FF0000"/>
                </a:solidFill>
              </a:rPr>
              <a:t>-</a:t>
            </a:r>
            <a:r>
              <a:rPr lang="en-US" sz="2200" dirty="0" smtClean="0">
                <a:solidFill>
                  <a:srgbClr val="FF0000"/>
                </a:solidFill>
              </a:rPr>
              <a:t> EVENLY distributed in the molecule)</a:t>
            </a:r>
            <a:endParaRPr lang="en-US" sz="2200" dirty="0">
              <a:solidFill>
                <a:srgbClr val="FF0000"/>
              </a:solidFill>
            </a:endParaRPr>
          </a:p>
        </p:txBody>
      </p:sp>
      <p:sp>
        <p:nvSpPr>
          <p:cNvPr id="20" name="Rectangle 19"/>
          <p:cNvSpPr/>
          <p:nvPr/>
        </p:nvSpPr>
        <p:spPr>
          <a:xfrm>
            <a:off x="1905000" y="2971800"/>
            <a:ext cx="6477000" cy="430887"/>
          </a:xfrm>
          <a:prstGeom prst="rect">
            <a:avLst/>
          </a:prstGeom>
        </p:spPr>
        <p:txBody>
          <a:bodyPr wrap="square">
            <a:spAutoFit/>
          </a:bodyPr>
          <a:lstStyle/>
          <a:p>
            <a:r>
              <a:rPr lang="en-US" sz="2200" dirty="0" smtClean="0">
                <a:solidFill>
                  <a:srgbClr val="FF0000"/>
                </a:solidFill>
              </a:rPr>
              <a:t>CH</a:t>
            </a:r>
            <a:r>
              <a:rPr lang="en-US" sz="2200" baseline="-25000" dirty="0" smtClean="0">
                <a:solidFill>
                  <a:srgbClr val="FF0000"/>
                </a:solidFill>
              </a:rPr>
              <a:t>4</a:t>
            </a:r>
            <a:endParaRPr lang="en-US" sz="2200" baseline="-25000" dirty="0">
              <a:solidFill>
                <a:srgbClr val="FF0000"/>
              </a:solidFill>
            </a:endParaRPr>
          </a:p>
        </p:txBody>
      </p:sp>
      <p:sp>
        <p:nvSpPr>
          <p:cNvPr id="6" name="TextBox 5"/>
          <p:cNvSpPr txBox="1"/>
          <p:nvPr/>
        </p:nvSpPr>
        <p:spPr>
          <a:xfrm>
            <a:off x="1295400" y="3810000"/>
            <a:ext cx="6400800" cy="2308324"/>
          </a:xfrm>
          <a:prstGeom prst="rect">
            <a:avLst/>
          </a:prstGeom>
          <a:solidFill>
            <a:schemeClr val="bg1"/>
          </a:solidFill>
        </p:spPr>
        <p:txBody>
          <a:bodyPr wrap="square" rtlCol="0">
            <a:spAutoFit/>
          </a:bodyPr>
          <a:lstStyle/>
          <a:p>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mc:AlternateContent xmlns:mc="http://schemas.openxmlformats.org/markup-compatibility/2006">
        <mc:Choice xmlns:p14="http://schemas.microsoft.com/office/powerpoint/2010/main" Requires="p14">
          <p:contentPart p14:bwMode="auto" r:id="rId3">
            <p14:nvContentPartPr>
              <p14:cNvPr id="2050" name="Ink 2"/>
              <p14:cNvContentPartPr>
                <a14:cpLocks xmlns:a14="http://schemas.microsoft.com/office/drawing/2010/main" noRot="1" noChangeAspect="1" noEditPoints="1" noChangeArrowheads="1" noChangeShapeType="1"/>
              </p14:cNvContentPartPr>
              <p14:nvPr/>
            </p14:nvContentPartPr>
            <p14:xfrm>
              <a:off x="2089150" y="4081463"/>
              <a:ext cx="285750" cy="366712"/>
            </p14:xfrm>
          </p:contentPart>
        </mc:Choice>
        <mc:Fallback>
          <p:pic>
            <p:nvPicPr>
              <p:cNvPr id="2050" name="Ink 2"/>
              <p:cNvPicPr>
                <a:picLocks noRot="1" noChangeAspect="1" noEditPoints="1" noChangeArrowheads="1" noChangeShapeType="1"/>
              </p:cNvPicPr>
              <p:nvPr/>
            </p:nvPicPr>
            <p:blipFill>
              <a:blip r:embed="rId4"/>
              <a:stretch>
                <a:fillRect/>
              </a:stretch>
            </p:blipFill>
            <p:spPr>
              <a:xfrm>
                <a:off x="2079793" y="4072106"/>
                <a:ext cx="304464" cy="385425"/>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051" name="Ink 3"/>
              <p14:cNvContentPartPr>
                <a14:cpLocks xmlns:a14="http://schemas.microsoft.com/office/drawing/2010/main" noRot="1" noChangeAspect="1" noEditPoints="1" noChangeArrowheads="1" noChangeShapeType="1"/>
              </p14:cNvContentPartPr>
              <p14:nvPr/>
            </p14:nvContentPartPr>
            <p14:xfrm>
              <a:off x="5276850" y="4054475"/>
              <a:ext cx="706438" cy="438150"/>
            </p14:xfrm>
          </p:contentPart>
        </mc:Choice>
        <mc:Fallback>
          <p:pic>
            <p:nvPicPr>
              <p:cNvPr id="2051" name="Ink 3"/>
              <p:cNvPicPr>
                <a:picLocks noRot="1" noChangeAspect="1" noEditPoints="1" noChangeArrowheads="1" noChangeShapeType="1"/>
              </p:cNvPicPr>
              <p:nvPr/>
            </p:nvPicPr>
            <p:blipFill>
              <a:blip r:embed="rId6"/>
              <a:stretch>
                <a:fillRect/>
              </a:stretch>
            </p:blipFill>
            <p:spPr>
              <a:xfrm>
                <a:off x="5267488" y="4045114"/>
                <a:ext cx="725161" cy="456871"/>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052" name="Ink 4"/>
              <p14:cNvContentPartPr>
                <a14:cpLocks xmlns:a14="http://schemas.microsoft.com/office/drawing/2010/main" noRot="1" noChangeAspect="1" noEditPoints="1" noChangeArrowheads="1" noChangeShapeType="1"/>
              </p14:cNvContentPartPr>
              <p14:nvPr/>
            </p14:nvContentPartPr>
            <p14:xfrm>
              <a:off x="1839913" y="4973638"/>
              <a:ext cx="1027112" cy="617537"/>
            </p14:xfrm>
          </p:contentPart>
        </mc:Choice>
        <mc:Fallback>
          <p:pic>
            <p:nvPicPr>
              <p:cNvPr id="2052" name="Ink 4"/>
              <p:cNvPicPr>
                <a:picLocks noRot="1" noChangeAspect="1" noEditPoints="1" noChangeArrowheads="1" noChangeShapeType="1"/>
              </p:cNvPicPr>
              <p:nvPr/>
            </p:nvPicPr>
            <p:blipFill>
              <a:blip r:embed="rId8"/>
              <a:stretch>
                <a:fillRect/>
              </a:stretch>
            </p:blipFill>
            <p:spPr>
              <a:xfrm>
                <a:off x="1830553" y="4964276"/>
                <a:ext cx="1045833" cy="636261"/>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053" name="Ink 5"/>
              <p14:cNvContentPartPr>
                <a14:cpLocks xmlns:a14="http://schemas.microsoft.com/office/drawing/2010/main" noRot="1" noChangeAspect="1" noEditPoints="1" noChangeArrowheads="1" noChangeShapeType="1"/>
              </p14:cNvContentPartPr>
              <p14:nvPr/>
            </p14:nvContentPartPr>
            <p14:xfrm>
              <a:off x="5581650" y="4732338"/>
              <a:ext cx="214313" cy="509587"/>
            </p14:xfrm>
          </p:contentPart>
        </mc:Choice>
        <mc:Fallback>
          <p:pic>
            <p:nvPicPr>
              <p:cNvPr id="2053" name="Ink 5"/>
              <p:cNvPicPr>
                <a:picLocks noRot="1" noChangeAspect="1" noEditPoints="1" noChangeArrowheads="1" noChangeShapeType="1"/>
              </p:cNvPicPr>
              <p:nvPr/>
            </p:nvPicPr>
            <p:blipFill>
              <a:blip r:embed="rId10"/>
              <a:stretch>
                <a:fillRect/>
              </a:stretch>
            </p:blipFill>
            <p:spPr>
              <a:xfrm>
                <a:off x="5572285" y="4722975"/>
                <a:ext cx="233043" cy="528314"/>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054" name="Ink 6"/>
              <p14:cNvContentPartPr>
                <a14:cpLocks xmlns:a14="http://schemas.microsoft.com/office/drawing/2010/main" noRot="1" noChangeAspect="1" noEditPoints="1" noChangeArrowheads="1" noChangeShapeType="1"/>
              </p14:cNvContentPartPr>
              <p14:nvPr/>
            </p14:nvContentPartPr>
            <p14:xfrm>
              <a:off x="5867400" y="5045075"/>
              <a:ext cx="7938" cy="9525"/>
            </p14:xfrm>
          </p:contentPart>
        </mc:Choice>
        <mc:Fallback>
          <p:pic>
            <p:nvPicPr>
              <p:cNvPr id="2054" name="Ink 6"/>
              <p:cNvPicPr>
                <a:picLocks noRot="1" noChangeAspect="1" noEditPoints="1" noChangeArrowheads="1" noChangeShapeType="1"/>
              </p:cNvPicPr>
              <p:nvPr/>
            </p:nvPicPr>
            <p:blipFill>
              <a:blip r:embed="rId12"/>
              <a:stretch>
                <a:fillRect/>
              </a:stretch>
            </p:blipFill>
            <p:spPr>
              <a:xfrm>
                <a:off x="5858427" y="5035550"/>
                <a:ext cx="25885" cy="28575"/>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055" name="Ink 7"/>
              <p14:cNvContentPartPr>
                <a14:cpLocks xmlns:a14="http://schemas.microsoft.com/office/drawing/2010/main" noRot="1" noChangeAspect="1" noEditPoints="1" noChangeArrowheads="1" noChangeShapeType="1"/>
              </p14:cNvContentPartPr>
              <p14:nvPr/>
            </p14:nvContentPartPr>
            <p14:xfrm>
              <a:off x="5867400" y="5143500"/>
              <a:ext cx="34925" cy="26988"/>
            </p14:xfrm>
          </p:contentPart>
        </mc:Choice>
        <mc:Fallback>
          <p:pic>
            <p:nvPicPr>
              <p:cNvPr id="2055" name="Ink 7"/>
              <p:cNvPicPr>
                <a:picLocks noRot="1" noChangeAspect="1" noEditPoints="1" noChangeArrowheads="1" noChangeShapeType="1"/>
              </p:cNvPicPr>
              <p:nvPr/>
            </p:nvPicPr>
            <p:blipFill>
              <a:blip r:embed="rId14"/>
              <a:stretch>
                <a:fillRect/>
              </a:stretch>
            </p:blipFill>
            <p:spPr>
              <a:xfrm>
                <a:off x="5858039" y="5134144"/>
                <a:ext cx="53648" cy="457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056" name="Ink 8"/>
              <p14:cNvContentPartPr>
                <a14:cpLocks xmlns:a14="http://schemas.microsoft.com/office/drawing/2010/main" noRot="1" noChangeAspect="1" noEditPoints="1" noChangeArrowheads="1" noChangeShapeType="1"/>
              </p14:cNvContentPartPr>
              <p14:nvPr/>
            </p14:nvContentPartPr>
            <p14:xfrm>
              <a:off x="5973763" y="5018088"/>
              <a:ext cx="36512" cy="206375"/>
            </p14:xfrm>
          </p:contentPart>
        </mc:Choice>
        <mc:Fallback>
          <p:pic>
            <p:nvPicPr>
              <p:cNvPr id="2056" name="Ink 8"/>
              <p:cNvPicPr>
                <a:picLocks noRot="1" noChangeAspect="1" noEditPoints="1" noChangeArrowheads="1" noChangeShapeType="1"/>
              </p:cNvPicPr>
              <p:nvPr/>
            </p:nvPicPr>
            <p:blipFill>
              <a:blip r:embed="rId16"/>
              <a:stretch>
                <a:fillRect/>
              </a:stretch>
            </p:blipFill>
            <p:spPr>
              <a:xfrm>
                <a:off x="5964364" y="5008724"/>
                <a:ext cx="55310" cy="225104"/>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057" name="Ink 9"/>
              <p14:cNvContentPartPr>
                <a14:cpLocks xmlns:a14="http://schemas.microsoft.com/office/drawing/2010/main" noRot="1" noChangeAspect="1" noEditPoints="1" noChangeArrowheads="1" noChangeShapeType="1"/>
              </p14:cNvContentPartPr>
              <p14:nvPr/>
            </p14:nvContentPartPr>
            <p14:xfrm>
              <a:off x="6018213" y="5153025"/>
              <a:ext cx="90487" cy="7938"/>
            </p14:xfrm>
          </p:contentPart>
        </mc:Choice>
        <mc:Fallback>
          <p:pic>
            <p:nvPicPr>
              <p:cNvPr id="2057" name="Ink 9"/>
              <p:cNvPicPr>
                <a:picLocks noRot="1" noChangeAspect="1" noEditPoints="1" noChangeArrowheads="1" noChangeShapeType="1"/>
              </p:cNvPicPr>
              <p:nvPr/>
            </p:nvPicPr>
            <p:blipFill>
              <a:blip r:embed="rId18"/>
              <a:stretch>
                <a:fillRect/>
              </a:stretch>
            </p:blipFill>
            <p:spPr>
              <a:xfrm>
                <a:off x="6008840" y="5143644"/>
                <a:ext cx="109233" cy="26701"/>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058" name="Ink 10"/>
              <p14:cNvContentPartPr>
                <a14:cpLocks xmlns:a14="http://schemas.microsoft.com/office/drawing/2010/main" noRot="1" noChangeAspect="1" noEditPoints="1" noChangeArrowheads="1" noChangeShapeType="1"/>
              </p14:cNvContentPartPr>
              <p14:nvPr/>
            </p14:nvContentPartPr>
            <p14:xfrm>
              <a:off x="6107113" y="5027613"/>
              <a:ext cx="36512" cy="223837"/>
            </p14:xfrm>
          </p:contentPart>
        </mc:Choice>
        <mc:Fallback>
          <p:pic>
            <p:nvPicPr>
              <p:cNvPr id="2058" name="Ink 10"/>
              <p:cNvPicPr>
                <a:picLocks noRot="1" noChangeAspect="1" noEditPoints="1" noChangeArrowheads="1" noChangeShapeType="1"/>
              </p:cNvPicPr>
              <p:nvPr/>
            </p:nvPicPr>
            <p:blipFill>
              <a:blip r:embed="rId20"/>
              <a:stretch>
                <a:fillRect/>
              </a:stretch>
            </p:blipFill>
            <p:spPr>
              <a:xfrm>
                <a:off x="6097714" y="5018241"/>
                <a:ext cx="55310" cy="2425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059" name="Ink 11"/>
              <p14:cNvContentPartPr>
                <a14:cpLocks xmlns:a14="http://schemas.microsoft.com/office/drawing/2010/main" noRot="1" noChangeAspect="1" noEditPoints="1" noChangeArrowheads="1" noChangeShapeType="1"/>
              </p14:cNvContentPartPr>
              <p14:nvPr/>
            </p14:nvContentPartPr>
            <p14:xfrm>
              <a:off x="5680075" y="5322888"/>
              <a:ext cx="17463" cy="17462"/>
            </p14:xfrm>
          </p:contentPart>
        </mc:Choice>
        <mc:Fallback>
          <p:pic>
            <p:nvPicPr>
              <p:cNvPr id="2059" name="Ink 11"/>
              <p:cNvPicPr>
                <a:picLocks noRot="1" noChangeAspect="1" noEditPoints="1" noChangeArrowheads="1" noChangeShapeType="1"/>
              </p:cNvPicPr>
              <p:nvPr/>
            </p:nvPicPr>
            <p:blipFill>
              <a:blip r:embed="rId22"/>
              <a:stretch>
                <a:fillRect/>
              </a:stretch>
            </p:blipFill>
            <p:spPr>
              <a:xfrm>
                <a:off x="5670809" y="5313622"/>
                <a:ext cx="35995" cy="35993"/>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060" name="Ink 12"/>
              <p14:cNvContentPartPr>
                <a14:cpLocks xmlns:a14="http://schemas.microsoft.com/office/drawing/2010/main" noRot="1" noChangeAspect="1" noEditPoints="1" noChangeArrowheads="1" noChangeShapeType="1"/>
              </p14:cNvContentPartPr>
              <p14:nvPr/>
            </p14:nvContentPartPr>
            <p14:xfrm>
              <a:off x="5786438" y="5330825"/>
              <a:ext cx="36512" cy="19050"/>
            </p14:xfrm>
          </p:contentPart>
        </mc:Choice>
        <mc:Fallback>
          <p:pic>
            <p:nvPicPr>
              <p:cNvPr id="2060" name="Ink 12"/>
              <p:cNvPicPr>
                <a:picLocks noRot="1" noChangeAspect="1" noEditPoints="1" noChangeArrowheads="1" noChangeShapeType="1"/>
              </p:cNvPicPr>
              <p:nvPr/>
            </p:nvPicPr>
            <p:blipFill>
              <a:blip r:embed="rId24"/>
              <a:stretch>
                <a:fillRect/>
              </a:stretch>
            </p:blipFill>
            <p:spPr>
              <a:xfrm>
                <a:off x="5777039" y="5321480"/>
                <a:ext cx="55310" cy="37741"/>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61" name="Ink 13"/>
              <p14:cNvContentPartPr>
                <a14:cpLocks xmlns:a14="http://schemas.microsoft.com/office/drawing/2010/main" noRot="1" noChangeAspect="1" noEditPoints="1" noChangeArrowheads="1" noChangeShapeType="1"/>
              </p14:cNvContentPartPr>
              <p14:nvPr/>
            </p14:nvContentPartPr>
            <p14:xfrm>
              <a:off x="5697538" y="5446713"/>
              <a:ext cx="9525" cy="179387"/>
            </p14:xfrm>
          </p:contentPart>
        </mc:Choice>
        <mc:Fallback>
          <p:pic>
            <p:nvPicPr>
              <p:cNvPr id="2061" name="Ink 13"/>
              <p:cNvPicPr>
                <a:picLocks noRot="1" noChangeAspect="1" noEditPoints="1" noChangeArrowheads="1" noChangeShapeType="1"/>
              </p:cNvPicPr>
              <p:nvPr/>
            </p:nvPicPr>
            <p:blipFill>
              <a:blip r:embed="rId26"/>
              <a:stretch>
                <a:fillRect/>
              </a:stretch>
            </p:blipFill>
            <p:spPr>
              <a:xfrm>
                <a:off x="5688013" y="5437347"/>
                <a:ext cx="28575" cy="198118"/>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62" name="Ink 14"/>
              <p14:cNvContentPartPr>
                <a14:cpLocks xmlns:a14="http://schemas.microsoft.com/office/drawing/2010/main" noRot="1" noChangeAspect="1" noEditPoints="1" noChangeArrowheads="1" noChangeShapeType="1"/>
              </p14:cNvContentPartPr>
              <p14:nvPr/>
            </p14:nvContentPartPr>
            <p14:xfrm>
              <a:off x="5732463" y="5537200"/>
              <a:ext cx="71437" cy="26988"/>
            </p14:xfrm>
          </p:contentPart>
        </mc:Choice>
        <mc:Fallback>
          <p:pic>
            <p:nvPicPr>
              <p:cNvPr id="2062" name="Ink 14"/>
              <p:cNvPicPr>
                <a:picLocks noRot="1" noChangeAspect="1" noEditPoints="1" noChangeArrowheads="1" noChangeShapeType="1"/>
              </p:cNvPicPr>
              <p:nvPr/>
            </p:nvPicPr>
            <p:blipFill>
              <a:blip r:embed="rId28"/>
              <a:stretch>
                <a:fillRect/>
              </a:stretch>
            </p:blipFill>
            <p:spPr>
              <a:xfrm>
                <a:off x="5723130" y="5527844"/>
                <a:ext cx="90104" cy="457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63" name="Ink 15"/>
              <p14:cNvContentPartPr>
                <a14:cpLocks xmlns:a14="http://schemas.microsoft.com/office/drawing/2010/main" noRot="1" noChangeAspect="1" noEditPoints="1" noChangeArrowheads="1" noChangeShapeType="1"/>
              </p14:cNvContentPartPr>
              <p14:nvPr/>
            </p14:nvContentPartPr>
            <p14:xfrm>
              <a:off x="5803900" y="5473700"/>
              <a:ext cx="26988" cy="169863"/>
            </p14:xfrm>
          </p:contentPart>
        </mc:Choice>
        <mc:Fallback>
          <p:pic>
            <p:nvPicPr>
              <p:cNvPr id="2063" name="Ink 15"/>
              <p:cNvPicPr>
                <a:picLocks noRot="1" noChangeAspect="1" noEditPoints="1" noChangeArrowheads="1" noChangeShapeType="1"/>
              </p:cNvPicPr>
              <p:nvPr/>
            </p:nvPicPr>
            <p:blipFill>
              <a:blip r:embed="rId30"/>
              <a:stretch>
                <a:fillRect/>
              </a:stretch>
            </p:blipFill>
            <p:spPr>
              <a:xfrm>
                <a:off x="5794544" y="5464343"/>
                <a:ext cx="45700" cy="188577"/>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64" name="Ink 16"/>
              <p14:cNvContentPartPr>
                <a14:cpLocks xmlns:a14="http://schemas.microsoft.com/office/drawing/2010/main" noRot="1" noChangeAspect="1" noEditPoints="1" noChangeArrowheads="1" noChangeShapeType="1"/>
              </p14:cNvContentPartPr>
              <p14:nvPr/>
            </p14:nvContentPartPr>
            <p14:xfrm>
              <a:off x="5510213" y="5099050"/>
              <a:ext cx="26987" cy="44450"/>
            </p14:xfrm>
          </p:contentPart>
        </mc:Choice>
        <mc:Fallback>
          <p:pic>
            <p:nvPicPr>
              <p:cNvPr id="2064" name="Ink 16"/>
              <p:cNvPicPr>
                <a:picLocks noRot="1" noChangeAspect="1" noEditPoints="1" noChangeArrowheads="1" noChangeShapeType="1"/>
              </p:cNvPicPr>
              <p:nvPr/>
            </p:nvPicPr>
            <p:blipFill>
              <a:blip r:embed="rId32"/>
              <a:stretch>
                <a:fillRect/>
              </a:stretch>
            </p:blipFill>
            <p:spPr>
              <a:xfrm>
                <a:off x="5500858" y="5089654"/>
                <a:ext cx="45698" cy="63242"/>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65" name="Ink 17"/>
              <p14:cNvContentPartPr>
                <a14:cpLocks xmlns:a14="http://schemas.microsoft.com/office/drawing/2010/main" noRot="1" noChangeAspect="1" noEditPoints="1" noChangeArrowheads="1" noChangeShapeType="1"/>
              </p14:cNvContentPartPr>
              <p14:nvPr/>
            </p14:nvContentPartPr>
            <p14:xfrm>
              <a:off x="5518150" y="5241925"/>
              <a:ext cx="46038" cy="17463"/>
            </p14:xfrm>
          </p:contentPart>
        </mc:Choice>
        <mc:Fallback>
          <p:pic>
            <p:nvPicPr>
              <p:cNvPr id="2065" name="Ink 17"/>
              <p:cNvPicPr>
                <a:picLocks noRot="1" noChangeAspect="1" noEditPoints="1" noChangeArrowheads="1" noChangeShapeType="1"/>
              </p:cNvPicPr>
              <p:nvPr/>
            </p:nvPicPr>
            <p:blipFill>
              <a:blip r:embed="rId34"/>
              <a:stretch>
                <a:fillRect/>
              </a:stretch>
            </p:blipFill>
            <p:spPr>
              <a:xfrm>
                <a:off x="5508799" y="5232659"/>
                <a:ext cx="64741" cy="35995"/>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066" name="Ink 18"/>
              <p14:cNvContentPartPr>
                <a14:cpLocks xmlns:a14="http://schemas.microsoft.com/office/drawing/2010/main" noRot="1" noChangeAspect="1" noEditPoints="1" noChangeArrowheads="1" noChangeShapeType="1"/>
              </p14:cNvContentPartPr>
              <p14:nvPr/>
            </p14:nvContentPartPr>
            <p14:xfrm>
              <a:off x="5259388" y="5081588"/>
              <a:ext cx="19050" cy="258762"/>
            </p14:xfrm>
          </p:contentPart>
        </mc:Choice>
        <mc:Fallback>
          <p:pic>
            <p:nvPicPr>
              <p:cNvPr id="2066" name="Ink 18"/>
              <p:cNvPicPr>
                <a:picLocks noRot="1" noChangeAspect="1" noEditPoints="1" noChangeArrowheads="1" noChangeShapeType="1"/>
              </p:cNvPicPr>
              <p:nvPr/>
            </p:nvPicPr>
            <p:blipFill>
              <a:blip r:embed="rId36"/>
              <a:stretch>
                <a:fillRect/>
              </a:stretch>
            </p:blipFill>
            <p:spPr>
              <a:xfrm>
                <a:off x="5250043" y="5072231"/>
                <a:ext cx="37741" cy="277476"/>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067" name="Ink 19"/>
              <p14:cNvContentPartPr>
                <a14:cpLocks xmlns:a14="http://schemas.microsoft.com/office/drawing/2010/main" noRot="1" noChangeAspect="1" noEditPoints="1" noChangeArrowheads="1" noChangeShapeType="1"/>
              </p14:cNvContentPartPr>
              <p14:nvPr/>
            </p14:nvContentPartPr>
            <p14:xfrm>
              <a:off x="5303838" y="5224463"/>
              <a:ext cx="71437" cy="17462"/>
            </p14:xfrm>
          </p:contentPart>
        </mc:Choice>
        <mc:Fallback>
          <p:pic>
            <p:nvPicPr>
              <p:cNvPr id="2067" name="Ink 19"/>
              <p:cNvPicPr>
                <a:picLocks noRot="1" noChangeAspect="1" noEditPoints="1" noChangeArrowheads="1" noChangeShapeType="1"/>
              </p:cNvPicPr>
              <p:nvPr/>
            </p:nvPicPr>
            <p:blipFill>
              <a:blip r:embed="rId38"/>
              <a:stretch>
                <a:fillRect/>
              </a:stretch>
            </p:blipFill>
            <p:spPr>
              <a:xfrm>
                <a:off x="5294457" y="5215197"/>
                <a:ext cx="90198" cy="35993"/>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068" name="Ink 20"/>
              <p14:cNvContentPartPr>
                <a14:cpLocks xmlns:a14="http://schemas.microsoft.com/office/drawing/2010/main" noRot="1" noChangeAspect="1" noEditPoints="1" noChangeArrowheads="1" noChangeShapeType="1"/>
              </p14:cNvContentPartPr>
              <p14:nvPr/>
            </p14:nvContentPartPr>
            <p14:xfrm>
              <a:off x="5367338" y="5072063"/>
              <a:ext cx="53975" cy="303212"/>
            </p14:xfrm>
          </p:contentPart>
        </mc:Choice>
        <mc:Fallback>
          <p:pic>
            <p:nvPicPr>
              <p:cNvPr id="2068" name="Ink 20"/>
              <p:cNvPicPr>
                <a:picLocks noRot="1" noChangeAspect="1" noEditPoints="1" noChangeArrowheads="1" noChangeShapeType="1"/>
              </p:cNvPicPr>
              <p:nvPr/>
            </p:nvPicPr>
            <p:blipFill>
              <a:blip r:embed="rId40"/>
              <a:stretch>
                <a:fillRect/>
              </a:stretch>
            </p:blipFill>
            <p:spPr>
              <a:xfrm>
                <a:off x="5357982" y="5062700"/>
                <a:ext cx="72686" cy="321938"/>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069" name="Ink 21"/>
              <p14:cNvContentPartPr>
                <a14:cpLocks xmlns:a14="http://schemas.microsoft.com/office/drawing/2010/main" noRot="1" noChangeAspect="1" noEditPoints="1" noChangeArrowheads="1" noChangeShapeType="1"/>
              </p14:cNvContentPartPr>
              <p14:nvPr/>
            </p14:nvContentPartPr>
            <p14:xfrm>
              <a:off x="5884863" y="5153025"/>
              <a:ext cx="36512" cy="26988"/>
            </p14:xfrm>
          </p:contentPart>
        </mc:Choice>
        <mc:Fallback>
          <p:pic>
            <p:nvPicPr>
              <p:cNvPr id="2069" name="Ink 21"/>
              <p:cNvPicPr>
                <a:picLocks noRot="1" noChangeAspect="1" noEditPoints="1" noChangeArrowheads="1" noChangeShapeType="1"/>
              </p:cNvPicPr>
              <p:nvPr/>
            </p:nvPicPr>
            <p:blipFill>
              <a:blip r:embed="rId42"/>
              <a:stretch>
                <a:fillRect/>
              </a:stretch>
            </p:blipFill>
            <p:spPr>
              <a:xfrm>
                <a:off x="5875464" y="5143669"/>
                <a:ext cx="55310" cy="457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070" name="Ink 22"/>
              <p14:cNvContentPartPr>
                <a14:cpLocks xmlns:a14="http://schemas.microsoft.com/office/drawing/2010/main" noRot="1" noChangeAspect="1" noEditPoints="1" noChangeArrowheads="1" noChangeShapeType="1"/>
              </p14:cNvContentPartPr>
              <p14:nvPr/>
            </p14:nvContentPartPr>
            <p14:xfrm>
              <a:off x="5875338" y="5045075"/>
              <a:ext cx="26987" cy="19050"/>
            </p14:xfrm>
          </p:contentPart>
        </mc:Choice>
        <mc:Fallback>
          <p:pic>
            <p:nvPicPr>
              <p:cNvPr id="2070" name="Ink 22"/>
              <p:cNvPicPr>
                <a:picLocks noRot="1" noChangeAspect="1" noEditPoints="1" noChangeArrowheads="1" noChangeShapeType="1"/>
              </p:cNvPicPr>
              <p:nvPr/>
            </p:nvPicPr>
            <p:blipFill>
              <a:blip r:embed="rId44"/>
              <a:stretch>
                <a:fillRect/>
              </a:stretch>
            </p:blipFill>
            <p:spPr>
              <a:xfrm>
                <a:off x="5865983" y="5035730"/>
                <a:ext cx="45698" cy="37741"/>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071" name="Ink 23"/>
              <p14:cNvContentPartPr>
                <a14:cpLocks xmlns:a14="http://schemas.microsoft.com/office/drawing/2010/main" noRot="1" noChangeAspect="1" noEditPoints="1" noChangeArrowheads="1" noChangeShapeType="1"/>
              </p14:cNvContentPartPr>
              <p14:nvPr/>
            </p14:nvContentPartPr>
            <p14:xfrm>
              <a:off x="5510213" y="5106988"/>
              <a:ext cx="34925" cy="36512"/>
            </p14:xfrm>
          </p:contentPart>
        </mc:Choice>
        <mc:Fallback>
          <p:pic>
            <p:nvPicPr>
              <p:cNvPr id="2071" name="Ink 23"/>
              <p:cNvPicPr>
                <a:picLocks noRot="1" noChangeAspect="1" noEditPoints="1" noChangeArrowheads="1" noChangeShapeType="1"/>
              </p:cNvPicPr>
              <p:nvPr/>
            </p:nvPicPr>
            <p:blipFill>
              <a:blip r:embed="rId46"/>
              <a:stretch>
                <a:fillRect/>
              </a:stretch>
            </p:blipFill>
            <p:spPr>
              <a:xfrm>
                <a:off x="5500852" y="5097589"/>
                <a:ext cx="53648" cy="5531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072" name="Ink 24"/>
              <p14:cNvContentPartPr>
                <a14:cpLocks xmlns:a14="http://schemas.microsoft.com/office/drawing/2010/main" noRot="1" noChangeAspect="1" noEditPoints="1" noChangeArrowheads="1" noChangeShapeType="1"/>
              </p14:cNvContentPartPr>
              <p14:nvPr/>
            </p14:nvContentPartPr>
            <p14:xfrm>
              <a:off x="5643563" y="4938713"/>
              <a:ext cx="17462" cy="34925"/>
            </p14:xfrm>
          </p:contentPart>
        </mc:Choice>
        <mc:Fallback>
          <p:pic>
            <p:nvPicPr>
              <p:cNvPr id="2072" name="Ink 24"/>
              <p:cNvPicPr>
                <a:picLocks noRot="1" noChangeAspect="1" noEditPoints="1" noChangeArrowheads="1" noChangeShapeType="1"/>
              </p:cNvPicPr>
              <p:nvPr/>
            </p:nvPicPr>
            <p:blipFill>
              <a:blip r:embed="rId48"/>
              <a:stretch>
                <a:fillRect/>
              </a:stretch>
            </p:blipFill>
            <p:spPr>
              <a:xfrm>
                <a:off x="5634297" y="4929352"/>
                <a:ext cx="35993" cy="53648"/>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073" name="Ink 25"/>
              <p14:cNvContentPartPr>
                <a14:cpLocks xmlns:a14="http://schemas.microsoft.com/office/drawing/2010/main" noRot="1" noChangeAspect="1" noEditPoints="1" noChangeArrowheads="1" noChangeShapeType="1"/>
              </p14:cNvContentPartPr>
              <p14:nvPr/>
            </p14:nvContentPartPr>
            <p14:xfrm>
              <a:off x="5768975" y="4919663"/>
              <a:ext cx="9525" cy="36512"/>
            </p14:xfrm>
          </p:contentPart>
        </mc:Choice>
        <mc:Fallback>
          <p:pic>
            <p:nvPicPr>
              <p:cNvPr id="2073" name="Ink 25"/>
              <p:cNvPicPr>
                <a:picLocks noRot="1" noChangeAspect="1" noEditPoints="1" noChangeArrowheads="1" noChangeShapeType="1"/>
              </p:cNvPicPr>
              <p:nvPr/>
            </p:nvPicPr>
            <p:blipFill>
              <a:blip r:embed="rId50"/>
              <a:stretch>
                <a:fillRect/>
              </a:stretch>
            </p:blipFill>
            <p:spPr>
              <a:xfrm>
                <a:off x="5759450" y="4910264"/>
                <a:ext cx="28575" cy="55310"/>
              </a:xfrm>
              <a:prstGeom prst="rect">
                <a:avLst/>
              </a:prstGeom>
            </p:spPr>
          </p:pic>
        </mc:Fallback>
      </mc:AlternateContent>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0" y="457200"/>
            <a:ext cx="9448800" cy="914400"/>
          </a:xfrm>
        </p:spPr>
        <p:txBody>
          <a:bodyPr/>
          <a:lstStyle/>
          <a:p>
            <a:r>
              <a:rPr lang="en-US" sz="2700" b="1" u="sng" dirty="0" smtClean="0"/>
              <a:t>VI. </a:t>
            </a:r>
            <a:r>
              <a:rPr lang="en-US" sz="2800" b="1" u="sng" dirty="0" smtClean="0"/>
              <a:t>Seven Types of Organic Reactions</a:t>
            </a:r>
            <a:r>
              <a:rPr lang="en-US" sz="2800" dirty="0" smtClean="0"/>
              <a:t/>
            </a:r>
            <a:br>
              <a:rPr lang="en-US" sz="2800" dirty="0" smtClean="0"/>
            </a:br>
            <a:r>
              <a:rPr lang="en-US" sz="2700" dirty="0" smtClean="0"/>
              <a:t/>
            </a:r>
            <a:br>
              <a:rPr lang="en-US" sz="2700" dirty="0" smtClean="0"/>
            </a:br>
            <a:r>
              <a:rPr lang="en-US" sz="2700" dirty="0" smtClean="0"/>
              <a:t> </a:t>
            </a:r>
            <a:endParaRPr lang="en-US" sz="2700" dirty="0"/>
          </a:p>
        </p:txBody>
      </p:sp>
      <p:sp>
        <p:nvSpPr>
          <p:cNvPr id="4" name="Content Placeholder 3"/>
          <p:cNvSpPr>
            <a:spLocks noGrp="1"/>
          </p:cNvSpPr>
          <p:nvPr>
            <p:ph idx="1"/>
          </p:nvPr>
        </p:nvSpPr>
        <p:spPr>
          <a:xfrm>
            <a:off x="304800" y="838200"/>
            <a:ext cx="8839200" cy="2362200"/>
          </a:xfrm>
        </p:spPr>
        <p:txBody>
          <a:bodyPr/>
          <a:lstStyle/>
          <a:p>
            <a:pPr lvl="0" algn="l"/>
            <a:r>
              <a:rPr lang="en-US" sz="2400" dirty="0" smtClean="0"/>
              <a:t>In general, these are slower than inorganic reactions because bonds need to be broken</a:t>
            </a:r>
          </a:p>
          <a:p>
            <a:pPr lvl="0" algn="l"/>
            <a:r>
              <a:rPr lang="en-US" sz="2400" dirty="0" smtClean="0"/>
              <a:t>Frequently involve only the functional groups of the molecule, the majority of the molecule remains unchanged</a:t>
            </a:r>
          </a:p>
          <a:p>
            <a:pPr lvl="0" algn="l">
              <a:buNone/>
            </a:pPr>
            <a:endParaRPr lang="en-US" sz="1000" dirty="0" smtClean="0"/>
          </a:p>
          <a:p>
            <a:pPr lvl="0" algn="l">
              <a:buAutoNum type="arabicPeriod"/>
            </a:pPr>
            <a:r>
              <a:rPr lang="en-US" sz="2200" b="1" u="sng" dirty="0" smtClean="0"/>
              <a:t>Substitution Reactions</a:t>
            </a:r>
            <a:r>
              <a:rPr lang="en-US" sz="2200" b="1" dirty="0" smtClean="0"/>
              <a:t>: </a:t>
            </a:r>
            <a:endParaRPr lang="en-US" sz="2200" dirty="0" smtClean="0"/>
          </a:p>
          <a:p>
            <a:pPr lvl="0" algn="l">
              <a:buNone/>
            </a:pPr>
            <a:r>
              <a:rPr lang="en-US" sz="2200" b="1" dirty="0" smtClean="0"/>
              <a:t> </a:t>
            </a:r>
            <a:endParaRPr lang="en-US" sz="2200" dirty="0" smtClean="0"/>
          </a:p>
          <a:p>
            <a:pPr lvl="0" algn="l"/>
            <a:r>
              <a:rPr lang="en-US" sz="2200" dirty="0" smtClean="0"/>
              <a:t>Involve </a:t>
            </a:r>
            <a:r>
              <a:rPr lang="en-US" sz="2200" u="sng" dirty="0" smtClean="0"/>
              <a:t>___________________</a:t>
            </a:r>
            <a:r>
              <a:rPr lang="en-US" sz="2200" dirty="0" smtClean="0"/>
              <a:t> hydrocarbons (</a:t>
            </a:r>
            <a:r>
              <a:rPr lang="en-US" sz="2200" b="1" dirty="0" smtClean="0"/>
              <a:t>___________________</a:t>
            </a:r>
            <a:r>
              <a:rPr lang="en-US" sz="2200" dirty="0" smtClean="0"/>
              <a:t>)</a:t>
            </a:r>
          </a:p>
          <a:p>
            <a:pPr algn="l"/>
            <a:endParaRPr lang="en-US" sz="2200" dirty="0" smtClean="0"/>
          </a:p>
          <a:p>
            <a:pPr lvl="0" algn="l"/>
            <a:r>
              <a:rPr lang="en-US" sz="2200" dirty="0" smtClean="0"/>
              <a:t>One of the </a:t>
            </a:r>
            <a:r>
              <a:rPr lang="en-US" sz="2200" b="1" u="sng" dirty="0" smtClean="0"/>
              <a:t>_____________________</a:t>
            </a:r>
            <a:r>
              <a:rPr lang="en-US" sz="2200" dirty="0" smtClean="0"/>
              <a:t> are removed (usually on the end) </a:t>
            </a:r>
          </a:p>
          <a:p>
            <a:pPr algn="l"/>
            <a:endParaRPr lang="en-US" sz="2200" dirty="0" smtClean="0"/>
          </a:p>
          <a:p>
            <a:pPr lvl="0" algn="l"/>
            <a:r>
              <a:rPr lang="en-US" sz="2200" dirty="0" smtClean="0"/>
              <a:t>It is replaced with an atom of </a:t>
            </a:r>
            <a:r>
              <a:rPr lang="en-US" sz="2200" b="1" u="sng" dirty="0" smtClean="0"/>
              <a:t>___________________</a:t>
            </a:r>
            <a:r>
              <a:rPr lang="en-US" sz="2200" dirty="0" smtClean="0"/>
              <a:t>. HA is the by-product</a:t>
            </a:r>
          </a:p>
          <a:p>
            <a:pPr lvl="0" algn="l">
              <a:buNone/>
            </a:pPr>
            <a:endParaRPr lang="en-US" sz="2400" dirty="0" smtClean="0"/>
          </a:p>
          <a:p>
            <a:pPr marL="457200" lvl="0" indent="-457200" algn="l">
              <a:buNone/>
            </a:pPr>
            <a:endParaRPr lang="en-US" sz="2200" dirty="0" smtClean="0"/>
          </a:p>
        </p:txBody>
      </p:sp>
      <p:sp>
        <p:nvSpPr>
          <p:cNvPr id="3075" name="Rectangle 3"/>
          <p:cNvSpPr>
            <a:spLocks noChangeArrowheads="1"/>
          </p:cNvSpPr>
          <p:nvPr/>
        </p:nvSpPr>
        <p:spPr bwMode="auto">
          <a:xfrm>
            <a:off x="4572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 name="TextBox 9"/>
          <p:cNvSpPr txBox="1"/>
          <p:nvPr/>
        </p:nvSpPr>
        <p:spPr>
          <a:xfrm>
            <a:off x="1905000" y="3352800"/>
            <a:ext cx="1981200" cy="430887"/>
          </a:xfrm>
          <a:prstGeom prst="rect">
            <a:avLst/>
          </a:prstGeom>
          <a:noFill/>
        </p:spPr>
        <p:txBody>
          <a:bodyPr wrap="square" rtlCol="0">
            <a:spAutoFit/>
          </a:bodyPr>
          <a:lstStyle/>
          <a:p>
            <a:r>
              <a:rPr lang="en-US" sz="2200" b="1" dirty="0" smtClean="0">
                <a:solidFill>
                  <a:srgbClr val="FF0000"/>
                </a:solidFill>
              </a:rPr>
              <a:t>SATURATED</a:t>
            </a:r>
            <a:endParaRPr lang="en-US" sz="2200" b="1" baseline="-25000" dirty="0">
              <a:solidFill>
                <a:srgbClr val="FF0000"/>
              </a:solidFill>
            </a:endParaRPr>
          </a:p>
        </p:txBody>
      </p:sp>
      <p:sp>
        <p:nvSpPr>
          <p:cNvPr id="11" name="TextBox 10"/>
          <p:cNvSpPr txBox="1"/>
          <p:nvPr/>
        </p:nvSpPr>
        <p:spPr>
          <a:xfrm>
            <a:off x="6477000" y="3352800"/>
            <a:ext cx="1981200" cy="430887"/>
          </a:xfrm>
          <a:prstGeom prst="rect">
            <a:avLst/>
          </a:prstGeom>
          <a:noFill/>
        </p:spPr>
        <p:txBody>
          <a:bodyPr wrap="square" rtlCol="0">
            <a:spAutoFit/>
          </a:bodyPr>
          <a:lstStyle/>
          <a:p>
            <a:r>
              <a:rPr lang="en-US" sz="2200" b="1" dirty="0" smtClean="0">
                <a:solidFill>
                  <a:srgbClr val="FF0000"/>
                </a:solidFill>
              </a:rPr>
              <a:t>ALKANES</a:t>
            </a:r>
            <a:endParaRPr lang="en-US" sz="2200" b="1" baseline="-25000" dirty="0">
              <a:solidFill>
                <a:srgbClr val="FF0000"/>
              </a:solidFill>
            </a:endParaRPr>
          </a:p>
        </p:txBody>
      </p:sp>
      <p:sp>
        <p:nvSpPr>
          <p:cNvPr id="12" name="TextBox 11"/>
          <p:cNvSpPr txBox="1"/>
          <p:nvPr/>
        </p:nvSpPr>
        <p:spPr>
          <a:xfrm>
            <a:off x="2362200" y="4114800"/>
            <a:ext cx="2209800" cy="430887"/>
          </a:xfrm>
          <a:prstGeom prst="rect">
            <a:avLst/>
          </a:prstGeom>
          <a:noFill/>
        </p:spPr>
        <p:txBody>
          <a:bodyPr wrap="square" rtlCol="0">
            <a:spAutoFit/>
          </a:bodyPr>
          <a:lstStyle/>
          <a:p>
            <a:r>
              <a:rPr lang="en-US" sz="2200" b="1" dirty="0" smtClean="0">
                <a:solidFill>
                  <a:srgbClr val="FF0000"/>
                </a:solidFill>
              </a:rPr>
              <a:t>HYDROGENS</a:t>
            </a:r>
            <a:endParaRPr lang="en-US" sz="2200" b="1" baseline="-25000" dirty="0">
              <a:solidFill>
                <a:srgbClr val="FF0000"/>
              </a:solidFill>
            </a:endParaRPr>
          </a:p>
        </p:txBody>
      </p:sp>
      <p:sp>
        <p:nvSpPr>
          <p:cNvPr id="13" name="TextBox 12"/>
          <p:cNvSpPr txBox="1"/>
          <p:nvPr/>
        </p:nvSpPr>
        <p:spPr>
          <a:xfrm>
            <a:off x="4419600" y="5029200"/>
            <a:ext cx="2209800" cy="430887"/>
          </a:xfrm>
          <a:prstGeom prst="rect">
            <a:avLst/>
          </a:prstGeom>
          <a:noFill/>
        </p:spPr>
        <p:txBody>
          <a:bodyPr wrap="square" rtlCol="0">
            <a:spAutoFit/>
          </a:bodyPr>
          <a:lstStyle/>
          <a:p>
            <a:r>
              <a:rPr lang="en-US" sz="2200" b="1" dirty="0" smtClean="0">
                <a:solidFill>
                  <a:srgbClr val="FF0000"/>
                </a:solidFill>
              </a:rPr>
              <a:t>HALOGEN</a:t>
            </a:r>
            <a:endParaRPr lang="en-US" sz="2200" b="1" baseline="-25000" dirty="0">
              <a:solidFill>
                <a:srgbClr val="FF0000"/>
              </a:solidFill>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0" y="457200"/>
            <a:ext cx="9448800" cy="914400"/>
          </a:xfrm>
        </p:spPr>
        <p:txBody>
          <a:bodyPr/>
          <a:lstStyle/>
          <a:p>
            <a:r>
              <a:rPr lang="en-US" sz="2700" b="1" u="sng" dirty="0" smtClean="0"/>
              <a:t>VI. </a:t>
            </a:r>
            <a:r>
              <a:rPr lang="en-US" sz="2800" b="1" u="sng" dirty="0" smtClean="0"/>
              <a:t>Seven Types of Organic Reactions</a:t>
            </a:r>
            <a:r>
              <a:rPr lang="en-US" sz="2800" dirty="0" smtClean="0"/>
              <a:t/>
            </a:r>
            <a:br>
              <a:rPr lang="en-US" sz="2800" dirty="0" smtClean="0"/>
            </a:br>
            <a:r>
              <a:rPr lang="en-US" sz="2700" dirty="0" smtClean="0"/>
              <a:t/>
            </a:r>
            <a:br>
              <a:rPr lang="en-US" sz="2700" dirty="0" smtClean="0"/>
            </a:br>
            <a:r>
              <a:rPr lang="en-US" sz="2700" dirty="0" smtClean="0"/>
              <a:t> </a:t>
            </a:r>
            <a:endParaRPr lang="en-US" sz="2700" dirty="0"/>
          </a:p>
        </p:txBody>
      </p:sp>
      <p:sp>
        <p:nvSpPr>
          <p:cNvPr id="4" name="Content Placeholder 3"/>
          <p:cNvSpPr>
            <a:spLocks noGrp="1"/>
          </p:cNvSpPr>
          <p:nvPr>
            <p:ph idx="1"/>
          </p:nvPr>
        </p:nvSpPr>
        <p:spPr>
          <a:xfrm>
            <a:off x="304800" y="533400"/>
            <a:ext cx="8839200" cy="2362200"/>
          </a:xfrm>
        </p:spPr>
        <p:txBody>
          <a:bodyPr/>
          <a:lstStyle/>
          <a:p>
            <a:pPr lvl="0" algn="l">
              <a:buNone/>
            </a:pPr>
            <a:endParaRPr lang="en-US" sz="1000" dirty="0" smtClean="0"/>
          </a:p>
          <a:p>
            <a:pPr lvl="0" algn="l">
              <a:buAutoNum type="arabicPeriod"/>
            </a:pPr>
            <a:r>
              <a:rPr lang="en-US" sz="2200" b="1" u="sng" dirty="0" smtClean="0"/>
              <a:t>Substitution Reactions</a:t>
            </a:r>
            <a:r>
              <a:rPr lang="en-US" sz="2200" b="1" dirty="0" smtClean="0"/>
              <a:t>: </a:t>
            </a:r>
            <a:endParaRPr lang="en-US" sz="2200" dirty="0" smtClean="0"/>
          </a:p>
          <a:p>
            <a:pPr lvl="0" algn="l">
              <a:buNone/>
            </a:pPr>
            <a:r>
              <a:rPr lang="en-US" sz="2200" b="1" dirty="0" smtClean="0"/>
              <a:t> </a:t>
            </a:r>
            <a:endParaRPr lang="en-US" sz="2200" dirty="0" smtClean="0"/>
          </a:p>
          <a:p>
            <a:pPr lvl="0" algn="l">
              <a:buNone/>
            </a:pPr>
            <a:endParaRPr lang="en-US" sz="2400" dirty="0" smtClean="0"/>
          </a:p>
          <a:p>
            <a:pPr marL="457200" lvl="0" indent="-457200" algn="l">
              <a:buNone/>
            </a:pPr>
            <a:endParaRPr lang="en-US" sz="2200" dirty="0" smtClean="0"/>
          </a:p>
        </p:txBody>
      </p:sp>
      <p:sp>
        <p:nvSpPr>
          <p:cNvPr id="3075" name="Rectangle 3"/>
          <p:cNvSpPr>
            <a:spLocks noChangeArrowheads="1"/>
          </p:cNvSpPr>
          <p:nvPr/>
        </p:nvSpPr>
        <p:spPr bwMode="auto">
          <a:xfrm>
            <a:off x="4572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aphicFrame>
        <p:nvGraphicFramePr>
          <p:cNvPr id="9" name="Table 8"/>
          <p:cNvGraphicFramePr>
            <a:graphicFrameLocks noGrp="1"/>
          </p:cNvGraphicFramePr>
          <p:nvPr/>
        </p:nvGraphicFramePr>
        <p:xfrm>
          <a:off x="609600" y="1219200"/>
          <a:ext cx="7848600" cy="5410200"/>
        </p:xfrm>
        <a:graphic>
          <a:graphicData uri="http://schemas.openxmlformats.org/drawingml/2006/table">
            <a:tbl>
              <a:tblPr/>
              <a:tblGrid>
                <a:gridCol w="7848600"/>
              </a:tblGrid>
              <a:tr h="2705100">
                <a:tc>
                  <a:txBody>
                    <a:bodyPr/>
                    <a:lstStyle/>
                    <a:p>
                      <a:pPr marL="0" marR="0">
                        <a:spcBef>
                          <a:spcPts val="0"/>
                        </a:spcBef>
                        <a:spcAft>
                          <a:spcPts val="0"/>
                        </a:spcAft>
                      </a:pPr>
                      <a:r>
                        <a:rPr lang="en-US" sz="2400" b="1" dirty="0">
                          <a:latin typeface="Times"/>
                          <a:ea typeface="Times"/>
                          <a:cs typeface="Times New Roman"/>
                        </a:rPr>
                        <a:t>Example</a:t>
                      </a:r>
                      <a:r>
                        <a:rPr lang="en-US" sz="2400" dirty="0">
                          <a:latin typeface="Times"/>
                          <a:ea typeface="Times"/>
                          <a:cs typeface="Times New Roman"/>
                        </a:rPr>
                        <a:t>: </a:t>
                      </a:r>
                    </a:p>
                    <a:p>
                      <a:pPr marL="0" marR="0">
                        <a:spcBef>
                          <a:spcPts val="0"/>
                        </a:spcBef>
                        <a:spcAft>
                          <a:spcPts val="0"/>
                        </a:spcAft>
                      </a:pPr>
                      <a:r>
                        <a:rPr lang="en-US" sz="2400" dirty="0">
                          <a:latin typeface="Times"/>
                          <a:ea typeface="Times"/>
                          <a:cs typeface="Times New Roman"/>
                        </a:rPr>
                        <a:t>                                    CH</a:t>
                      </a:r>
                      <a:r>
                        <a:rPr lang="en-US" sz="2400" baseline="-25000" dirty="0">
                          <a:latin typeface="Times"/>
                          <a:ea typeface="Times"/>
                          <a:cs typeface="Times New Roman"/>
                        </a:rPr>
                        <a:t>4</a:t>
                      </a:r>
                      <a:r>
                        <a:rPr lang="en-US" sz="2400" dirty="0">
                          <a:latin typeface="Times"/>
                          <a:ea typeface="Times"/>
                          <a:cs typeface="Times New Roman"/>
                        </a:rPr>
                        <a:t> + Cl</a:t>
                      </a:r>
                      <a:r>
                        <a:rPr lang="en-US" sz="2400" baseline="-25000" dirty="0">
                          <a:latin typeface="Times"/>
                          <a:ea typeface="Times"/>
                          <a:cs typeface="Times New Roman"/>
                        </a:rPr>
                        <a:t>2</a:t>
                      </a:r>
                      <a:r>
                        <a:rPr lang="en-US" sz="2400" dirty="0">
                          <a:latin typeface="Times"/>
                          <a:ea typeface="Times"/>
                          <a:cs typeface="Times New Roman"/>
                        </a:rPr>
                        <a:t> </a:t>
                      </a:r>
                      <a:r>
                        <a:rPr lang="en-US" sz="2400" dirty="0">
                          <a:latin typeface="Times"/>
                          <a:ea typeface="Times"/>
                          <a:cs typeface="Times New Roman"/>
                          <a:sym typeface="Wingdings"/>
                        </a:rPr>
                        <a:t></a:t>
                      </a:r>
                      <a:endParaRPr lang="en-US" sz="2400" dirty="0">
                        <a:latin typeface="Times"/>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5100">
                <a:tc>
                  <a:txBody>
                    <a:bodyPr/>
                    <a:lstStyle/>
                    <a:p>
                      <a:pPr marL="0" marR="0">
                        <a:spcBef>
                          <a:spcPts val="0"/>
                        </a:spcBef>
                        <a:spcAft>
                          <a:spcPts val="0"/>
                        </a:spcAft>
                      </a:pPr>
                      <a:r>
                        <a:rPr lang="en-US" sz="2400" b="1" dirty="0">
                          <a:latin typeface="Times"/>
                          <a:ea typeface="Times"/>
                          <a:cs typeface="Times New Roman"/>
                        </a:rPr>
                        <a:t>Example</a:t>
                      </a:r>
                      <a:r>
                        <a:rPr lang="en-US" sz="2400" dirty="0">
                          <a:latin typeface="Times"/>
                          <a:ea typeface="Times"/>
                          <a:cs typeface="Times New Roman"/>
                        </a:rPr>
                        <a:t>: </a:t>
                      </a:r>
                    </a:p>
                    <a:p>
                      <a:pPr marL="0" marR="0">
                        <a:spcBef>
                          <a:spcPts val="0"/>
                        </a:spcBef>
                        <a:spcAft>
                          <a:spcPts val="0"/>
                        </a:spcAft>
                      </a:pPr>
                      <a:r>
                        <a:rPr lang="en-US" sz="2400" dirty="0">
                          <a:latin typeface="Times"/>
                          <a:ea typeface="Times"/>
                          <a:cs typeface="Times New Roman"/>
                        </a:rPr>
                        <a:t>                                   CH</a:t>
                      </a:r>
                      <a:r>
                        <a:rPr lang="en-US" sz="2400" baseline="-25000" dirty="0">
                          <a:latin typeface="Times"/>
                          <a:ea typeface="Times"/>
                          <a:cs typeface="Times New Roman"/>
                        </a:rPr>
                        <a:t>3</a:t>
                      </a:r>
                      <a:r>
                        <a:rPr lang="en-US" sz="2400" dirty="0">
                          <a:latin typeface="Times"/>
                          <a:ea typeface="Times"/>
                          <a:cs typeface="Times New Roman"/>
                        </a:rPr>
                        <a:t>CH</a:t>
                      </a:r>
                      <a:r>
                        <a:rPr lang="en-US" sz="2400" baseline="-25000" dirty="0">
                          <a:latin typeface="Times"/>
                          <a:ea typeface="Times"/>
                          <a:cs typeface="Times New Roman"/>
                        </a:rPr>
                        <a:t>3</a:t>
                      </a:r>
                      <a:r>
                        <a:rPr lang="en-US" sz="2400" dirty="0">
                          <a:latin typeface="Times"/>
                          <a:ea typeface="Times"/>
                          <a:cs typeface="Times New Roman"/>
                        </a:rPr>
                        <a:t> + Br</a:t>
                      </a:r>
                      <a:r>
                        <a:rPr lang="en-US" sz="2400" baseline="-25000" dirty="0">
                          <a:latin typeface="Times"/>
                          <a:ea typeface="Times"/>
                          <a:cs typeface="Times New Roman"/>
                        </a:rPr>
                        <a:t>2</a:t>
                      </a:r>
                      <a:r>
                        <a:rPr lang="en-US" sz="2400" dirty="0">
                          <a:latin typeface="Times"/>
                          <a:ea typeface="Times"/>
                          <a:cs typeface="Times New Roman"/>
                        </a:rPr>
                        <a:t> </a:t>
                      </a:r>
                      <a:r>
                        <a:rPr lang="en-US" sz="2400" dirty="0">
                          <a:latin typeface="Times"/>
                          <a:ea typeface="Times"/>
                          <a:cs typeface="Times New Roman"/>
                          <a:sym typeface="Wingdings"/>
                        </a:rPr>
                        <a:t></a:t>
                      </a:r>
                      <a:endParaRPr lang="en-US" sz="2400" dirty="0">
                        <a:latin typeface="Times"/>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SMARTInkAnnotation197"/>
          <p:cNvSpPr/>
          <p:nvPr/>
        </p:nvSpPr>
        <p:spPr bwMode="auto">
          <a:xfrm>
            <a:off x="1559813" y="2652152"/>
            <a:ext cx="205356" cy="232128"/>
          </a:xfrm>
          <a:custGeom>
            <a:avLst/>
            <a:gdLst/>
            <a:ahLst/>
            <a:cxnLst/>
            <a:rect l="0" t="0" r="0" b="0"/>
            <a:pathLst>
              <a:path w="205356" h="232128">
                <a:moveTo>
                  <a:pt x="125028" y="35683"/>
                </a:moveTo>
                <a:lnTo>
                  <a:pt x="125028" y="18202"/>
                </a:lnTo>
                <a:lnTo>
                  <a:pt x="118885" y="11762"/>
                </a:lnTo>
                <a:lnTo>
                  <a:pt x="117332" y="10169"/>
                </a:lnTo>
                <a:lnTo>
                  <a:pt x="116642" y="6815"/>
                </a:lnTo>
                <a:lnTo>
                  <a:pt x="116457" y="4532"/>
                </a:lnTo>
                <a:lnTo>
                  <a:pt x="115341" y="3009"/>
                </a:lnTo>
                <a:lnTo>
                  <a:pt x="113604" y="1994"/>
                </a:lnTo>
                <a:lnTo>
                  <a:pt x="108425" y="366"/>
                </a:lnTo>
                <a:lnTo>
                  <a:pt x="102783" y="83"/>
                </a:lnTo>
                <a:lnTo>
                  <a:pt x="94821" y="0"/>
                </a:lnTo>
                <a:lnTo>
                  <a:pt x="91979" y="980"/>
                </a:lnTo>
                <a:lnTo>
                  <a:pt x="86172" y="4715"/>
                </a:lnTo>
                <a:lnTo>
                  <a:pt x="80281" y="7037"/>
                </a:lnTo>
                <a:lnTo>
                  <a:pt x="77319" y="7656"/>
                </a:lnTo>
                <a:lnTo>
                  <a:pt x="75345" y="9061"/>
                </a:lnTo>
                <a:lnTo>
                  <a:pt x="74029" y="10990"/>
                </a:lnTo>
                <a:lnTo>
                  <a:pt x="73151" y="13268"/>
                </a:lnTo>
                <a:lnTo>
                  <a:pt x="71573" y="14787"/>
                </a:lnTo>
                <a:lnTo>
                  <a:pt x="69528" y="15799"/>
                </a:lnTo>
                <a:lnTo>
                  <a:pt x="67171" y="16474"/>
                </a:lnTo>
                <a:lnTo>
                  <a:pt x="61904" y="19870"/>
                </a:lnTo>
                <a:lnTo>
                  <a:pt x="55175" y="25394"/>
                </a:lnTo>
                <a:lnTo>
                  <a:pt x="49265" y="31091"/>
                </a:lnTo>
                <a:lnTo>
                  <a:pt x="32551" y="47709"/>
                </a:lnTo>
                <a:lnTo>
                  <a:pt x="30602" y="50646"/>
                </a:lnTo>
                <a:lnTo>
                  <a:pt x="28436" y="56555"/>
                </a:lnTo>
                <a:lnTo>
                  <a:pt x="24825" y="62488"/>
                </a:lnTo>
                <a:lnTo>
                  <a:pt x="22472" y="65459"/>
                </a:lnTo>
                <a:lnTo>
                  <a:pt x="20903" y="68433"/>
                </a:lnTo>
                <a:lnTo>
                  <a:pt x="17702" y="78350"/>
                </a:lnTo>
                <a:lnTo>
                  <a:pt x="15736" y="82979"/>
                </a:lnTo>
                <a:lnTo>
                  <a:pt x="13433" y="88050"/>
                </a:lnTo>
                <a:lnTo>
                  <a:pt x="11897" y="92422"/>
                </a:lnTo>
                <a:lnTo>
                  <a:pt x="10874" y="96330"/>
                </a:lnTo>
                <a:lnTo>
                  <a:pt x="10191" y="99927"/>
                </a:lnTo>
                <a:lnTo>
                  <a:pt x="9736" y="104309"/>
                </a:lnTo>
                <a:lnTo>
                  <a:pt x="9433" y="109215"/>
                </a:lnTo>
                <a:lnTo>
                  <a:pt x="9231" y="114470"/>
                </a:lnTo>
                <a:lnTo>
                  <a:pt x="8103" y="118966"/>
                </a:lnTo>
                <a:lnTo>
                  <a:pt x="6358" y="122955"/>
                </a:lnTo>
                <a:lnTo>
                  <a:pt x="4201" y="126607"/>
                </a:lnTo>
                <a:lnTo>
                  <a:pt x="2763" y="131025"/>
                </a:lnTo>
                <a:lnTo>
                  <a:pt x="1805" y="135956"/>
                </a:lnTo>
                <a:lnTo>
                  <a:pt x="1166" y="141227"/>
                </a:lnTo>
                <a:lnTo>
                  <a:pt x="740" y="145733"/>
                </a:lnTo>
                <a:lnTo>
                  <a:pt x="456" y="149730"/>
                </a:lnTo>
                <a:lnTo>
                  <a:pt x="266" y="153386"/>
                </a:lnTo>
                <a:lnTo>
                  <a:pt x="56" y="162741"/>
                </a:lnTo>
                <a:lnTo>
                  <a:pt x="0" y="168013"/>
                </a:lnTo>
                <a:lnTo>
                  <a:pt x="956" y="172520"/>
                </a:lnTo>
                <a:lnTo>
                  <a:pt x="2586" y="176517"/>
                </a:lnTo>
                <a:lnTo>
                  <a:pt x="6053" y="183605"/>
                </a:lnTo>
                <a:lnTo>
                  <a:pt x="7594" y="190062"/>
                </a:lnTo>
                <a:lnTo>
                  <a:pt x="10927" y="196239"/>
                </a:lnTo>
                <a:lnTo>
                  <a:pt x="13206" y="199275"/>
                </a:lnTo>
                <a:lnTo>
                  <a:pt x="15739" y="205294"/>
                </a:lnTo>
                <a:lnTo>
                  <a:pt x="16414" y="208289"/>
                </a:lnTo>
                <a:lnTo>
                  <a:pt x="19813" y="214261"/>
                </a:lnTo>
                <a:lnTo>
                  <a:pt x="22110" y="217243"/>
                </a:lnTo>
                <a:lnTo>
                  <a:pt x="24634" y="219231"/>
                </a:lnTo>
                <a:lnTo>
                  <a:pt x="27311" y="220556"/>
                </a:lnTo>
                <a:lnTo>
                  <a:pt x="32932" y="222029"/>
                </a:lnTo>
                <a:lnTo>
                  <a:pt x="38742" y="222683"/>
                </a:lnTo>
                <a:lnTo>
                  <a:pt x="41681" y="223850"/>
                </a:lnTo>
                <a:lnTo>
                  <a:pt x="47596" y="227792"/>
                </a:lnTo>
                <a:lnTo>
                  <a:pt x="51556" y="229240"/>
                </a:lnTo>
                <a:lnTo>
                  <a:pt x="56183" y="230206"/>
                </a:lnTo>
                <a:lnTo>
                  <a:pt x="61254" y="230849"/>
                </a:lnTo>
                <a:lnTo>
                  <a:pt x="65628" y="231278"/>
                </a:lnTo>
                <a:lnTo>
                  <a:pt x="69537" y="231564"/>
                </a:lnTo>
                <a:lnTo>
                  <a:pt x="73137" y="231755"/>
                </a:lnTo>
                <a:lnTo>
                  <a:pt x="79784" y="231967"/>
                </a:lnTo>
                <a:lnTo>
                  <a:pt x="91759" y="232086"/>
                </a:lnTo>
                <a:lnTo>
                  <a:pt x="108855" y="232127"/>
                </a:lnTo>
                <a:lnTo>
                  <a:pt x="112260" y="231138"/>
                </a:lnTo>
                <a:lnTo>
                  <a:pt x="115523" y="229486"/>
                </a:lnTo>
                <a:lnTo>
                  <a:pt x="118691" y="227393"/>
                </a:lnTo>
                <a:lnTo>
                  <a:pt x="124860" y="225067"/>
                </a:lnTo>
                <a:lnTo>
                  <a:pt x="127895" y="224447"/>
                </a:lnTo>
                <a:lnTo>
                  <a:pt x="131905" y="224034"/>
                </a:lnTo>
                <a:lnTo>
                  <a:pt x="136565" y="223758"/>
                </a:lnTo>
                <a:lnTo>
                  <a:pt x="141658" y="223574"/>
                </a:lnTo>
                <a:lnTo>
                  <a:pt x="146046" y="222460"/>
                </a:lnTo>
                <a:lnTo>
                  <a:pt x="149965" y="220725"/>
                </a:lnTo>
                <a:lnTo>
                  <a:pt x="158645" y="215551"/>
                </a:lnTo>
                <a:lnTo>
                  <a:pt x="162481" y="214843"/>
                </a:lnTo>
                <a:lnTo>
                  <a:pt x="167496" y="214529"/>
                </a:lnTo>
                <a:lnTo>
                  <a:pt x="176993" y="214310"/>
                </a:lnTo>
                <a:lnTo>
                  <a:pt x="180567" y="211646"/>
                </a:lnTo>
                <a:lnTo>
                  <a:pt x="186209" y="206592"/>
                </a:lnTo>
                <a:lnTo>
                  <a:pt x="189629" y="205900"/>
                </a:lnTo>
                <a:lnTo>
                  <a:pt x="191932" y="205716"/>
                </a:lnTo>
                <a:lnTo>
                  <a:pt x="193466" y="204601"/>
                </a:lnTo>
                <a:lnTo>
                  <a:pt x="194490" y="202865"/>
                </a:lnTo>
                <a:lnTo>
                  <a:pt x="195172" y="200716"/>
                </a:lnTo>
                <a:lnTo>
                  <a:pt x="196620" y="199284"/>
                </a:lnTo>
                <a:lnTo>
                  <a:pt x="198579" y="198328"/>
                </a:lnTo>
                <a:lnTo>
                  <a:pt x="204113" y="196795"/>
                </a:lnTo>
                <a:lnTo>
                  <a:pt x="204567" y="195677"/>
                </a:lnTo>
                <a:lnTo>
                  <a:pt x="205355" y="188763"/>
                </a:lnTo>
                <a:lnTo>
                  <a:pt x="204402" y="188338"/>
                </a:lnTo>
                <a:lnTo>
                  <a:pt x="200694" y="187865"/>
                </a:lnTo>
                <a:lnTo>
                  <a:pt x="199308" y="186748"/>
                </a:lnTo>
                <a:lnTo>
                  <a:pt x="198384" y="185010"/>
                </a:lnTo>
                <a:lnTo>
                  <a:pt x="196536" y="178558"/>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 name="Freeform 6"/>
          <p:cNvSpPr/>
          <p:nvPr/>
        </p:nvSpPr>
        <p:spPr bwMode="auto">
          <a:xfrm>
            <a:off x="1622271" y="2536031"/>
            <a:ext cx="2649" cy="1"/>
          </a:xfrm>
          <a:custGeom>
            <a:avLst/>
            <a:gdLst/>
            <a:ahLst/>
            <a:cxnLst/>
            <a:rect l="0" t="0" r="0" b="0"/>
            <a:pathLst>
              <a:path w="2649" h="1">
                <a:moveTo>
                  <a:pt x="0" y="0"/>
                </a:moveTo>
                <a:lnTo>
                  <a:pt x="2648" y="0"/>
                </a:lnTo>
                <a:close/>
              </a:path>
            </a:pathLst>
          </a:custGeom>
          <a:solidFill>
            <a:schemeClr val="accent1"/>
          </a:solid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 name="SMARTInkAnnotation199"/>
          <p:cNvSpPr/>
          <p:nvPr/>
        </p:nvSpPr>
        <p:spPr bwMode="auto">
          <a:xfrm>
            <a:off x="1863612" y="2678906"/>
            <a:ext cx="8940" cy="26790"/>
          </a:xfrm>
          <a:custGeom>
            <a:avLst/>
            <a:gdLst/>
            <a:ahLst/>
            <a:cxnLst/>
            <a:rect l="0" t="0" r="0" b="0"/>
            <a:pathLst>
              <a:path w="8940" h="26790">
                <a:moveTo>
                  <a:pt x="0" y="26789"/>
                </a:moveTo>
                <a:lnTo>
                  <a:pt x="0" y="17868"/>
                </a:lnTo>
                <a:lnTo>
                  <a:pt x="4745" y="17862"/>
                </a:lnTo>
                <a:lnTo>
                  <a:pt x="6143" y="16868"/>
                </a:lnTo>
                <a:lnTo>
                  <a:pt x="7075" y="15214"/>
                </a:lnTo>
                <a:lnTo>
                  <a:pt x="8570" y="10171"/>
                </a:lnTo>
                <a:lnTo>
                  <a:pt x="8693" y="8765"/>
                </a:lnTo>
                <a:lnTo>
                  <a:pt x="8775" y="6835"/>
                </a:lnTo>
                <a:lnTo>
                  <a:pt x="8939" y="0"/>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 name="SMARTInkAnnotation200"/>
          <p:cNvSpPr/>
          <p:nvPr/>
        </p:nvSpPr>
        <p:spPr bwMode="auto">
          <a:xfrm>
            <a:off x="1470348" y="2732484"/>
            <a:ext cx="26784" cy="8930"/>
          </a:xfrm>
          <a:custGeom>
            <a:avLst/>
            <a:gdLst/>
            <a:ahLst/>
            <a:cxnLst/>
            <a:rect l="0" t="0" r="0" b="0"/>
            <a:pathLst>
              <a:path w="26784" h="8930">
                <a:moveTo>
                  <a:pt x="26783" y="8929"/>
                </a:moveTo>
                <a:lnTo>
                  <a:pt x="0" y="8929"/>
                </a:lnTo>
                <a:lnTo>
                  <a:pt x="4722" y="8929"/>
                </a:lnTo>
                <a:lnTo>
                  <a:pt x="6116" y="7937"/>
                </a:lnTo>
                <a:lnTo>
                  <a:pt x="7046" y="6284"/>
                </a:lnTo>
                <a:lnTo>
                  <a:pt x="7666" y="4189"/>
                </a:lnTo>
                <a:lnTo>
                  <a:pt x="9072" y="2793"/>
                </a:lnTo>
                <a:lnTo>
                  <a:pt x="11003" y="1862"/>
                </a:lnTo>
                <a:lnTo>
                  <a:pt x="17844" y="0"/>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 name="SMARTInkAnnotation201"/>
          <p:cNvSpPr/>
          <p:nvPr/>
        </p:nvSpPr>
        <p:spPr bwMode="auto">
          <a:xfrm>
            <a:off x="1622281" y="2973585"/>
            <a:ext cx="17868" cy="16619"/>
          </a:xfrm>
          <a:custGeom>
            <a:avLst/>
            <a:gdLst/>
            <a:ahLst/>
            <a:cxnLst/>
            <a:rect l="0" t="0" r="0" b="0"/>
            <a:pathLst>
              <a:path w="17868" h="16619">
                <a:moveTo>
                  <a:pt x="17867" y="8930"/>
                </a:moveTo>
                <a:lnTo>
                  <a:pt x="1341" y="8930"/>
                </a:lnTo>
                <a:lnTo>
                  <a:pt x="891" y="9922"/>
                </a:lnTo>
                <a:lnTo>
                  <a:pt x="590" y="11576"/>
                </a:lnTo>
                <a:lnTo>
                  <a:pt x="108" y="16618"/>
                </a:lnTo>
                <a:lnTo>
                  <a:pt x="69" y="16040"/>
                </a:lnTo>
                <a:lnTo>
                  <a:pt x="0" y="10062"/>
                </a:lnTo>
                <a:lnTo>
                  <a:pt x="990" y="8693"/>
                </a:lnTo>
                <a:lnTo>
                  <a:pt x="2643" y="6788"/>
                </a:lnTo>
                <a:lnTo>
                  <a:pt x="8928" y="0"/>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 name="SMARTInkAnnotation202"/>
          <p:cNvSpPr/>
          <p:nvPr/>
        </p:nvSpPr>
        <p:spPr bwMode="auto">
          <a:xfrm>
            <a:off x="1756349" y="2518171"/>
            <a:ext cx="8937" cy="8931"/>
          </a:xfrm>
          <a:custGeom>
            <a:avLst/>
            <a:gdLst/>
            <a:ahLst/>
            <a:cxnLst/>
            <a:rect l="0" t="0" r="0" b="0"/>
            <a:pathLst>
              <a:path w="8937" h="8931">
                <a:moveTo>
                  <a:pt x="0" y="8930"/>
                </a:moveTo>
                <a:lnTo>
                  <a:pt x="0" y="1242"/>
                </a:lnTo>
                <a:lnTo>
                  <a:pt x="0" y="8595"/>
                </a:lnTo>
                <a:lnTo>
                  <a:pt x="993" y="8706"/>
                </a:lnTo>
                <a:lnTo>
                  <a:pt x="2649" y="8781"/>
                </a:lnTo>
                <a:lnTo>
                  <a:pt x="8917" y="8929"/>
                </a:lnTo>
                <a:lnTo>
                  <a:pt x="8936" y="8930"/>
                </a:lnTo>
                <a:lnTo>
                  <a:pt x="4193" y="8930"/>
                </a:lnTo>
                <a:lnTo>
                  <a:pt x="2795" y="7938"/>
                </a:lnTo>
                <a:lnTo>
                  <a:pt x="1864" y="6284"/>
                </a:lnTo>
                <a:lnTo>
                  <a:pt x="0" y="0"/>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 name="SMARTInkAnnotation203"/>
          <p:cNvSpPr/>
          <p:nvPr/>
        </p:nvSpPr>
        <p:spPr bwMode="auto">
          <a:xfrm>
            <a:off x="1658025" y="2259210"/>
            <a:ext cx="8930" cy="142721"/>
          </a:xfrm>
          <a:custGeom>
            <a:avLst/>
            <a:gdLst/>
            <a:ahLst/>
            <a:cxnLst/>
            <a:rect l="0" t="0" r="0" b="0"/>
            <a:pathLst>
              <a:path w="8930" h="142721">
                <a:moveTo>
                  <a:pt x="0" y="0"/>
                </a:moveTo>
                <a:lnTo>
                  <a:pt x="0" y="7689"/>
                </a:lnTo>
                <a:lnTo>
                  <a:pt x="993" y="9095"/>
                </a:lnTo>
                <a:lnTo>
                  <a:pt x="2649" y="11024"/>
                </a:lnTo>
                <a:lnTo>
                  <a:pt x="4745" y="13303"/>
                </a:lnTo>
                <a:lnTo>
                  <a:pt x="6143" y="15814"/>
                </a:lnTo>
                <a:lnTo>
                  <a:pt x="7075" y="18480"/>
                </a:lnTo>
                <a:lnTo>
                  <a:pt x="7696" y="21250"/>
                </a:lnTo>
                <a:lnTo>
                  <a:pt x="8110" y="25081"/>
                </a:lnTo>
                <a:lnTo>
                  <a:pt x="8386" y="29619"/>
                </a:lnTo>
                <a:lnTo>
                  <a:pt x="8693" y="38961"/>
                </a:lnTo>
                <a:lnTo>
                  <a:pt x="8866" y="50791"/>
                </a:lnTo>
                <a:lnTo>
                  <a:pt x="8929" y="73067"/>
                </a:lnTo>
                <a:lnTo>
                  <a:pt x="7939" y="77485"/>
                </a:lnTo>
                <a:lnTo>
                  <a:pt x="6286" y="82415"/>
                </a:lnTo>
                <a:lnTo>
                  <a:pt x="4190" y="87685"/>
                </a:lnTo>
                <a:lnTo>
                  <a:pt x="2794" y="92191"/>
                </a:lnTo>
                <a:lnTo>
                  <a:pt x="1862" y="96188"/>
                </a:lnTo>
                <a:lnTo>
                  <a:pt x="1242" y="99844"/>
                </a:lnTo>
                <a:lnTo>
                  <a:pt x="828" y="103274"/>
                </a:lnTo>
                <a:lnTo>
                  <a:pt x="552" y="106552"/>
                </a:lnTo>
                <a:lnTo>
                  <a:pt x="368" y="109730"/>
                </a:lnTo>
                <a:lnTo>
                  <a:pt x="163" y="115907"/>
                </a:lnTo>
                <a:lnTo>
                  <a:pt x="32" y="127957"/>
                </a:lnTo>
                <a:lnTo>
                  <a:pt x="0" y="142720"/>
                </a:lnTo>
                <a:lnTo>
                  <a:pt x="0" y="133946"/>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 name="SMARTInkAnnotation204"/>
          <p:cNvSpPr/>
          <p:nvPr/>
        </p:nvSpPr>
        <p:spPr bwMode="auto">
          <a:xfrm>
            <a:off x="1675902" y="2330648"/>
            <a:ext cx="71510" cy="26790"/>
          </a:xfrm>
          <a:custGeom>
            <a:avLst/>
            <a:gdLst/>
            <a:ahLst/>
            <a:cxnLst/>
            <a:rect l="0" t="0" r="0" b="0"/>
            <a:pathLst>
              <a:path w="71510" h="26790">
                <a:moveTo>
                  <a:pt x="0" y="26789"/>
                </a:moveTo>
                <a:lnTo>
                  <a:pt x="21271" y="26789"/>
                </a:lnTo>
                <a:lnTo>
                  <a:pt x="25105" y="25796"/>
                </a:lnTo>
                <a:lnTo>
                  <a:pt x="29648" y="24143"/>
                </a:lnTo>
                <a:lnTo>
                  <a:pt x="34663" y="22048"/>
                </a:lnTo>
                <a:lnTo>
                  <a:pt x="39000" y="19660"/>
                </a:lnTo>
                <a:lnTo>
                  <a:pt x="42884" y="17075"/>
                </a:lnTo>
                <a:lnTo>
                  <a:pt x="46466" y="14360"/>
                </a:lnTo>
                <a:lnTo>
                  <a:pt x="49848" y="11558"/>
                </a:lnTo>
                <a:lnTo>
                  <a:pt x="53095" y="8697"/>
                </a:lnTo>
                <a:lnTo>
                  <a:pt x="56254" y="5798"/>
                </a:lnTo>
                <a:lnTo>
                  <a:pt x="59352" y="3866"/>
                </a:lnTo>
                <a:lnTo>
                  <a:pt x="62411" y="2577"/>
                </a:lnTo>
                <a:lnTo>
                  <a:pt x="71509" y="0"/>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 name="SMARTInkAnnotation205"/>
          <p:cNvSpPr/>
          <p:nvPr/>
        </p:nvSpPr>
        <p:spPr bwMode="auto">
          <a:xfrm>
            <a:off x="1774229" y="2268140"/>
            <a:ext cx="8937" cy="141099"/>
          </a:xfrm>
          <a:custGeom>
            <a:avLst/>
            <a:gdLst/>
            <a:ahLst/>
            <a:cxnLst/>
            <a:rect l="0" t="0" r="0" b="0"/>
            <a:pathLst>
              <a:path w="8937" h="141099">
                <a:moveTo>
                  <a:pt x="8936" y="0"/>
                </a:moveTo>
                <a:lnTo>
                  <a:pt x="4191" y="0"/>
                </a:lnTo>
                <a:lnTo>
                  <a:pt x="2793" y="992"/>
                </a:lnTo>
                <a:lnTo>
                  <a:pt x="1861" y="2646"/>
                </a:lnTo>
                <a:lnTo>
                  <a:pt x="365" y="7689"/>
                </a:lnTo>
                <a:lnTo>
                  <a:pt x="243" y="10087"/>
                </a:lnTo>
                <a:lnTo>
                  <a:pt x="70" y="21950"/>
                </a:lnTo>
                <a:lnTo>
                  <a:pt x="0" y="59981"/>
                </a:lnTo>
                <a:lnTo>
                  <a:pt x="992" y="65784"/>
                </a:lnTo>
                <a:lnTo>
                  <a:pt x="2647" y="71637"/>
                </a:lnTo>
                <a:lnTo>
                  <a:pt x="4743" y="77524"/>
                </a:lnTo>
                <a:lnTo>
                  <a:pt x="6141" y="83433"/>
                </a:lnTo>
                <a:lnTo>
                  <a:pt x="7073" y="89356"/>
                </a:lnTo>
                <a:lnTo>
                  <a:pt x="7694" y="95289"/>
                </a:lnTo>
                <a:lnTo>
                  <a:pt x="8108" y="100237"/>
                </a:lnTo>
                <a:lnTo>
                  <a:pt x="8384" y="104528"/>
                </a:lnTo>
                <a:lnTo>
                  <a:pt x="8690" y="111941"/>
                </a:lnTo>
                <a:lnTo>
                  <a:pt x="8863" y="121693"/>
                </a:lnTo>
                <a:lnTo>
                  <a:pt x="8933" y="141098"/>
                </a:lnTo>
                <a:lnTo>
                  <a:pt x="8936" y="116086"/>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 name="Freeform 15"/>
          <p:cNvSpPr/>
          <p:nvPr/>
        </p:nvSpPr>
        <p:spPr bwMode="auto">
          <a:xfrm>
            <a:off x="1881489" y="2777132"/>
            <a:ext cx="2650" cy="1"/>
          </a:xfrm>
          <a:custGeom>
            <a:avLst/>
            <a:gdLst/>
            <a:ahLst/>
            <a:cxnLst/>
            <a:rect l="0" t="0" r="0" b="0"/>
            <a:pathLst>
              <a:path w="2650" h="1">
                <a:moveTo>
                  <a:pt x="0" y="0"/>
                </a:moveTo>
                <a:lnTo>
                  <a:pt x="2649" y="0"/>
                </a:lnTo>
                <a:close/>
              </a:path>
            </a:pathLst>
          </a:custGeom>
          <a:solidFill>
            <a:schemeClr val="accent1"/>
          </a:solid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 name="SMARTInkAnnotation207"/>
          <p:cNvSpPr/>
          <p:nvPr/>
        </p:nvSpPr>
        <p:spPr bwMode="auto">
          <a:xfrm>
            <a:off x="2024506" y="2696765"/>
            <a:ext cx="8939" cy="151651"/>
          </a:xfrm>
          <a:custGeom>
            <a:avLst/>
            <a:gdLst/>
            <a:ahLst/>
            <a:cxnLst/>
            <a:rect l="0" t="0" r="0" b="0"/>
            <a:pathLst>
              <a:path w="8939" h="151651">
                <a:moveTo>
                  <a:pt x="0" y="0"/>
                </a:moveTo>
                <a:lnTo>
                  <a:pt x="0" y="4741"/>
                </a:lnTo>
                <a:lnTo>
                  <a:pt x="994" y="6137"/>
                </a:lnTo>
                <a:lnTo>
                  <a:pt x="2649" y="7068"/>
                </a:lnTo>
                <a:lnTo>
                  <a:pt x="4746" y="7688"/>
                </a:lnTo>
                <a:lnTo>
                  <a:pt x="6143" y="9094"/>
                </a:lnTo>
                <a:lnTo>
                  <a:pt x="7075" y="11024"/>
                </a:lnTo>
                <a:lnTo>
                  <a:pt x="7696" y="13302"/>
                </a:lnTo>
                <a:lnTo>
                  <a:pt x="8111" y="16806"/>
                </a:lnTo>
                <a:lnTo>
                  <a:pt x="8387" y="21126"/>
                </a:lnTo>
                <a:lnTo>
                  <a:pt x="8694" y="30225"/>
                </a:lnTo>
                <a:lnTo>
                  <a:pt x="8866" y="41918"/>
                </a:lnTo>
                <a:lnTo>
                  <a:pt x="8938" y="96529"/>
                </a:lnTo>
                <a:lnTo>
                  <a:pt x="7945" y="101063"/>
                </a:lnTo>
                <a:lnTo>
                  <a:pt x="6290" y="105079"/>
                </a:lnTo>
                <a:lnTo>
                  <a:pt x="4194" y="108748"/>
                </a:lnTo>
                <a:lnTo>
                  <a:pt x="2796" y="112186"/>
                </a:lnTo>
                <a:lnTo>
                  <a:pt x="1864" y="115470"/>
                </a:lnTo>
                <a:lnTo>
                  <a:pt x="1243" y="118652"/>
                </a:lnTo>
                <a:lnTo>
                  <a:pt x="829" y="121765"/>
                </a:lnTo>
                <a:lnTo>
                  <a:pt x="553" y="124833"/>
                </a:lnTo>
                <a:lnTo>
                  <a:pt x="369" y="127871"/>
                </a:lnTo>
                <a:lnTo>
                  <a:pt x="164" y="133892"/>
                </a:lnTo>
                <a:lnTo>
                  <a:pt x="1" y="151650"/>
                </a:lnTo>
                <a:lnTo>
                  <a:pt x="0" y="125016"/>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 name="SMARTInkAnnotation208"/>
          <p:cNvSpPr/>
          <p:nvPr/>
        </p:nvSpPr>
        <p:spPr bwMode="auto">
          <a:xfrm>
            <a:off x="2042384" y="2759273"/>
            <a:ext cx="71509" cy="44649"/>
          </a:xfrm>
          <a:custGeom>
            <a:avLst/>
            <a:gdLst/>
            <a:ahLst/>
            <a:cxnLst/>
            <a:rect l="0" t="0" r="0" b="0"/>
            <a:pathLst>
              <a:path w="71509" h="44649">
                <a:moveTo>
                  <a:pt x="0" y="44648"/>
                </a:moveTo>
                <a:lnTo>
                  <a:pt x="0" y="36960"/>
                </a:lnTo>
                <a:lnTo>
                  <a:pt x="993" y="36546"/>
                </a:lnTo>
                <a:lnTo>
                  <a:pt x="2648" y="36270"/>
                </a:lnTo>
                <a:lnTo>
                  <a:pt x="4745" y="36086"/>
                </a:lnTo>
                <a:lnTo>
                  <a:pt x="7136" y="34972"/>
                </a:lnTo>
                <a:lnTo>
                  <a:pt x="9723" y="33236"/>
                </a:lnTo>
                <a:lnTo>
                  <a:pt x="12441" y="31087"/>
                </a:lnTo>
                <a:lnTo>
                  <a:pt x="15246" y="29655"/>
                </a:lnTo>
                <a:lnTo>
                  <a:pt x="18109" y="28699"/>
                </a:lnTo>
                <a:lnTo>
                  <a:pt x="21011" y="28062"/>
                </a:lnTo>
                <a:lnTo>
                  <a:pt x="24932" y="26646"/>
                </a:lnTo>
                <a:lnTo>
                  <a:pt x="29533" y="24709"/>
                </a:lnTo>
                <a:lnTo>
                  <a:pt x="34586" y="22426"/>
                </a:lnTo>
                <a:lnTo>
                  <a:pt x="38948" y="19912"/>
                </a:lnTo>
                <a:lnTo>
                  <a:pt x="42849" y="17243"/>
                </a:lnTo>
                <a:lnTo>
                  <a:pt x="46443" y="14472"/>
                </a:lnTo>
                <a:lnTo>
                  <a:pt x="49832" y="12625"/>
                </a:lnTo>
                <a:lnTo>
                  <a:pt x="53085" y="11393"/>
                </a:lnTo>
                <a:lnTo>
                  <a:pt x="56246" y="10572"/>
                </a:lnTo>
                <a:lnTo>
                  <a:pt x="59347" y="10024"/>
                </a:lnTo>
                <a:lnTo>
                  <a:pt x="62408" y="9659"/>
                </a:lnTo>
                <a:lnTo>
                  <a:pt x="65441" y="9416"/>
                </a:lnTo>
                <a:lnTo>
                  <a:pt x="67463" y="8262"/>
                </a:lnTo>
                <a:lnTo>
                  <a:pt x="68812" y="6500"/>
                </a:lnTo>
                <a:lnTo>
                  <a:pt x="71508" y="0"/>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 name="SMARTInkAnnotation209"/>
          <p:cNvSpPr/>
          <p:nvPr/>
        </p:nvSpPr>
        <p:spPr bwMode="auto">
          <a:xfrm>
            <a:off x="2122942" y="2705695"/>
            <a:ext cx="17767" cy="160534"/>
          </a:xfrm>
          <a:custGeom>
            <a:avLst/>
            <a:gdLst/>
            <a:ahLst/>
            <a:cxnLst/>
            <a:rect l="0" t="0" r="0" b="0"/>
            <a:pathLst>
              <a:path w="17767" h="160534">
                <a:moveTo>
                  <a:pt x="17766" y="0"/>
                </a:moveTo>
                <a:lnTo>
                  <a:pt x="10070" y="0"/>
                </a:lnTo>
                <a:lnTo>
                  <a:pt x="9655" y="992"/>
                </a:lnTo>
                <a:lnTo>
                  <a:pt x="9195" y="4740"/>
                </a:lnTo>
                <a:lnTo>
                  <a:pt x="8080" y="7129"/>
                </a:lnTo>
                <a:lnTo>
                  <a:pt x="6342" y="9713"/>
                </a:lnTo>
                <a:lnTo>
                  <a:pt x="4191" y="12429"/>
                </a:lnTo>
                <a:lnTo>
                  <a:pt x="2757" y="16223"/>
                </a:lnTo>
                <a:lnTo>
                  <a:pt x="1801" y="20737"/>
                </a:lnTo>
                <a:lnTo>
                  <a:pt x="1163" y="25731"/>
                </a:lnTo>
                <a:lnTo>
                  <a:pt x="739" y="31044"/>
                </a:lnTo>
                <a:lnTo>
                  <a:pt x="455" y="36571"/>
                </a:lnTo>
                <a:lnTo>
                  <a:pt x="266" y="42240"/>
                </a:lnTo>
                <a:lnTo>
                  <a:pt x="0" y="64440"/>
                </a:lnTo>
                <a:lnTo>
                  <a:pt x="957" y="71733"/>
                </a:lnTo>
                <a:lnTo>
                  <a:pt x="2587" y="78580"/>
                </a:lnTo>
                <a:lnTo>
                  <a:pt x="4667" y="85129"/>
                </a:lnTo>
                <a:lnTo>
                  <a:pt x="6054" y="91479"/>
                </a:lnTo>
                <a:lnTo>
                  <a:pt x="6978" y="97697"/>
                </a:lnTo>
                <a:lnTo>
                  <a:pt x="7595" y="103827"/>
                </a:lnTo>
                <a:lnTo>
                  <a:pt x="8006" y="109897"/>
                </a:lnTo>
                <a:lnTo>
                  <a:pt x="8279" y="115929"/>
                </a:lnTo>
                <a:lnTo>
                  <a:pt x="8584" y="127922"/>
                </a:lnTo>
                <a:lnTo>
                  <a:pt x="8826" y="160533"/>
                </a:lnTo>
                <a:lnTo>
                  <a:pt x="8827" y="151805"/>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 name="Freeform 19"/>
          <p:cNvSpPr/>
          <p:nvPr/>
        </p:nvSpPr>
        <p:spPr bwMode="auto">
          <a:xfrm>
            <a:off x="1756350" y="2955726"/>
            <a:ext cx="11035" cy="1"/>
          </a:xfrm>
          <a:custGeom>
            <a:avLst/>
            <a:gdLst/>
            <a:ahLst/>
            <a:cxnLst/>
            <a:rect l="0" t="0" r="0" b="0"/>
            <a:pathLst>
              <a:path w="11035" h="1">
                <a:moveTo>
                  <a:pt x="8938" y="0"/>
                </a:moveTo>
                <a:lnTo>
                  <a:pt x="0" y="0"/>
                </a:lnTo>
                <a:lnTo>
                  <a:pt x="11034" y="0"/>
                </a:lnTo>
                <a:close/>
              </a:path>
            </a:pathLst>
          </a:custGeom>
          <a:solidFill>
            <a:schemeClr val="accent1"/>
          </a:solid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1" name="SMARTInkAnnotation211"/>
          <p:cNvSpPr/>
          <p:nvPr/>
        </p:nvSpPr>
        <p:spPr bwMode="auto">
          <a:xfrm>
            <a:off x="1641390" y="3134320"/>
            <a:ext cx="16603" cy="115672"/>
          </a:xfrm>
          <a:custGeom>
            <a:avLst/>
            <a:gdLst/>
            <a:ahLst/>
            <a:cxnLst/>
            <a:rect l="0" t="0" r="0" b="0"/>
            <a:pathLst>
              <a:path w="16603" h="115672">
                <a:moveTo>
                  <a:pt x="7696" y="0"/>
                </a:moveTo>
                <a:lnTo>
                  <a:pt x="2951" y="0"/>
                </a:lnTo>
                <a:lnTo>
                  <a:pt x="1553" y="992"/>
                </a:lnTo>
                <a:lnTo>
                  <a:pt x="621" y="2646"/>
                </a:lnTo>
                <a:lnTo>
                  <a:pt x="0" y="4740"/>
                </a:lnTo>
                <a:lnTo>
                  <a:pt x="579" y="8121"/>
                </a:lnTo>
                <a:lnTo>
                  <a:pt x="1958" y="12359"/>
                </a:lnTo>
                <a:lnTo>
                  <a:pt x="3871" y="17169"/>
                </a:lnTo>
                <a:lnTo>
                  <a:pt x="5146" y="21368"/>
                </a:lnTo>
                <a:lnTo>
                  <a:pt x="5996" y="25159"/>
                </a:lnTo>
                <a:lnTo>
                  <a:pt x="6563" y="28679"/>
                </a:lnTo>
                <a:lnTo>
                  <a:pt x="6941" y="33010"/>
                </a:lnTo>
                <a:lnTo>
                  <a:pt x="7193" y="37881"/>
                </a:lnTo>
                <a:lnTo>
                  <a:pt x="7361" y="43114"/>
                </a:lnTo>
                <a:lnTo>
                  <a:pt x="8466" y="47594"/>
                </a:lnTo>
                <a:lnTo>
                  <a:pt x="10196" y="51573"/>
                </a:lnTo>
                <a:lnTo>
                  <a:pt x="12342" y="55218"/>
                </a:lnTo>
                <a:lnTo>
                  <a:pt x="13773" y="59632"/>
                </a:lnTo>
                <a:lnTo>
                  <a:pt x="14727" y="64559"/>
                </a:lnTo>
                <a:lnTo>
                  <a:pt x="15363" y="69829"/>
                </a:lnTo>
                <a:lnTo>
                  <a:pt x="15787" y="74334"/>
                </a:lnTo>
                <a:lnTo>
                  <a:pt x="16070" y="78329"/>
                </a:lnTo>
                <a:lnTo>
                  <a:pt x="16258" y="81985"/>
                </a:lnTo>
                <a:lnTo>
                  <a:pt x="16468" y="88693"/>
                </a:lnTo>
                <a:lnTo>
                  <a:pt x="16602" y="101084"/>
                </a:lnTo>
                <a:lnTo>
                  <a:pt x="15620" y="103108"/>
                </a:lnTo>
                <a:lnTo>
                  <a:pt x="13972" y="104457"/>
                </a:lnTo>
                <a:lnTo>
                  <a:pt x="11880" y="105357"/>
                </a:lnTo>
                <a:lnTo>
                  <a:pt x="10485" y="106949"/>
                </a:lnTo>
                <a:lnTo>
                  <a:pt x="9556" y="109002"/>
                </a:lnTo>
                <a:lnTo>
                  <a:pt x="7805" y="115671"/>
                </a:lnTo>
                <a:lnTo>
                  <a:pt x="7745" y="113256"/>
                </a:lnTo>
                <a:lnTo>
                  <a:pt x="7696" y="107156"/>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2" name="SMARTInkAnnotation212"/>
          <p:cNvSpPr/>
          <p:nvPr/>
        </p:nvSpPr>
        <p:spPr bwMode="auto">
          <a:xfrm>
            <a:off x="1658025" y="3134320"/>
            <a:ext cx="98325" cy="62508"/>
          </a:xfrm>
          <a:custGeom>
            <a:avLst/>
            <a:gdLst/>
            <a:ahLst/>
            <a:cxnLst/>
            <a:rect l="0" t="0" r="0" b="0"/>
            <a:pathLst>
              <a:path w="98325" h="62508">
                <a:moveTo>
                  <a:pt x="0" y="62507"/>
                </a:moveTo>
                <a:lnTo>
                  <a:pt x="4745" y="62507"/>
                </a:lnTo>
                <a:lnTo>
                  <a:pt x="7136" y="61515"/>
                </a:lnTo>
                <a:lnTo>
                  <a:pt x="9723" y="59862"/>
                </a:lnTo>
                <a:lnTo>
                  <a:pt x="12441" y="57767"/>
                </a:lnTo>
                <a:lnTo>
                  <a:pt x="15247" y="56371"/>
                </a:lnTo>
                <a:lnTo>
                  <a:pt x="18110" y="55440"/>
                </a:lnTo>
                <a:lnTo>
                  <a:pt x="21012" y="54819"/>
                </a:lnTo>
                <a:lnTo>
                  <a:pt x="23939" y="54405"/>
                </a:lnTo>
                <a:lnTo>
                  <a:pt x="26885" y="54129"/>
                </a:lnTo>
                <a:lnTo>
                  <a:pt x="29841" y="53946"/>
                </a:lnTo>
                <a:lnTo>
                  <a:pt x="33799" y="52831"/>
                </a:lnTo>
                <a:lnTo>
                  <a:pt x="38423" y="51096"/>
                </a:lnTo>
                <a:lnTo>
                  <a:pt x="43493" y="48946"/>
                </a:lnTo>
                <a:lnTo>
                  <a:pt x="47865" y="46521"/>
                </a:lnTo>
                <a:lnTo>
                  <a:pt x="51774" y="43913"/>
                </a:lnTo>
                <a:lnTo>
                  <a:pt x="55372" y="41181"/>
                </a:lnTo>
                <a:lnTo>
                  <a:pt x="59758" y="38368"/>
                </a:lnTo>
                <a:lnTo>
                  <a:pt x="64668" y="35501"/>
                </a:lnTo>
                <a:lnTo>
                  <a:pt x="69928" y="32596"/>
                </a:lnTo>
                <a:lnTo>
                  <a:pt x="74427" y="30661"/>
                </a:lnTo>
                <a:lnTo>
                  <a:pt x="78420" y="29370"/>
                </a:lnTo>
                <a:lnTo>
                  <a:pt x="82075" y="28510"/>
                </a:lnTo>
                <a:lnTo>
                  <a:pt x="84512" y="26944"/>
                </a:lnTo>
                <a:lnTo>
                  <a:pt x="86137" y="24908"/>
                </a:lnTo>
                <a:lnTo>
                  <a:pt x="87220" y="22558"/>
                </a:lnTo>
                <a:lnTo>
                  <a:pt x="88935" y="20992"/>
                </a:lnTo>
                <a:lnTo>
                  <a:pt x="91072" y="19948"/>
                </a:lnTo>
                <a:lnTo>
                  <a:pt x="93489" y="19252"/>
                </a:lnTo>
                <a:lnTo>
                  <a:pt x="95101" y="17795"/>
                </a:lnTo>
                <a:lnTo>
                  <a:pt x="96175" y="15832"/>
                </a:lnTo>
                <a:lnTo>
                  <a:pt x="96891" y="13531"/>
                </a:lnTo>
                <a:lnTo>
                  <a:pt x="97369" y="11005"/>
                </a:lnTo>
                <a:lnTo>
                  <a:pt x="97688" y="8329"/>
                </a:lnTo>
                <a:lnTo>
                  <a:pt x="98324" y="0"/>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3" name="SMARTInkAnnotation213"/>
          <p:cNvSpPr/>
          <p:nvPr/>
        </p:nvSpPr>
        <p:spPr bwMode="auto">
          <a:xfrm>
            <a:off x="1765291" y="3098601"/>
            <a:ext cx="8936" cy="137810"/>
          </a:xfrm>
          <a:custGeom>
            <a:avLst/>
            <a:gdLst/>
            <a:ahLst/>
            <a:cxnLst/>
            <a:rect l="0" t="0" r="0" b="0"/>
            <a:pathLst>
              <a:path w="8936" h="137810">
                <a:moveTo>
                  <a:pt x="8935" y="0"/>
                </a:moveTo>
                <a:lnTo>
                  <a:pt x="4190" y="0"/>
                </a:lnTo>
                <a:lnTo>
                  <a:pt x="2792" y="992"/>
                </a:lnTo>
                <a:lnTo>
                  <a:pt x="1861" y="2646"/>
                </a:lnTo>
                <a:lnTo>
                  <a:pt x="1239" y="4741"/>
                </a:lnTo>
                <a:lnTo>
                  <a:pt x="825" y="7129"/>
                </a:lnTo>
                <a:lnTo>
                  <a:pt x="549" y="9713"/>
                </a:lnTo>
                <a:lnTo>
                  <a:pt x="365" y="12429"/>
                </a:lnTo>
                <a:lnTo>
                  <a:pt x="242" y="16223"/>
                </a:lnTo>
                <a:lnTo>
                  <a:pt x="69" y="32037"/>
                </a:lnTo>
                <a:lnTo>
                  <a:pt x="0" y="86002"/>
                </a:lnTo>
                <a:lnTo>
                  <a:pt x="992" y="92062"/>
                </a:lnTo>
                <a:lnTo>
                  <a:pt x="2647" y="98085"/>
                </a:lnTo>
                <a:lnTo>
                  <a:pt x="4743" y="104086"/>
                </a:lnTo>
                <a:lnTo>
                  <a:pt x="6140" y="109078"/>
                </a:lnTo>
                <a:lnTo>
                  <a:pt x="7072" y="113398"/>
                </a:lnTo>
                <a:lnTo>
                  <a:pt x="7693" y="117271"/>
                </a:lnTo>
                <a:lnTo>
                  <a:pt x="8107" y="120845"/>
                </a:lnTo>
                <a:lnTo>
                  <a:pt x="8383" y="124219"/>
                </a:lnTo>
                <a:lnTo>
                  <a:pt x="8567" y="127461"/>
                </a:lnTo>
                <a:lnTo>
                  <a:pt x="8772" y="133709"/>
                </a:lnTo>
                <a:lnTo>
                  <a:pt x="8863" y="137809"/>
                </a:lnTo>
                <a:lnTo>
                  <a:pt x="8935" y="133945"/>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4" name="Freeform 23"/>
          <p:cNvSpPr/>
          <p:nvPr/>
        </p:nvSpPr>
        <p:spPr bwMode="auto">
          <a:xfrm>
            <a:off x="1497131" y="2866429"/>
            <a:ext cx="2649" cy="1"/>
          </a:xfrm>
          <a:custGeom>
            <a:avLst/>
            <a:gdLst/>
            <a:ahLst/>
            <a:cxnLst/>
            <a:rect l="0" t="0" r="0" b="0"/>
            <a:pathLst>
              <a:path w="2649" h="1">
                <a:moveTo>
                  <a:pt x="0" y="0"/>
                </a:moveTo>
                <a:lnTo>
                  <a:pt x="2648" y="0"/>
                </a:lnTo>
                <a:close/>
              </a:path>
            </a:pathLst>
          </a:custGeom>
          <a:solidFill>
            <a:schemeClr val="accent1"/>
          </a:solid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5" name="SMARTInkAnnotation215"/>
          <p:cNvSpPr/>
          <p:nvPr/>
        </p:nvSpPr>
        <p:spPr bwMode="auto">
          <a:xfrm>
            <a:off x="1237912" y="2669976"/>
            <a:ext cx="8940" cy="204815"/>
          </a:xfrm>
          <a:custGeom>
            <a:avLst/>
            <a:gdLst/>
            <a:ahLst/>
            <a:cxnLst/>
            <a:rect l="0" t="0" r="0" b="0"/>
            <a:pathLst>
              <a:path w="8940" h="204815">
                <a:moveTo>
                  <a:pt x="0" y="0"/>
                </a:moveTo>
                <a:lnTo>
                  <a:pt x="0" y="12429"/>
                </a:lnTo>
                <a:lnTo>
                  <a:pt x="993" y="16223"/>
                </a:lnTo>
                <a:lnTo>
                  <a:pt x="2649" y="20737"/>
                </a:lnTo>
                <a:lnTo>
                  <a:pt x="4745" y="25731"/>
                </a:lnTo>
                <a:lnTo>
                  <a:pt x="6143" y="30053"/>
                </a:lnTo>
                <a:lnTo>
                  <a:pt x="7075" y="33926"/>
                </a:lnTo>
                <a:lnTo>
                  <a:pt x="7696" y="37500"/>
                </a:lnTo>
                <a:lnTo>
                  <a:pt x="8110" y="41867"/>
                </a:lnTo>
                <a:lnTo>
                  <a:pt x="8386" y="46763"/>
                </a:lnTo>
                <a:lnTo>
                  <a:pt x="8570" y="52011"/>
                </a:lnTo>
                <a:lnTo>
                  <a:pt x="8830" y="73619"/>
                </a:lnTo>
                <a:lnTo>
                  <a:pt x="7873" y="80829"/>
                </a:lnTo>
                <a:lnTo>
                  <a:pt x="6242" y="87620"/>
                </a:lnTo>
                <a:lnTo>
                  <a:pt x="4161" y="94133"/>
                </a:lnTo>
                <a:lnTo>
                  <a:pt x="2774" y="101450"/>
                </a:lnTo>
                <a:lnTo>
                  <a:pt x="1849" y="109305"/>
                </a:lnTo>
                <a:lnTo>
                  <a:pt x="1233" y="117519"/>
                </a:lnTo>
                <a:lnTo>
                  <a:pt x="822" y="124978"/>
                </a:lnTo>
                <a:lnTo>
                  <a:pt x="365" y="138559"/>
                </a:lnTo>
                <a:lnTo>
                  <a:pt x="72" y="163446"/>
                </a:lnTo>
                <a:lnTo>
                  <a:pt x="1" y="203461"/>
                </a:lnTo>
                <a:lnTo>
                  <a:pt x="994" y="204102"/>
                </a:lnTo>
                <a:lnTo>
                  <a:pt x="2649" y="204529"/>
                </a:lnTo>
                <a:lnTo>
                  <a:pt x="4745" y="204814"/>
                </a:lnTo>
                <a:lnTo>
                  <a:pt x="6143" y="204011"/>
                </a:lnTo>
                <a:lnTo>
                  <a:pt x="7075" y="202484"/>
                </a:lnTo>
                <a:lnTo>
                  <a:pt x="8570" y="197645"/>
                </a:lnTo>
                <a:lnTo>
                  <a:pt x="8775" y="194337"/>
                </a:lnTo>
                <a:lnTo>
                  <a:pt x="8939" y="187524"/>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6" name="SMARTInkAnnotation216"/>
          <p:cNvSpPr/>
          <p:nvPr/>
        </p:nvSpPr>
        <p:spPr bwMode="auto">
          <a:xfrm>
            <a:off x="1264728" y="2768203"/>
            <a:ext cx="107264" cy="26790"/>
          </a:xfrm>
          <a:custGeom>
            <a:avLst/>
            <a:gdLst/>
            <a:ahLst/>
            <a:cxnLst/>
            <a:rect l="0" t="0" r="0" b="0"/>
            <a:pathLst>
              <a:path w="107264" h="26790">
                <a:moveTo>
                  <a:pt x="0" y="26789"/>
                </a:moveTo>
                <a:lnTo>
                  <a:pt x="43492" y="26789"/>
                </a:lnTo>
                <a:lnTo>
                  <a:pt x="48858" y="25797"/>
                </a:lnTo>
                <a:lnTo>
                  <a:pt x="54422" y="24143"/>
                </a:lnTo>
                <a:lnTo>
                  <a:pt x="60117" y="22048"/>
                </a:lnTo>
                <a:lnTo>
                  <a:pt x="64908" y="20652"/>
                </a:lnTo>
                <a:lnTo>
                  <a:pt x="69094" y="19721"/>
                </a:lnTo>
                <a:lnTo>
                  <a:pt x="72878" y="19100"/>
                </a:lnTo>
                <a:lnTo>
                  <a:pt x="76394" y="17694"/>
                </a:lnTo>
                <a:lnTo>
                  <a:pt x="79731" y="15765"/>
                </a:lnTo>
                <a:lnTo>
                  <a:pt x="82950" y="13486"/>
                </a:lnTo>
                <a:lnTo>
                  <a:pt x="86088" y="11967"/>
                </a:lnTo>
                <a:lnTo>
                  <a:pt x="89173" y="10955"/>
                </a:lnTo>
                <a:lnTo>
                  <a:pt x="92223" y="10280"/>
                </a:lnTo>
                <a:lnTo>
                  <a:pt x="95250" y="8837"/>
                </a:lnTo>
                <a:lnTo>
                  <a:pt x="98261" y="6884"/>
                </a:lnTo>
                <a:lnTo>
                  <a:pt x="107263" y="0"/>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7" name="SMARTInkAnnotation217"/>
          <p:cNvSpPr/>
          <p:nvPr/>
        </p:nvSpPr>
        <p:spPr bwMode="auto">
          <a:xfrm>
            <a:off x="1363164" y="2696765"/>
            <a:ext cx="26705" cy="160736"/>
          </a:xfrm>
          <a:custGeom>
            <a:avLst/>
            <a:gdLst/>
            <a:ahLst/>
            <a:cxnLst/>
            <a:rect l="0" t="0" r="0" b="0"/>
            <a:pathLst>
              <a:path w="26705" h="160736">
                <a:moveTo>
                  <a:pt x="17765" y="0"/>
                </a:moveTo>
                <a:lnTo>
                  <a:pt x="10069" y="0"/>
                </a:lnTo>
                <a:lnTo>
                  <a:pt x="9655" y="992"/>
                </a:lnTo>
                <a:lnTo>
                  <a:pt x="9195" y="4741"/>
                </a:lnTo>
                <a:lnTo>
                  <a:pt x="8079" y="6137"/>
                </a:lnTo>
                <a:lnTo>
                  <a:pt x="6342" y="7068"/>
                </a:lnTo>
                <a:lnTo>
                  <a:pt x="4191" y="7688"/>
                </a:lnTo>
                <a:lnTo>
                  <a:pt x="2756" y="10087"/>
                </a:lnTo>
                <a:lnTo>
                  <a:pt x="1800" y="13670"/>
                </a:lnTo>
                <a:lnTo>
                  <a:pt x="1163" y="18043"/>
                </a:lnTo>
                <a:lnTo>
                  <a:pt x="738" y="22943"/>
                </a:lnTo>
                <a:lnTo>
                  <a:pt x="455" y="28194"/>
                </a:lnTo>
                <a:lnTo>
                  <a:pt x="140" y="39319"/>
                </a:lnTo>
                <a:lnTo>
                  <a:pt x="0" y="50879"/>
                </a:lnTo>
                <a:lnTo>
                  <a:pt x="956" y="56739"/>
                </a:lnTo>
                <a:lnTo>
                  <a:pt x="2586" y="62631"/>
                </a:lnTo>
                <a:lnTo>
                  <a:pt x="4666" y="68543"/>
                </a:lnTo>
                <a:lnTo>
                  <a:pt x="6053" y="74469"/>
                </a:lnTo>
                <a:lnTo>
                  <a:pt x="6978" y="80404"/>
                </a:lnTo>
                <a:lnTo>
                  <a:pt x="7594" y="86345"/>
                </a:lnTo>
                <a:lnTo>
                  <a:pt x="8005" y="92290"/>
                </a:lnTo>
                <a:lnTo>
                  <a:pt x="8279" y="98238"/>
                </a:lnTo>
                <a:lnTo>
                  <a:pt x="8461" y="104187"/>
                </a:lnTo>
                <a:lnTo>
                  <a:pt x="9576" y="110138"/>
                </a:lnTo>
                <a:lnTo>
                  <a:pt x="11313" y="116089"/>
                </a:lnTo>
                <a:lnTo>
                  <a:pt x="13464" y="122041"/>
                </a:lnTo>
                <a:lnTo>
                  <a:pt x="14897" y="127994"/>
                </a:lnTo>
                <a:lnTo>
                  <a:pt x="15853" y="133946"/>
                </a:lnTo>
                <a:lnTo>
                  <a:pt x="16491" y="139899"/>
                </a:lnTo>
                <a:lnTo>
                  <a:pt x="16916" y="144860"/>
                </a:lnTo>
                <a:lnTo>
                  <a:pt x="17199" y="149159"/>
                </a:lnTo>
                <a:lnTo>
                  <a:pt x="17388" y="153018"/>
                </a:lnTo>
                <a:lnTo>
                  <a:pt x="18507" y="155590"/>
                </a:lnTo>
                <a:lnTo>
                  <a:pt x="20246" y="157305"/>
                </a:lnTo>
                <a:lnTo>
                  <a:pt x="26704" y="160735"/>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8" name="SMARTInkAnnotation218"/>
          <p:cNvSpPr/>
          <p:nvPr/>
        </p:nvSpPr>
        <p:spPr bwMode="auto">
          <a:xfrm>
            <a:off x="2489312" y="2794991"/>
            <a:ext cx="151957" cy="16511"/>
          </a:xfrm>
          <a:custGeom>
            <a:avLst/>
            <a:gdLst/>
            <a:ahLst/>
            <a:cxnLst/>
            <a:rect l="0" t="0" r="0" b="0"/>
            <a:pathLst>
              <a:path w="151957" h="16511">
                <a:moveTo>
                  <a:pt x="0" y="8931"/>
                </a:moveTo>
                <a:lnTo>
                  <a:pt x="25757" y="8931"/>
                </a:lnTo>
                <a:lnTo>
                  <a:pt x="31076" y="7938"/>
                </a:lnTo>
                <a:lnTo>
                  <a:pt x="36608" y="6284"/>
                </a:lnTo>
                <a:lnTo>
                  <a:pt x="42283" y="4190"/>
                </a:lnTo>
                <a:lnTo>
                  <a:pt x="48052" y="2793"/>
                </a:lnTo>
                <a:lnTo>
                  <a:pt x="53885" y="1862"/>
                </a:lnTo>
                <a:lnTo>
                  <a:pt x="59759" y="1242"/>
                </a:lnTo>
                <a:lnTo>
                  <a:pt x="65662" y="828"/>
                </a:lnTo>
                <a:lnTo>
                  <a:pt x="71584" y="552"/>
                </a:lnTo>
                <a:lnTo>
                  <a:pt x="83460" y="246"/>
                </a:lnTo>
                <a:lnTo>
                  <a:pt x="131100" y="10"/>
                </a:lnTo>
                <a:lnTo>
                  <a:pt x="135073" y="999"/>
                </a:lnTo>
                <a:lnTo>
                  <a:pt x="137721" y="2651"/>
                </a:lnTo>
                <a:lnTo>
                  <a:pt x="139486" y="4744"/>
                </a:lnTo>
                <a:lnTo>
                  <a:pt x="141657" y="6139"/>
                </a:lnTo>
                <a:lnTo>
                  <a:pt x="144096" y="7070"/>
                </a:lnTo>
                <a:lnTo>
                  <a:pt x="146716" y="7690"/>
                </a:lnTo>
                <a:lnTo>
                  <a:pt x="148463" y="9095"/>
                </a:lnTo>
                <a:lnTo>
                  <a:pt x="149627" y="11025"/>
                </a:lnTo>
                <a:lnTo>
                  <a:pt x="151495" y="16510"/>
                </a:lnTo>
                <a:lnTo>
                  <a:pt x="151649" y="15968"/>
                </a:lnTo>
                <a:lnTo>
                  <a:pt x="151751" y="14614"/>
                </a:lnTo>
                <a:lnTo>
                  <a:pt x="151915" y="10053"/>
                </a:lnTo>
                <a:lnTo>
                  <a:pt x="151956" y="0"/>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9" name="SMARTInkAnnotation219"/>
          <p:cNvSpPr/>
          <p:nvPr/>
        </p:nvSpPr>
        <p:spPr bwMode="auto">
          <a:xfrm>
            <a:off x="2587636" y="2741414"/>
            <a:ext cx="35756" cy="123498"/>
          </a:xfrm>
          <a:custGeom>
            <a:avLst/>
            <a:gdLst/>
            <a:ahLst/>
            <a:cxnLst/>
            <a:rect l="0" t="0" r="0" b="0"/>
            <a:pathLst>
              <a:path w="35756" h="123498">
                <a:moveTo>
                  <a:pt x="0" y="0"/>
                </a:moveTo>
                <a:lnTo>
                  <a:pt x="0" y="4740"/>
                </a:lnTo>
                <a:lnTo>
                  <a:pt x="994" y="6137"/>
                </a:lnTo>
                <a:lnTo>
                  <a:pt x="2649" y="7068"/>
                </a:lnTo>
                <a:lnTo>
                  <a:pt x="4746" y="7688"/>
                </a:lnTo>
                <a:lnTo>
                  <a:pt x="6144" y="9094"/>
                </a:lnTo>
                <a:lnTo>
                  <a:pt x="7075" y="11023"/>
                </a:lnTo>
                <a:lnTo>
                  <a:pt x="7696" y="13302"/>
                </a:lnTo>
                <a:lnTo>
                  <a:pt x="8111" y="16806"/>
                </a:lnTo>
                <a:lnTo>
                  <a:pt x="8387" y="21125"/>
                </a:lnTo>
                <a:lnTo>
                  <a:pt x="8571" y="25990"/>
                </a:lnTo>
                <a:lnTo>
                  <a:pt x="8830" y="42317"/>
                </a:lnTo>
                <a:lnTo>
                  <a:pt x="9859" y="48055"/>
                </a:lnTo>
                <a:lnTo>
                  <a:pt x="11539" y="53865"/>
                </a:lnTo>
                <a:lnTo>
                  <a:pt x="13652" y="59722"/>
                </a:lnTo>
                <a:lnTo>
                  <a:pt x="15060" y="65611"/>
                </a:lnTo>
                <a:lnTo>
                  <a:pt x="16000" y="71522"/>
                </a:lnTo>
                <a:lnTo>
                  <a:pt x="16626" y="77447"/>
                </a:lnTo>
                <a:lnTo>
                  <a:pt x="17043" y="82389"/>
                </a:lnTo>
                <a:lnTo>
                  <a:pt x="17321" y="86676"/>
                </a:lnTo>
                <a:lnTo>
                  <a:pt x="17506" y="90526"/>
                </a:lnTo>
                <a:lnTo>
                  <a:pt x="18623" y="95077"/>
                </a:lnTo>
                <a:lnTo>
                  <a:pt x="20361" y="100096"/>
                </a:lnTo>
                <a:lnTo>
                  <a:pt x="25541" y="112927"/>
                </a:lnTo>
                <a:lnTo>
                  <a:pt x="26959" y="114972"/>
                </a:lnTo>
                <a:lnTo>
                  <a:pt x="28898" y="117328"/>
                </a:lnTo>
                <a:lnTo>
                  <a:pt x="34400" y="123497"/>
                </a:lnTo>
                <a:lnTo>
                  <a:pt x="34852" y="123011"/>
                </a:lnTo>
                <a:lnTo>
                  <a:pt x="35354" y="119825"/>
                </a:lnTo>
                <a:lnTo>
                  <a:pt x="35636" y="117194"/>
                </a:lnTo>
                <a:lnTo>
                  <a:pt x="35702" y="113932"/>
                </a:lnTo>
                <a:lnTo>
                  <a:pt x="35755" y="107156"/>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0" name="SMARTInkAnnotation220"/>
          <p:cNvSpPr/>
          <p:nvPr/>
        </p:nvSpPr>
        <p:spPr bwMode="auto">
          <a:xfrm>
            <a:off x="3195582" y="2652117"/>
            <a:ext cx="148045" cy="214312"/>
          </a:xfrm>
          <a:custGeom>
            <a:avLst/>
            <a:gdLst/>
            <a:ahLst/>
            <a:cxnLst/>
            <a:rect l="0" t="0" r="0" b="0"/>
            <a:pathLst>
              <a:path w="148045" h="214312">
                <a:moveTo>
                  <a:pt x="133956" y="35718"/>
                </a:moveTo>
                <a:lnTo>
                  <a:pt x="133956" y="22157"/>
                </a:lnTo>
                <a:lnTo>
                  <a:pt x="132963" y="20725"/>
                </a:lnTo>
                <a:lnTo>
                  <a:pt x="131307" y="19769"/>
                </a:lnTo>
                <a:lnTo>
                  <a:pt x="126260" y="18237"/>
                </a:lnTo>
                <a:lnTo>
                  <a:pt x="125845" y="17118"/>
                </a:lnTo>
                <a:lnTo>
                  <a:pt x="125181" y="10841"/>
                </a:lnTo>
                <a:lnTo>
                  <a:pt x="125050" y="9307"/>
                </a:lnTo>
                <a:lnTo>
                  <a:pt x="122383" y="9097"/>
                </a:lnTo>
                <a:lnTo>
                  <a:pt x="117324" y="8962"/>
                </a:lnTo>
                <a:lnTo>
                  <a:pt x="113984" y="6298"/>
                </a:lnTo>
                <a:lnTo>
                  <a:pt x="108492" y="1244"/>
                </a:lnTo>
                <a:lnTo>
                  <a:pt x="105092" y="553"/>
                </a:lnTo>
                <a:lnTo>
                  <a:pt x="99563" y="109"/>
                </a:lnTo>
                <a:lnTo>
                  <a:pt x="96158" y="48"/>
                </a:lnTo>
                <a:lnTo>
                  <a:pt x="76941" y="0"/>
                </a:lnTo>
                <a:lnTo>
                  <a:pt x="74096" y="992"/>
                </a:lnTo>
                <a:lnTo>
                  <a:pt x="71206" y="2646"/>
                </a:lnTo>
                <a:lnTo>
                  <a:pt x="68287" y="4740"/>
                </a:lnTo>
                <a:lnTo>
                  <a:pt x="65347" y="7129"/>
                </a:lnTo>
                <a:lnTo>
                  <a:pt x="62394" y="9713"/>
                </a:lnTo>
                <a:lnTo>
                  <a:pt x="59433" y="12429"/>
                </a:lnTo>
                <a:lnTo>
                  <a:pt x="57458" y="15231"/>
                </a:lnTo>
                <a:lnTo>
                  <a:pt x="55264" y="20990"/>
                </a:lnTo>
                <a:lnTo>
                  <a:pt x="51640" y="26857"/>
                </a:lnTo>
                <a:lnTo>
                  <a:pt x="49284" y="29811"/>
                </a:lnTo>
                <a:lnTo>
                  <a:pt x="46719" y="32773"/>
                </a:lnTo>
                <a:lnTo>
                  <a:pt x="44017" y="35739"/>
                </a:lnTo>
                <a:lnTo>
                  <a:pt x="38365" y="41681"/>
                </a:lnTo>
                <a:lnTo>
                  <a:pt x="14765" y="65484"/>
                </a:lnTo>
                <a:lnTo>
                  <a:pt x="12782" y="69453"/>
                </a:lnTo>
                <a:lnTo>
                  <a:pt x="11460" y="74083"/>
                </a:lnTo>
                <a:lnTo>
                  <a:pt x="10579" y="79154"/>
                </a:lnTo>
                <a:lnTo>
                  <a:pt x="8998" y="83527"/>
                </a:lnTo>
                <a:lnTo>
                  <a:pt x="6951" y="87435"/>
                </a:lnTo>
                <a:lnTo>
                  <a:pt x="4593" y="91032"/>
                </a:lnTo>
                <a:lnTo>
                  <a:pt x="3021" y="95415"/>
                </a:lnTo>
                <a:lnTo>
                  <a:pt x="1973" y="100320"/>
                </a:lnTo>
                <a:lnTo>
                  <a:pt x="1275" y="105575"/>
                </a:lnTo>
                <a:lnTo>
                  <a:pt x="809" y="110071"/>
                </a:lnTo>
                <a:lnTo>
                  <a:pt x="498" y="114060"/>
                </a:lnTo>
                <a:lnTo>
                  <a:pt x="291" y="117712"/>
                </a:lnTo>
                <a:lnTo>
                  <a:pt x="61" y="124415"/>
                </a:lnTo>
                <a:lnTo>
                  <a:pt x="0" y="127592"/>
                </a:lnTo>
                <a:lnTo>
                  <a:pt x="952" y="131694"/>
                </a:lnTo>
                <a:lnTo>
                  <a:pt x="2580" y="136413"/>
                </a:lnTo>
                <a:lnTo>
                  <a:pt x="4659" y="141544"/>
                </a:lnTo>
                <a:lnTo>
                  <a:pt x="6045" y="145956"/>
                </a:lnTo>
                <a:lnTo>
                  <a:pt x="6969" y="149890"/>
                </a:lnTo>
                <a:lnTo>
                  <a:pt x="7584" y="153505"/>
                </a:lnTo>
                <a:lnTo>
                  <a:pt x="10917" y="160167"/>
                </a:lnTo>
                <a:lnTo>
                  <a:pt x="13196" y="163333"/>
                </a:lnTo>
                <a:lnTo>
                  <a:pt x="15729" y="169496"/>
                </a:lnTo>
                <a:lnTo>
                  <a:pt x="16404" y="172528"/>
                </a:lnTo>
                <a:lnTo>
                  <a:pt x="19803" y="178544"/>
                </a:lnTo>
                <a:lnTo>
                  <a:pt x="22100" y="181537"/>
                </a:lnTo>
                <a:lnTo>
                  <a:pt x="24624" y="184524"/>
                </a:lnTo>
                <a:lnTo>
                  <a:pt x="27300" y="187509"/>
                </a:lnTo>
                <a:lnTo>
                  <a:pt x="32922" y="193470"/>
                </a:lnTo>
                <a:lnTo>
                  <a:pt x="38731" y="199426"/>
                </a:lnTo>
                <a:lnTo>
                  <a:pt x="41671" y="201412"/>
                </a:lnTo>
                <a:lnTo>
                  <a:pt x="44624" y="202735"/>
                </a:lnTo>
                <a:lnTo>
                  <a:pt x="47585" y="203618"/>
                </a:lnTo>
                <a:lnTo>
                  <a:pt x="51546" y="205198"/>
                </a:lnTo>
                <a:lnTo>
                  <a:pt x="56173" y="207244"/>
                </a:lnTo>
                <a:lnTo>
                  <a:pt x="61244" y="209600"/>
                </a:lnTo>
                <a:lnTo>
                  <a:pt x="65618" y="211171"/>
                </a:lnTo>
                <a:lnTo>
                  <a:pt x="69527" y="212218"/>
                </a:lnTo>
                <a:lnTo>
                  <a:pt x="73126" y="212916"/>
                </a:lnTo>
                <a:lnTo>
                  <a:pt x="76519" y="213381"/>
                </a:lnTo>
                <a:lnTo>
                  <a:pt x="79773" y="213692"/>
                </a:lnTo>
                <a:lnTo>
                  <a:pt x="82937" y="213899"/>
                </a:lnTo>
                <a:lnTo>
                  <a:pt x="86039" y="214037"/>
                </a:lnTo>
                <a:lnTo>
                  <a:pt x="92134" y="214190"/>
                </a:lnTo>
                <a:lnTo>
                  <a:pt x="123251" y="214311"/>
                </a:lnTo>
                <a:lnTo>
                  <a:pt x="126881" y="211666"/>
                </a:lnTo>
                <a:lnTo>
                  <a:pt x="129239" y="209572"/>
                </a:lnTo>
                <a:lnTo>
                  <a:pt x="131804" y="208175"/>
                </a:lnTo>
                <a:lnTo>
                  <a:pt x="134508" y="207244"/>
                </a:lnTo>
                <a:lnTo>
                  <a:pt x="142882" y="205385"/>
                </a:lnTo>
                <a:lnTo>
                  <a:pt x="142894" y="205383"/>
                </a:lnTo>
                <a:lnTo>
                  <a:pt x="148044" y="205383"/>
                </a:lnTo>
                <a:lnTo>
                  <a:pt x="142894" y="205383"/>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1" name="SMARTInkAnnotation221"/>
          <p:cNvSpPr/>
          <p:nvPr/>
        </p:nvSpPr>
        <p:spPr bwMode="auto">
          <a:xfrm>
            <a:off x="3454678" y="2653358"/>
            <a:ext cx="8939" cy="175576"/>
          </a:xfrm>
          <a:custGeom>
            <a:avLst/>
            <a:gdLst/>
            <a:ahLst/>
            <a:cxnLst/>
            <a:rect l="0" t="0" r="0" b="0"/>
            <a:pathLst>
              <a:path w="8939" h="175576">
                <a:moveTo>
                  <a:pt x="0" y="7688"/>
                </a:moveTo>
                <a:lnTo>
                  <a:pt x="0" y="0"/>
                </a:lnTo>
                <a:lnTo>
                  <a:pt x="0" y="17070"/>
                </a:lnTo>
                <a:lnTo>
                  <a:pt x="994" y="19896"/>
                </a:lnTo>
                <a:lnTo>
                  <a:pt x="2648" y="21780"/>
                </a:lnTo>
                <a:lnTo>
                  <a:pt x="4745" y="23036"/>
                </a:lnTo>
                <a:lnTo>
                  <a:pt x="6143" y="25858"/>
                </a:lnTo>
                <a:lnTo>
                  <a:pt x="7075" y="29723"/>
                </a:lnTo>
                <a:lnTo>
                  <a:pt x="7696" y="34284"/>
                </a:lnTo>
                <a:lnTo>
                  <a:pt x="8111" y="39310"/>
                </a:lnTo>
                <a:lnTo>
                  <a:pt x="8386" y="44644"/>
                </a:lnTo>
                <a:lnTo>
                  <a:pt x="8775" y="58987"/>
                </a:lnTo>
                <a:lnTo>
                  <a:pt x="8932" y="100221"/>
                </a:lnTo>
                <a:lnTo>
                  <a:pt x="8938" y="175575"/>
                </a:lnTo>
                <a:lnTo>
                  <a:pt x="8938" y="155216"/>
                </a:lnTo>
                <a:lnTo>
                  <a:pt x="7945" y="152673"/>
                </a:lnTo>
                <a:lnTo>
                  <a:pt x="6290" y="149985"/>
                </a:lnTo>
                <a:lnTo>
                  <a:pt x="0" y="141633"/>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2" name="SMARTInkAnnotation222"/>
          <p:cNvSpPr/>
          <p:nvPr/>
        </p:nvSpPr>
        <p:spPr bwMode="auto">
          <a:xfrm>
            <a:off x="3277149" y="2536140"/>
            <a:ext cx="7697" cy="17751"/>
          </a:xfrm>
          <a:custGeom>
            <a:avLst/>
            <a:gdLst/>
            <a:ahLst/>
            <a:cxnLst/>
            <a:rect l="0" t="0" r="0" b="0"/>
            <a:pathLst>
              <a:path w="7697" h="17751">
                <a:moveTo>
                  <a:pt x="7696" y="17750"/>
                </a:moveTo>
                <a:lnTo>
                  <a:pt x="2951" y="17750"/>
                </a:lnTo>
                <a:lnTo>
                  <a:pt x="1553" y="16758"/>
                </a:lnTo>
                <a:lnTo>
                  <a:pt x="621" y="15104"/>
                </a:lnTo>
                <a:lnTo>
                  <a:pt x="0" y="13009"/>
                </a:lnTo>
                <a:lnTo>
                  <a:pt x="579" y="11613"/>
                </a:lnTo>
                <a:lnTo>
                  <a:pt x="1958" y="10682"/>
                </a:lnTo>
                <a:lnTo>
                  <a:pt x="7360" y="8930"/>
                </a:lnTo>
                <a:lnTo>
                  <a:pt x="7472" y="7901"/>
                </a:lnTo>
                <a:lnTo>
                  <a:pt x="7547" y="6223"/>
                </a:lnTo>
                <a:lnTo>
                  <a:pt x="7693" y="0"/>
                </a:lnTo>
                <a:lnTo>
                  <a:pt x="7696" y="8820"/>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3" name="SMARTInkAnnotation223"/>
          <p:cNvSpPr/>
          <p:nvPr/>
        </p:nvSpPr>
        <p:spPr bwMode="auto">
          <a:xfrm>
            <a:off x="3392108" y="2509242"/>
            <a:ext cx="8940" cy="14075"/>
          </a:xfrm>
          <a:custGeom>
            <a:avLst/>
            <a:gdLst/>
            <a:ahLst/>
            <a:cxnLst/>
            <a:rect l="0" t="0" r="0" b="0"/>
            <a:pathLst>
              <a:path w="8940" h="14075">
                <a:moveTo>
                  <a:pt x="8939" y="8929"/>
                </a:moveTo>
                <a:lnTo>
                  <a:pt x="9" y="8929"/>
                </a:lnTo>
                <a:lnTo>
                  <a:pt x="2" y="14074"/>
                </a:lnTo>
                <a:lnTo>
                  <a:pt x="0" y="9006"/>
                </a:lnTo>
                <a:lnTo>
                  <a:pt x="993" y="8981"/>
                </a:lnTo>
                <a:lnTo>
                  <a:pt x="4745" y="8952"/>
                </a:lnTo>
                <a:lnTo>
                  <a:pt x="6143" y="7952"/>
                </a:lnTo>
                <a:lnTo>
                  <a:pt x="7075" y="6293"/>
                </a:lnTo>
                <a:lnTo>
                  <a:pt x="8939" y="0"/>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4" name="SMARTInkAnnotation224"/>
          <p:cNvSpPr/>
          <p:nvPr/>
        </p:nvSpPr>
        <p:spPr bwMode="auto">
          <a:xfrm>
            <a:off x="3553111" y="2661046"/>
            <a:ext cx="8831" cy="17861"/>
          </a:xfrm>
          <a:custGeom>
            <a:avLst/>
            <a:gdLst/>
            <a:ahLst/>
            <a:cxnLst/>
            <a:rect l="0" t="0" r="0" b="0"/>
            <a:pathLst>
              <a:path w="8831" h="17861">
                <a:moveTo>
                  <a:pt x="8830" y="17860"/>
                </a:moveTo>
                <a:lnTo>
                  <a:pt x="8830" y="9298"/>
                </a:lnTo>
                <a:lnTo>
                  <a:pt x="7837" y="9175"/>
                </a:lnTo>
                <a:lnTo>
                  <a:pt x="6181" y="9094"/>
                </a:lnTo>
                <a:lnTo>
                  <a:pt x="4085" y="9039"/>
                </a:lnTo>
                <a:lnTo>
                  <a:pt x="2687" y="8011"/>
                </a:lnTo>
                <a:lnTo>
                  <a:pt x="1755" y="6333"/>
                </a:lnTo>
                <a:lnTo>
                  <a:pt x="0" y="371"/>
                </a:lnTo>
                <a:lnTo>
                  <a:pt x="957" y="248"/>
                </a:lnTo>
                <a:lnTo>
                  <a:pt x="2589" y="165"/>
                </a:lnTo>
                <a:lnTo>
                  <a:pt x="8830" y="0"/>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5" name="SMARTInkAnnotation225"/>
          <p:cNvSpPr/>
          <p:nvPr/>
        </p:nvSpPr>
        <p:spPr bwMode="auto">
          <a:xfrm>
            <a:off x="3115012" y="2687835"/>
            <a:ext cx="8940" cy="1"/>
          </a:xfrm>
          <a:custGeom>
            <a:avLst/>
            <a:gdLst/>
            <a:ahLst/>
            <a:cxnLst/>
            <a:rect l="0" t="0" r="0" b="0"/>
            <a:pathLst>
              <a:path w="8940" h="1">
                <a:moveTo>
                  <a:pt x="8939" y="0"/>
                </a:moveTo>
                <a:lnTo>
                  <a:pt x="0" y="0"/>
                </a:lnTo>
              </a:path>
            </a:pathLst>
          </a:custGeom>
          <a:solidFill>
            <a:schemeClr val="accent1"/>
          </a:solid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6" name="SMARTInkAnnotation226"/>
          <p:cNvSpPr/>
          <p:nvPr/>
        </p:nvSpPr>
        <p:spPr bwMode="auto">
          <a:xfrm>
            <a:off x="3106074" y="2786062"/>
            <a:ext cx="26448" cy="17860"/>
          </a:xfrm>
          <a:custGeom>
            <a:avLst/>
            <a:gdLst/>
            <a:ahLst/>
            <a:cxnLst/>
            <a:rect l="0" t="0" r="0" b="0"/>
            <a:pathLst>
              <a:path w="26448" h="17860">
                <a:moveTo>
                  <a:pt x="17877" y="17859"/>
                </a:moveTo>
                <a:lnTo>
                  <a:pt x="26447" y="17859"/>
                </a:lnTo>
                <a:lnTo>
                  <a:pt x="25577" y="16867"/>
                </a:lnTo>
                <a:lnTo>
                  <a:pt x="21961" y="13119"/>
                </a:lnTo>
                <a:lnTo>
                  <a:pt x="18613" y="10730"/>
                </a:lnTo>
                <a:lnTo>
                  <a:pt x="14395" y="8146"/>
                </a:lnTo>
                <a:lnTo>
                  <a:pt x="0" y="0"/>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7" name="Freeform 36"/>
          <p:cNvSpPr/>
          <p:nvPr/>
        </p:nvSpPr>
        <p:spPr bwMode="auto">
          <a:xfrm>
            <a:off x="3275910" y="2946796"/>
            <a:ext cx="11033" cy="1"/>
          </a:xfrm>
          <a:custGeom>
            <a:avLst/>
            <a:gdLst/>
            <a:ahLst/>
            <a:cxnLst/>
            <a:rect l="0" t="0" r="0" b="0"/>
            <a:pathLst>
              <a:path w="11033" h="1">
                <a:moveTo>
                  <a:pt x="8936" y="0"/>
                </a:moveTo>
                <a:lnTo>
                  <a:pt x="0" y="0"/>
                </a:lnTo>
                <a:lnTo>
                  <a:pt x="11032" y="0"/>
                </a:lnTo>
                <a:close/>
              </a:path>
            </a:pathLst>
          </a:custGeom>
          <a:solidFill>
            <a:schemeClr val="accent1"/>
          </a:solid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8" name="SMARTInkAnnotation228"/>
          <p:cNvSpPr/>
          <p:nvPr/>
        </p:nvSpPr>
        <p:spPr bwMode="auto">
          <a:xfrm>
            <a:off x="3409985" y="2946796"/>
            <a:ext cx="1" cy="8931"/>
          </a:xfrm>
          <a:custGeom>
            <a:avLst/>
            <a:gdLst/>
            <a:ahLst/>
            <a:cxnLst/>
            <a:rect l="0" t="0" r="0" b="0"/>
            <a:pathLst>
              <a:path w="1" h="8931">
                <a:moveTo>
                  <a:pt x="0" y="8930"/>
                </a:moveTo>
                <a:lnTo>
                  <a:pt x="0" y="0"/>
                </a:lnTo>
              </a:path>
            </a:pathLst>
          </a:custGeom>
          <a:solidFill>
            <a:schemeClr val="accent1"/>
          </a:solid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9" name="SMARTInkAnnotation229"/>
          <p:cNvSpPr/>
          <p:nvPr/>
        </p:nvSpPr>
        <p:spPr bwMode="auto">
          <a:xfrm>
            <a:off x="3544065" y="2803921"/>
            <a:ext cx="8938" cy="8931"/>
          </a:xfrm>
          <a:custGeom>
            <a:avLst/>
            <a:gdLst/>
            <a:ahLst/>
            <a:cxnLst/>
            <a:rect l="0" t="0" r="0" b="0"/>
            <a:pathLst>
              <a:path w="8938" h="8931">
                <a:moveTo>
                  <a:pt x="8937" y="8930"/>
                </a:moveTo>
                <a:lnTo>
                  <a:pt x="108" y="8930"/>
                </a:lnTo>
                <a:lnTo>
                  <a:pt x="72" y="7938"/>
                </a:lnTo>
                <a:lnTo>
                  <a:pt x="0" y="109"/>
                </a:lnTo>
                <a:lnTo>
                  <a:pt x="993" y="73"/>
                </a:lnTo>
                <a:lnTo>
                  <a:pt x="8937" y="0"/>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0" name="SMARTInkAnnotation230"/>
          <p:cNvSpPr/>
          <p:nvPr/>
        </p:nvSpPr>
        <p:spPr bwMode="auto">
          <a:xfrm>
            <a:off x="3687614" y="2652149"/>
            <a:ext cx="142485" cy="133868"/>
          </a:xfrm>
          <a:custGeom>
            <a:avLst/>
            <a:gdLst/>
            <a:ahLst/>
            <a:cxnLst/>
            <a:rect l="0" t="0" r="0" b="0"/>
            <a:pathLst>
              <a:path w="142485" h="133868">
                <a:moveTo>
                  <a:pt x="88853" y="8897"/>
                </a:moveTo>
                <a:lnTo>
                  <a:pt x="88853" y="4157"/>
                </a:lnTo>
                <a:lnTo>
                  <a:pt x="87859" y="2760"/>
                </a:lnTo>
                <a:lnTo>
                  <a:pt x="86204" y="1829"/>
                </a:lnTo>
                <a:lnTo>
                  <a:pt x="81157" y="335"/>
                </a:lnTo>
                <a:lnTo>
                  <a:pt x="77818" y="131"/>
                </a:lnTo>
                <a:lnTo>
                  <a:pt x="73023" y="41"/>
                </a:lnTo>
                <a:lnTo>
                  <a:pt x="67582" y="0"/>
                </a:lnTo>
                <a:lnTo>
                  <a:pt x="64741" y="981"/>
                </a:lnTo>
                <a:lnTo>
                  <a:pt x="61852" y="2628"/>
                </a:lnTo>
                <a:lnTo>
                  <a:pt x="58934" y="4718"/>
                </a:lnTo>
                <a:lnTo>
                  <a:pt x="55996" y="7103"/>
                </a:lnTo>
                <a:lnTo>
                  <a:pt x="53044" y="9686"/>
                </a:lnTo>
                <a:lnTo>
                  <a:pt x="50082" y="12399"/>
                </a:lnTo>
                <a:lnTo>
                  <a:pt x="46122" y="15201"/>
                </a:lnTo>
                <a:lnTo>
                  <a:pt x="41495" y="18061"/>
                </a:lnTo>
                <a:lnTo>
                  <a:pt x="36424" y="20959"/>
                </a:lnTo>
                <a:lnTo>
                  <a:pt x="32050" y="24876"/>
                </a:lnTo>
                <a:lnTo>
                  <a:pt x="28142" y="29472"/>
                </a:lnTo>
                <a:lnTo>
                  <a:pt x="24542" y="34520"/>
                </a:lnTo>
                <a:lnTo>
                  <a:pt x="21150" y="38878"/>
                </a:lnTo>
                <a:lnTo>
                  <a:pt x="17895" y="42775"/>
                </a:lnTo>
                <a:lnTo>
                  <a:pt x="14732" y="46365"/>
                </a:lnTo>
                <a:lnTo>
                  <a:pt x="11629" y="50743"/>
                </a:lnTo>
                <a:lnTo>
                  <a:pt x="8568" y="55646"/>
                </a:lnTo>
                <a:lnTo>
                  <a:pt x="5534" y="60899"/>
                </a:lnTo>
                <a:lnTo>
                  <a:pt x="3512" y="66385"/>
                </a:lnTo>
                <a:lnTo>
                  <a:pt x="2163" y="72027"/>
                </a:lnTo>
                <a:lnTo>
                  <a:pt x="1265" y="77773"/>
                </a:lnTo>
                <a:lnTo>
                  <a:pt x="665" y="82596"/>
                </a:lnTo>
                <a:lnTo>
                  <a:pt x="265" y="86803"/>
                </a:lnTo>
                <a:lnTo>
                  <a:pt x="0" y="90600"/>
                </a:lnTo>
                <a:lnTo>
                  <a:pt x="815" y="94123"/>
                </a:lnTo>
                <a:lnTo>
                  <a:pt x="2352" y="97465"/>
                </a:lnTo>
                <a:lnTo>
                  <a:pt x="4370" y="100684"/>
                </a:lnTo>
                <a:lnTo>
                  <a:pt x="6708" y="103823"/>
                </a:lnTo>
                <a:lnTo>
                  <a:pt x="9260" y="106908"/>
                </a:lnTo>
                <a:lnTo>
                  <a:pt x="11955" y="109956"/>
                </a:lnTo>
                <a:lnTo>
                  <a:pt x="17597" y="115989"/>
                </a:lnTo>
                <a:lnTo>
                  <a:pt x="29312" y="127947"/>
                </a:lnTo>
                <a:lnTo>
                  <a:pt x="33268" y="129936"/>
                </a:lnTo>
                <a:lnTo>
                  <a:pt x="37892" y="131261"/>
                </a:lnTo>
                <a:lnTo>
                  <a:pt x="42961" y="132145"/>
                </a:lnTo>
                <a:lnTo>
                  <a:pt x="47333" y="132734"/>
                </a:lnTo>
                <a:lnTo>
                  <a:pt x="51241" y="133127"/>
                </a:lnTo>
                <a:lnTo>
                  <a:pt x="54840" y="133389"/>
                </a:lnTo>
                <a:lnTo>
                  <a:pt x="59225" y="133563"/>
                </a:lnTo>
                <a:lnTo>
                  <a:pt x="69395" y="133758"/>
                </a:lnTo>
                <a:lnTo>
                  <a:pt x="86287" y="133867"/>
                </a:lnTo>
                <a:lnTo>
                  <a:pt x="91116" y="132890"/>
                </a:lnTo>
                <a:lnTo>
                  <a:pt x="95327" y="131246"/>
                </a:lnTo>
                <a:lnTo>
                  <a:pt x="99128" y="129159"/>
                </a:lnTo>
                <a:lnTo>
                  <a:pt x="103648" y="127767"/>
                </a:lnTo>
                <a:lnTo>
                  <a:pt x="108648" y="126839"/>
                </a:lnTo>
                <a:lnTo>
                  <a:pt x="113967" y="126220"/>
                </a:lnTo>
                <a:lnTo>
                  <a:pt x="118507" y="125808"/>
                </a:lnTo>
                <a:lnTo>
                  <a:pt x="122527" y="125533"/>
                </a:lnTo>
                <a:lnTo>
                  <a:pt x="131369" y="125092"/>
                </a:lnTo>
                <a:lnTo>
                  <a:pt x="135227" y="122385"/>
                </a:lnTo>
                <a:lnTo>
                  <a:pt x="141051" y="117304"/>
                </a:lnTo>
                <a:lnTo>
                  <a:pt x="141529" y="117879"/>
                </a:lnTo>
                <a:lnTo>
                  <a:pt x="142059" y="121164"/>
                </a:lnTo>
                <a:lnTo>
                  <a:pt x="142201" y="121445"/>
                </a:lnTo>
                <a:lnTo>
                  <a:pt x="142428" y="117412"/>
                </a:lnTo>
                <a:lnTo>
                  <a:pt x="142484" y="116053"/>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1" name="SMARTInkAnnotation231"/>
          <p:cNvSpPr/>
          <p:nvPr/>
        </p:nvSpPr>
        <p:spPr bwMode="auto">
          <a:xfrm>
            <a:off x="3892668" y="2643187"/>
            <a:ext cx="8939" cy="141108"/>
          </a:xfrm>
          <a:custGeom>
            <a:avLst/>
            <a:gdLst/>
            <a:ahLst/>
            <a:cxnLst/>
            <a:rect l="0" t="0" r="0" b="0"/>
            <a:pathLst>
              <a:path w="8939" h="141108">
                <a:moveTo>
                  <a:pt x="0" y="0"/>
                </a:moveTo>
                <a:lnTo>
                  <a:pt x="0" y="34552"/>
                </a:lnTo>
                <a:lnTo>
                  <a:pt x="993" y="39902"/>
                </a:lnTo>
                <a:lnTo>
                  <a:pt x="2648" y="45453"/>
                </a:lnTo>
                <a:lnTo>
                  <a:pt x="4745" y="51138"/>
                </a:lnTo>
                <a:lnTo>
                  <a:pt x="6143" y="56912"/>
                </a:lnTo>
                <a:lnTo>
                  <a:pt x="7074" y="62746"/>
                </a:lnTo>
                <a:lnTo>
                  <a:pt x="7696" y="68620"/>
                </a:lnTo>
                <a:lnTo>
                  <a:pt x="8110" y="74520"/>
                </a:lnTo>
                <a:lnTo>
                  <a:pt x="8386" y="80438"/>
                </a:lnTo>
                <a:lnTo>
                  <a:pt x="8775" y="95602"/>
                </a:lnTo>
                <a:lnTo>
                  <a:pt x="8938" y="140223"/>
                </a:lnTo>
                <a:lnTo>
                  <a:pt x="8938" y="141107"/>
                </a:lnTo>
                <a:lnTo>
                  <a:pt x="7945" y="140704"/>
                </a:lnTo>
                <a:lnTo>
                  <a:pt x="6290" y="139443"/>
                </a:lnTo>
                <a:lnTo>
                  <a:pt x="1242" y="135031"/>
                </a:lnTo>
                <a:lnTo>
                  <a:pt x="828" y="133677"/>
                </a:lnTo>
                <a:lnTo>
                  <a:pt x="552" y="131782"/>
                </a:lnTo>
                <a:lnTo>
                  <a:pt x="0" y="125015"/>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2" name="SMARTInkAnnotation232"/>
          <p:cNvSpPr/>
          <p:nvPr/>
        </p:nvSpPr>
        <p:spPr bwMode="auto">
          <a:xfrm>
            <a:off x="3740713" y="2536031"/>
            <a:ext cx="17878" cy="8930"/>
          </a:xfrm>
          <a:custGeom>
            <a:avLst/>
            <a:gdLst/>
            <a:ahLst/>
            <a:cxnLst/>
            <a:rect l="0" t="0" r="0" b="0"/>
            <a:pathLst>
              <a:path w="17878" h="8930">
                <a:moveTo>
                  <a:pt x="0" y="8929"/>
                </a:moveTo>
                <a:lnTo>
                  <a:pt x="16525" y="8929"/>
                </a:lnTo>
                <a:lnTo>
                  <a:pt x="16976" y="7937"/>
                </a:lnTo>
                <a:lnTo>
                  <a:pt x="17276" y="6283"/>
                </a:lnTo>
                <a:lnTo>
                  <a:pt x="17877" y="0"/>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3" name="SMARTInkAnnotation233"/>
          <p:cNvSpPr/>
          <p:nvPr/>
        </p:nvSpPr>
        <p:spPr bwMode="auto">
          <a:xfrm>
            <a:off x="3839036" y="2518171"/>
            <a:ext cx="1" cy="8931"/>
          </a:xfrm>
          <a:custGeom>
            <a:avLst/>
            <a:gdLst/>
            <a:ahLst/>
            <a:cxnLst/>
            <a:rect l="0" t="0" r="0" b="0"/>
            <a:pathLst>
              <a:path w="1" h="8931">
                <a:moveTo>
                  <a:pt x="0" y="8930"/>
                </a:moveTo>
                <a:lnTo>
                  <a:pt x="0" y="0"/>
                </a:lnTo>
              </a:path>
            </a:pathLst>
          </a:custGeom>
          <a:solidFill>
            <a:schemeClr val="accent1"/>
          </a:solid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4" name="SMARTInkAnnotation234"/>
          <p:cNvSpPr/>
          <p:nvPr/>
        </p:nvSpPr>
        <p:spPr bwMode="auto">
          <a:xfrm>
            <a:off x="3999931" y="2643187"/>
            <a:ext cx="8939" cy="8931"/>
          </a:xfrm>
          <a:custGeom>
            <a:avLst/>
            <a:gdLst/>
            <a:ahLst/>
            <a:cxnLst/>
            <a:rect l="0" t="0" r="0" b="0"/>
            <a:pathLst>
              <a:path w="8939" h="8931">
                <a:moveTo>
                  <a:pt x="0" y="0"/>
                </a:moveTo>
                <a:lnTo>
                  <a:pt x="4745" y="0"/>
                </a:lnTo>
                <a:lnTo>
                  <a:pt x="6143" y="992"/>
                </a:lnTo>
                <a:lnTo>
                  <a:pt x="7074" y="2646"/>
                </a:lnTo>
                <a:lnTo>
                  <a:pt x="8938" y="8930"/>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5" name="SMARTInkAnnotation235"/>
          <p:cNvSpPr/>
          <p:nvPr/>
        </p:nvSpPr>
        <p:spPr bwMode="auto">
          <a:xfrm>
            <a:off x="3999931" y="2741414"/>
            <a:ext cx="17878" cy="8929"/>
          </a:xfrm>
          <a:custGeom>
            <a:avLst/>
            <a:gdLst/>
            <a:ahLst/>
            <a:cxnLst/>
            <a:rect l="0" t="0" r="0" b="0"/>
            <a:pathLst>
              <a:path w="17878" h="8929">
                <a:moveTo>
                  <a:pt x="0" y="0"/>
                </a:moveTo>
                <a:lnTo>
                  <a:pt x="0" y="8920"/>
                </a:lnTo>
                <a:lnTo>
                  <a:pt x="7696" y="8928"/>
                </a:lnTo>
                <a:lnTo>
                  <a:pt x="9103" y="7937"/>
                </a:lnTo>
                <a:lnTo>
                  <a:pt x="11035" y="6283"/>
                </a:lnTo>
                <a:lnTo>
                  <a:pt x="17877" y="0"/>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6" name="SMARTInkAnnotation236"/>
          <p:cNvSpPr/>
          <p:nvPr/>
        </p:nvSpPr>
        <p:spPr bwMode="auto">
          <a:xfrm>
            <a:off x="3731774" y="2875359"/>
            <a:ext cx="8939" cy="5146"/>
          </a:xfrm>
          <a:custGeom>
            <a:avLst/>
            <a:gdLst/>
            <a:ahLst/>
            <a:cxnLst/>
            <a:rect l="0" t="0" r="0" b="0"/>
            <a:pathLst>
              <a:path w="8939" h="5146">
                <a:moveTo>
                  <a:pt x="0" y="0"/>
                </a:moveTo>
                <a:lnTo>
                  <a:pt x="8906" y="0"/>
                </a:lnTo>
                <a:lnTo>
                  <a:pt x="8932" y="5145"/>
                </a:lnTo>
                <a:lnTo>
                  <a:pt x="8938" y="0"/>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7" name="SMARTInkAnnotation237"/>
          <p:cNvSpPr/>
          <p:nvPr/>
        </p:nvSpPr>
        <p:spPr bwMode="auto">
          <a:xfrm>
            <a:off x="3865852" y="2875359"/>
            <a:ext cx="8940" cy="8898"/>
          </a:xfrm>
          <a:custGeom>
            <a:avLst/>
            <a:gdLst/>
            <a:ahLst/>
            <a:cxnLst/>
            <a:rect l="0" t="0" r="0" b="0"/>
            <a:pathLst>
              <a:path w="8940" h="8898">
                <a:moveTo>
                  <a:pt x="0" y="0"/>
                </a:moveTo>
                <a:lnTo>
                  <a:pt x="0" y="8897"/>
                </a:lnTo>
                <a:lnTo>
                  <a:pt x="0" y="367"/>
                </a:lnTo>
                <a:lnTo>
                  <a:pt x="994" y="244"/>
                </a:lnTo>
                <a:lnTo>
                  <a:pt x="2649" y="163"/>
                </a:lnTo>
                <a:lnTo>
                  <a:pt x="8939" y="0"/>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8" name="SMARTInkAnnotation238"/>
          <p:cNvSpPr/>
          <p:nvPr/>
        </p:nvSpPr>
        <p:spPr bwMode="auto">
          <a:xfrm>
            <a:off x="4268088" y="2634257"/>
            <a:ext cx="384358" cy="53579"/>
          </a:xfrm>
          <a:custGeom>
            <a:avLst/>
            <a:gdLst/>
            <a:ahLst/>
            <a:cxnLst/>
            <a:rect l="0" t="0" r="0" b="0"/>
            <a:pathLst>
              <a:path w="384358" h="53579">
                <a:moveTo>
                  <a:pt x="0" y="53578"/>
                </a:moveTo>
                <a:lnTo>
                  <a:pt x="102041" y="53578"/>
                </a:lnTo>
                <a:lnTo>
                  <a:pt x="114707" y="52586"/>
                </a:lnTo>
                <a:lnTo>
                  <a:pt x="128116" y="50933"/>
                </a:lnTo>
                <a:lnTo>
                  <a:pt x="142022" y="48838"/>
                </a:lnTo>
                <a:lnTo>
                  <a:pt x="170715" y="43865"/>
                </a:lnTo>
                <a:lnTo>
                  <a:pt x="185318" y="41150"/>
                </a:lnTo>
                <a:lnTo>
                  <a:pt x="199027" y="39340"/>
                </a:lnTo>
                <a:lnTo>
                  <a:pt x="212138" y="38133"/>
                </a:lnTo>
                <a:lnTo>
                  <a:pt x="224852" y="37328"/>
                </a:lnTo>
                <a:lnTo>
                  <a:pt x="237301" y="35800"/>
                </a:lnTo>
                <a:lnTo>
                  <a:pt x="249572" y="33789"/>
                </a:lnTo>
                <a:lnTo>
                  <a:pt x="261726" y="31455"/>
                </a:lnTo>
                <a:lnTo>
                  <a:pt x="273802" y="29900"/>
                </a:lnTo>
                <a:lnTo>
                  <a:pt x="285825" y="28863"/>
                </a:lnTo>
                <a:lnTo>
                  <a:pt x="297813" y="28172"/>
                </a:lnTo>
                <a:lnTo>
                  <a:pt x="319078" y="27404"/>
                </a:lnTo>
                <a:lnTo>
                  <a:pt x="357995" y="26870"/>
                </a:lnTo>
                <a:lnTo>
                  <a:pt x="384354" y="26789"/>
                </a:lnTo>
                <a:lnTo>
                  <a:pt x="384357" y="22049"/>
                </a:lnTo>
                <a:lnTo>
                  <a:pt x="383364" y="20652"/>
                </a:lnTo>
                <a:lnTo>
                  <a:pt x="381709" y="19722"/>
                </a:lnTo>
                <a:lnTo>
                  <a:pt x="379613" y="19101"/>
                </a:lnTo>
                <a:lnTo>
                  <a:pt x="377222" y="17695"/>
                </a:lnTo>
                <a:lnTo>
                  <a:pt x="374635" y="15766"/>
                </a:lnTo>
                <a:lnTo>
                  <a:pt x="371917" y="13487"/>
                </a:lnTo>
                <a:lnTo>
                  <a:pt x="369112" y="10976"/>
                </a:lnTo>
                <a:lnTo>
                  <a:pt x="363346" y="5540"/>
                </a:lnTo>
                <a:lnTo>
                  <a:pt x="360419" y="3693"/>
                </a:lnTo>
                <a:lnTo>
                  <a:pt x="357474" y="2463"/>
                </a:lnTo>
                <a:lnTo>
                  <a:pt x="348604" y="0"/>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9" name="SMARTInkAnnotation239"/>
          <p:cNvSpPr/>
          <p:nvPr/>
        </p:nvSpPr>
        <p:spPr bwMode="auto">
          <a:xfrm>
            <a:off x="4549218" y="2589609"/>
            <a:ext cx="173791" cy="205346"/>
          </a:xfrm>
          <a:custGeom>
            <a:avLst/>
            <a:gdLst/>
            <a:ahLst/>
            <a:cxnLst/>
            <a:rect l="0" t="0" r="0" b="0"/>
            <a:pathLst>
              <a:path w="173791" h="205346">
                <a:moveTo>
                  <a:pt x="13843" y="0"/>
                </a:moveTo>
                <a:lnTo>
                  <a:pt x="0" y="0"/>
                </a:lnTo>
                <a:lnTo>
                  <a:pt x="2063" y="0"/>
                </a:lnTo>
                <a:lnTo>
                  <a:pt x="3010" y="992"/>
                </a:lnTo>
                <a:lnTo>
                  <a:pt x="3642" y="2646"/>
                </a:lnTo>
                <a:lnTo>
                  <a:pt x="4063" y="4740"/>
                </a:lnTo>
                <a:lnTo>
                  <a:pt x="5336" y="6137"/>
                </a:lnTo>
                <a:lnTo>
                  <a:pt x="7179" y="7068"/>
                </a:lnTo>
                <a:lnTo>
                  <a:pt x="9400" y="7688"/>
                </a:lnTo>
                <a:lnTo>
                  <a:pt x="12868" y="9094"/>
                </a:lnTo>
                <a:lnTo>
                  <a:pt x="17166" y="11023"/>
                </a:lnTo>
                <a:lnTo>
                  <a:pt x="22017" y="13302"/>
                </a:lnTo>
                <a:lnTo>
                  <a:pt x="28231" y="15813"/>
                </a:lnTo>
                <a:lnTo>
                  <a:pt x="43081" y="21249"/>
                </a:lnTo>
                <a:lnTo>
                  <a:pt x="51212" y="25080"/>
                </a:lnTo>
                <a:lnTo>
                  <a:pt x="59613" y="29618"/>
                </a:lnTo>
                <a:lnTo>
                  <a:pt x="68192" y="34628"/>
                </a:lnTo>
                <a:lnTo>
                  <a:pt x="83022" y="42841"/>
                </a:lnTo>
                <a:lnTo>
                  <a:pt x="89758" y="46420"/>
                </a:lnTo>
                <a:lnTo>
                  <a:pt x="97228" y="49798"/>
                </a:lnTo>
                <a:lnTo>
                  <a:pt x="105187" y="53042"/>
                </a:lnTo>
                <a:lnTo>
                  <a:pt x="113473" y="56197"/>
                </a:lnTo>
                <a:lnTo>
                  <a:pt x="120983" y="59293"/>
                </a:lnTo>
                <a:lnTo>
                  <a:pt x="127976" y="62349"/>
                </a:lnTo>
                <a:lnTo>
                  <a:pt x="134624" y="65378"/>
                </a:lnTo>
                <a:lnTo>
                  <a:pt x="140050" y="69382"/>
                </a:lnTo>
                <a:lnTo>
                  <a:pt x="144660" y="74036"/>
                </a:lnTo>
                <a:lnTo>
                  <a:pt x="148727" y="79123"/>
                </a:lnTo>
                <a:lnTo>
                  <a:pt x="153424" y="83506"/>
                </a:lnTo>
                <a:lnTo>
                  <a:pt x="158543" y="87421"/>
                </a:lnTo>
                <a:lnTo>
                  <a:pt x="163940" y="91023"/>
                </a:lnTo>
                <a:lnTo>
                  <a:pt x="167540" y="95408"/>
                </a:lnTo>
                <a:lnTo>
                  <a:pt x="169938" y="100316"/>
                </a:lnTo>
                <a:lnTo>
                  <a:pt x="171538" y="105573"/>
                </a:lnTo>
                <a:lnTo>
                  <a:pt x="172605" y="110069"/>
                </a:lnTo>
                <a:lnTo>
                  <a:pt x="173316" y="114059"/>
                </a:lnTo>
                <a:lnTo>
                  <a:pt x="173790" y="117711"/>
                </a:lnTo>
                <a:lnTo>
                  <a:pt x="173112" y="121138"/>
                </a:lnTo>
                <a:lnTo>
                  <a:pt x="171667" y="124415"/>
                </a:lnTo>
                <a:lnTo>
                  <a:pt x="169712" y="127592"/>
                </a:lnTo>
                <a:lnTo>
                  <a:pt x="166421" y="131694"/>
                </a:lnTo>
                <a:lnTo>
                  <a:pt x="162241" y="136413"/>
                </a:lnTo>
                <a:lnTo>
                  <a:pt x="157467" y="141544"/>
                </a:lnTo>
                <a:lnTo>
                  <a:pt x="152299" y="145956"/>
                </a:lnTo>
                <a:lnTo>
                  <a:pt x="146868" y="149890"/>
                </a:lnTo>
                <a:lnTo>
                  <a:pt x="141260" y="153505"/>
                </a:lnTo>
                <a:lnTo>
                  <a:pt x="135535" y="156907"/>
                </a:lnTo>
                <a:lnTo>
                  <a:pt x="129732" y="160167"/>
                </a:lnTo>
                <a:lnTo>
                  <a:pt x="123878" y="163333"/>
                </a:lnTo>
                <a:lnTo>
                  <a:pt x="116995" y="167427"/>
                </a:lnTo>
                <a:lnTo>
                  <a:pt x="101402" y="177269"/>
                </a:lnTo>
                <a:lnTo>
                  <a:pt x="94066" y="181679"/>
                </a:lnTo>
                <a:lnTo>
                  <a:pt x="87188" y="185612"/>
                </a:lnTo>
                <a:lnTo>
                  <a:pt x="80617" y="189225"/>
                </a:lnTo>
                <a:lnTo>
                  <a:pt x="75243" y="191634"/>
                </a:lnTo>
                <a:lnTo>
                  <a:pt x="70667" y="193240"/>
                </a:lnTo>
                <a:lnTo>
                  <a:pt x="66623" y="194311"/>
                </a:lnTo>
                <a:lnTo>
                  <a:pt x="61942" y="196017"/>
                </a:lnTo>
                <a:lnTo>
                  <a:pt x="56833" y="198147"/>
                </a:lnTo>
                <a:lnTo>
                  <a:pt x="41605" y="204959"/>
                </a:lnTo>
                <a:lnTo>
                  <a:pt x="43728" y="205194"/>
                </a:lnTo>
                <a:lnTo>
                  <a:pt x="47982" y="205299"/>
                </a:lnTo>
                <a:lnTo>
                  <a:pt x="53183" y="205345"/>
                </a:lnTo>
                <a:lnTo>
                  <a:pt x="55960" y="204366"/>
                </a:lnTo>
                <a:lnTo>
                  <a:pt x="58805" y="202720"/>
                </a:lnTo>
                <a:lnTo>
                  <a:pt x="61695" y="200631"/>
                </a:lnTo>
                <a:lnTo>
                  <a:pt x="64615" y="199238"/>
                </a:lnTo>
                <a:lnTo>
                  <a:pt x="67555" y="198310"/>
                </a:lnTo>
                <a:lnTo>
                  <a:pt x="76413" y="196453"/>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0" name="SMARTInkAnnotation240"/>
          <p:cNvSpPr/>
          <p:nvPr/>
        </p:nvSpPr>
        <p:spPr bwMode="auto">
          <a:xfrm>
            <a:off x="2203281" y="2286002"/>
            <a:ext cx="1108381" cy="312502"/>
          </a:xfrm>
          <a:custGeom>
            <a:avLst/>
            <a:gdLst/>
            <a:ahLst/>
            <a:cxnLst/>
            <a:rect l="0" t="0" r="0" b="0"/>
            <a:pathLst>
              <a:path w="1108381" h="312502">
                <a:moveTo>
                  <a:pt x="1108380" y="107154"/>
                </a:moveTo>
                <a:lnTo>
                  <a:pt x="1108380" y="102413"/>
                </a:lnTo>
                <a:lnTo>
                  <a:pt x="1107387" y="101017"/>
                </a:lnTo>
                <a:lnTo>
                  <a:pt x="1105732" y="100086"/>
                </a:lnTo>
                <a:lnTo>
                  <a:pt x="1099810" y="98333"/>
                </a:lnTo>
                <a:lnTo>
                  <a:pt x="1099550" y="93516"/>
                </a:lnTo>
                <a:lnTo>
                  <a:pt x="1098521" y="92109"/>
                </a:lnTo>
                <a:lnTo>
                  <a:pt x="1096841" y="91170"/>
                </a:lnTo>
                <a:lnTo>
                  <a:pt x="1091755" y="89665"/>
                </a:lnTo>
                <a:lnTo>
                  <a:pt x="1086128" y="84663"/>
                </a:lnTo>
                <a:lnTo>
                  <a:pt x="1082621" y="83231"/>
                </a:lnTo>
                <a:lnTo>
                  <a:pt x="1073426" y="81638"/>
                </a:lnTo>
                <a:lnTo>
                  <a:pt x="1070180" y="80221"/>
                </a:lnTo>
                <a:lnTo>
                  <a:pt x="1068016" y="78285"/>
                </a:lnTo>
                <a:lnTo>
                  <a:pt x="1066573" y="76002"/>
                </a:lnTo>
                <a:lnTo>
                  <a:pt x="1064618" y="74479"/>
                </a:lnTo>
                <a:lnTo>
                  <a:pt x="1062321" y="73465"/>
                </a:lnTo>
                <a:lnTo>
                  <a:pt x="1059797" y="72788"/>
                </a:lnTo>
                <a:lnTo>
                  <a:pt x="1054344" y="69390"/>
                </a:lnTo>
                <a:lnTo>
                  <a:pt x="1051499" y="67095"/>
                </a:lnTo>
                <a:lnTo>
                  <a:pt x="1048610" y="65565"/>
                </a:lnTo>
                <a:lnTo>
                  <a:pt x="1042751" y="63865"/>
                </a:lnTo>
                <a:lnTo>
                  <a:pt x="1033868" y="62908"/>
                </a:lnTo>
                <a:lnTo>
                  <a:pt x="1031890" y="61782"/>
                </a:lnTo>
                <a:lnTo>
                  <a:pt x="1030571" y="60038"/>
                </a:lnTo>
                <a:lnTo>
                  <a:pt x="1029691" y="57884"/>
                </a:lnTo>
                <a:lnTo>
                  <a:pt x="1028112" y="56448"/>
                </a:lnTo>
                <a:lnTo>
                  <a:pt x="1026066" y="55490"/>
                </a:lnTo>
                <a:lnTo>
                  <a:pt x="1021144" y="54427"/>
                </a:lnTo>
                <a:lnTo>
                  <a:pt x="1015646" y="53954"/>
                </a:lnTo>
                <a:lnTo>
                  <a:pt x="1012789" y="52835"/>
                </a:lnTo>
                <a:lnTo>
                  <a:pt x="1004024" y="47513"/>
                </a:lnTo>
                <a:lnTo>
                  <a:pt x="998105" y="45920"/>
                </a:lnTo>
                <a:lnTo>
                  <a:pt x="985220" y="43905"/>
                </a:lnTo>
                <a:lnTo>
                  <a:pt x="967225" y="37628"/>
                </a:lnTo>
                <a:lnTo>
                  <a:pt x="949717" y="35968"/>
                </a:lnTo>
                <a:lnTo>
                  <a:pt x="939870" y="35828"/>
                </a:lnTo>
                <a:lnTo>
                  <a:pt x="935457" y="34798"/>
                </a:lnTo>
                <a:lnTo>
                  <a:pt x="923506" y="29602"/>
                </a:lnTo>
                <a:lnTo>
                  <a:pt x="897737" y="26041"/>
                </a:lnTo>
                <a:lnTo>
                  <a:pt x="891276" y="22156"/>
                </a:lnTo>
                <a:lnTo>
                  <a:pt x="882446" y="19768"/>
                </a:lnTo>
                <a:lnTo>
                  <a:pt x="871900" y="17714"/>
                </a:lnTo>
                <a:lnTo>
                  <a:pt x="854795" y="11972"/>
                </a:lnTo>
                <a:lnTo>
                  <a:pt x="825481" y="9194"/>
                </a:lnTo>
                <a:lnTo>
                  <a:pt x="802883" y="8962"/>
                </a:lnTo>
                <a:lnTo>
                  <a:pt x="793501" y="6297"/>
                </a:lnTo>
                <a:lnTo>
                  <a:pt x="783703" y="2797"/>
                </a:lnTo>
                <a:lnTo>
                  <a:pt x="771611" y="827"/>
                </a:lnTo>
                <a:lnTo>
                  <a:pt x="739856" y="46"/>
                </a:lnTo>
                <a:lnTo>
                  <a:pt x="700066" y="0"/>
                </a:lnTo>
                <a:lnTo>
                  <a:pt x="688214" y="2644"/>
                </a:lnTo>
                <a:lnTo>
                  <a:pt x="676325" y="6135"/>
                </a:lnTo>
                <a:lnTo>
                  <a:pt x="659458" y="9092"/>
                </a:lnTo>
                <a:lnTo>
                  <a:pt x="646736" y="14819"/>
                </a:lnTo>
                <a:lnTo>
                  <a:pt x="625144" y="17257"/>
                </a:lnTo>
                <a:lnTo>
                  <a:pt x="601752" y="17738"/>
                </a:lnTo>
                <a:lnTo>
                  <a:pt x="596822" y="18770"/>
                </a:lnTo>
                <a:lnTo>
                  <a:pt x="584146" y="23970"/>
                </a:lnTo>
                <a:lnTo>
                  <a:pt x="557105" y="27531"/>
                </a:lnTo>
                <a:lnTo>
                  <a:pt x="538359" y="33805"/>
                </a:lnTo>
                <a:lnTo>
                  <a:pt x="520690" y="36457"/>
                </a:lnTo>
                <a:lnTo>
                  <a:pt x="502474" y="42734"/>
                </a:lnTo>
                <a:lnTo>
                  <a:pt x="484919" y="45386"/>
                </a:lnTo>
                <a:lnTo>
                  <a:pt x="475067" y="49275"/>
                </a:lnTo>
                <a:lnTo>
                  <a:pt x="459694" y="58863"/>
                </a:lnTo>
                <a:lnTo>
                  <a:pt x="453263" y="60886"/>
                </a:lnTo>
                <a:lnTo>
                  <a:pt x="438037" y="62292"/>
                </a:lnTo>
                <a:lnTo>
                  <a:pt x="426079" y="62463"/>
                </a:lnTo>
                <a:lnTo>
                  <a:pt x="397103" y="71597"/>
                </a:lnTo>
                <a:lnTo>
                  <a:pt x="390683" y="75807"/>
                </a:lnTo>
                <a:lnTo>
                  <a:pt x="381871" y="78339"/>
                </a:lnTo>
                <a:lnTo>
                  <a:pt x="376740" y="79014"/>
                </a:lnTo>
                <a:lnTo>
                  <a:pt x="368391" y="82410"/>
                </a:lnTo>
                <a:lnTo>
                  <a:pt x="361370" y="86235"/>
                </a:lnTo>
                <a:lnTo>
                  <a:pt x="354938" y="87934"/>
                </a:lnTo>
                <a:lnTo>
                  <a:pt x="341723" y="90018"/>
                </a:lnTo>
                <a:lnTo>
                  <a:pt x="323664" y="96309"/>
                </a:lnTo>
                <a:lnTo>
                  <a:pt x="310239" y="97846"/>
                </a:lnTo>
                <a:lnTo>
                  <a:pt x="307135" y="98964"/>
                </a:lnTo>
                <a:lnTo>
                  <a:pt x="292370" y="107888"/>
                </a:lnTo>
                <a:lnTo>
                  <a:pt x="282890" y="112441"/>
                </a:lnTo>
                <a:lnTo>
                  <a:pt x="271969" y="115996"/>
                </a:lnTo>
                <a:lnTo>
                  <a:pt x="262443" y="121900"/>
                </a:lnTo>
                <a:lnTo>
                  <a:pt x="256346" y="123629"/>
                </a:lnTo>
                <a:lnTo>
                  <a:pt x="247330" y="124603"/>
                </a:lnTo>
                <a:lnTo>
                  <a:pt x="244339" y="125732"/>
                </a:lnTo>
                <a:lnTo>
                  <a:pt x="238369" y="129632"/>
                </a:lnTo>
                <a:lnTo>
                  <a:pt x="229423" y="137406"/>
                </a:lnTo>
                <a:lnTo>
                  <a:pt x="225450" y="139228"/>
                </a:lnTo>
                <a:lnTo>
                  <a:pt x="211360" y="142785"/>
                </a:lnTo>
                <a:lnTo>
                  <a:pt x="200454" y="148689"/>
                </a:lnTo>
                <a:lnTo>
                  <a:pt x="194034" y="150419"/>
                </a:lnTo>
                <a:lnTo>
                  <a:pt x="184836" y="151392"/>
                </a:lnTo>
                <a:lnTo>
                  <a:pt x="181820" y="152521"/>
                </a:lnTo>
                <a:lnTo>
                  <a:pt x="175821" y="156421"/>
                </a:lnTo>
                <a:lnTo>
                  <a:pt x="163877" y="166017"/>
                </a:lnTo>
                <a:lnTo>
                  <a:pt x="154934" y="169574"/>
                </a:lnTo>
                <a:lnTo>
                  <a:pt x="143014" y="179162"/>
                </a:lnTo>
                <a:lnTo>
                  <a:pt x="134075" y="187690"/>
                </a:lnTo>
                <a:lnTo>
                  <a:pt x="127123" y="193549"/>
                </a:lnTo>
                <a:lnTo>
                  <a:pt x="113035" y="202426"/>
                </a:lnTo>
                <a:lnTo>
                  <a:pt x="101136" y="211340"/>
                </a:lnTo>
                <a:lnTo>
                  <a:pt x="86465" y="220265"/>
                </a:lnTo>
                <a:lnTo>
                  <a:pt x="75386" y="229193"/>
                </a:lnTo>
                <a:lnTo>
                  <a:pt x="65814" y="238123"/>
                </a:lnTo>
                <a:lnTo>
                  <a:pt x="41721" y="261935"/>
                </a:lnTo>
                <a:lnTo>
                  <a:pt x="39731" y="264911"/>
                </a:lnTo>
                <a:lnTo>
                  <a:pt x="37520" y="270865"/>
                </a:lnTo>
                <a:lnTo>
                  <a:pt x="35937" y="272849"/>
                </a:lnTo>
                <a:lnTo>
                  <a:pt x="33889" y="274172"/>
                </a:lnTo>
                <a:lnTo>
                  <a:pt x="31530" y="275054"/>
                </a:lnTo>
                <a:lnTo>
                  <a:pt x="26261" y="278680"/>
                </a:lnTo>
                <a:lnTo>
                  <a:pt x="15962" y="287773"/>
                </a:lnTo>
                <a:lnTo>
                  <a:pt x="1361" y="302246"/>
                </a:lnTo>
                <a:lnTo>
                  <a:pt x="907" y="303692"/>
                </a:lnTo>
                <a:lnTo>
                  <a:pt x="0" y="312501"/>
                </a:lnTo>
                <a:lnTo>
                  <a:pt x="13313" y="299233"/>
                </a:lnTo>
                <a:lnTo>
                  <a:pt x="14833" y="296722"/>
                </a:lnTo>
                <a:lnTo>
                  <a:pt x="15847" y="294056"/>
                </a:lnTo>
                <a:lnTo>
                  <a:pt x="17874" y="28574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1" name="SMARTInkAnnotation241"/>
          <p:cNvSpPr/>
          <p:nvPr/>
        </p:nvSpPr>
        <p:spPr bwMode="auto">
          <a:xfrm>
            <a:off x="2194718" y="2509242"/>
            <a:ext cx="97947" cy="133896"/>
          </a:xfrm>
          <a:custGeom>
            <a:avLst/>
            <a:gdLst/>
            <a:ahLst/>
            <a:cxnLst/>
            <a:rect l="0" t="0" r="0" b="0"/>
            <a:pathLst>
              <a:path w="97947" h="133896">
                <a:moveTo>
                  <a:pt x="26437" y="0"/>
                </a:moveTo>
                <a:lnTo>
                  <a:pt x="26437" y="7688"/>
                </a:lnTo>
                <a:lnTo>
                  <a:pt x="23788" y="11023"/>
                </a:lnTo>
                <a:lnTo>
                  <a:pt x="21692" y="13302"/>
                </a:lnTo>
                <a:lnTo>
                  <a:pt x="20294" y="16805"/>
                </a:lnTo>
                <a:lnTo>
                  <a:pt x="19362" y="21125"/>
                </a:lnTo>
                <a:lnTo>
                  <a:pt x="18741" y="25990"/>
                </a:lnTo>
                <a:lnTo>
                  <a:pt x="17333" y="30225"/>
                </a:lnTo>
                <a:lnTo>
                  <a:pt x="15402" y="34041"/>
                </a:lnTo>
                <a:lnTo>
                  <a:pt x="13122" y="37576"/>
                </a:lnTo>
                <a:lnTo>
                  <a:pt x="11601" y="41918"/>
                </a:lnTo>
                <a:lnTo>
                  <a:pt x="10587" y="46797"/>
                </a:lnTo>
                <a:lnTo>
                  <a:pt x="9911" y="52034"/>
                </a:lnTo>
                <a:lnTo>
                  <a:pt x="9461" y="57510"/>
                </a:lnTo>
                <a:lnTo>
                  <a:pt x="9160" y="63144"/>
                </a:lnTo>
                <a:lnTo>
                  <a:pt x="8960" y="68885"/>
                </a:lnTo>
                <a:lnTo>
                  <a:pt x="7833" y="74697"/>
                </a:lnTo>
                <a:lnTo>
                  <a:pt x="6089" y="80555"/>
                </a:lnTo>
                <a:lnTo>
                  <a:pt x="3933" y="86446"/>
                </a:lnTo>
                <a:lnTo>
                  <a:pt x="2496" y="92357"/>
                </a:lnTo>
                <a:lnTo>
                  <a:pt x="1538" y="98282"/>
                </a:lnTo>
                <a:lnTo>
                  <a:pt x="899" y="104217"/>
                </a:lnTo>
                <a:lnTo>
                  <a:pt x="473" y="109165"/>
                </a:lnTo>
                <a:lnTo>
                  <a:pt x="189" y="113457"/>
                </a:lnTo>
                <a:lnTo>
                  <a:pt x="0" y="117310"/>
                </a:lnTo>
                <a:lnTo>
                  <a:pt x="867" y="120870"/>
                </a:lnTo>
                <a:lnTo>
                  <a:pt x="2438" y="124236"/>
                </a:lnTo>
                <a:lnTo>
                  <a:pt x="4478" y="127473"/>
                </a:lnTo>
                <a:lnTo>
                  <a:pt x="6832" y="129630"/>
                </a:lnTo>
                <a:lnTo>
                  <a:pt x="9394" y="131069"/>
                </a:lnTo>
                <a:lnTo>
                  <a:pt x="12096" y="132027"/>
                </a:lnTo>
                <a:lnTo>
                  <a:pt x="14890" y="132667"/>
                </a:lnTo>
                <a:lnTo>
                  <a:pt x="17746" y="133093"/>
                </a:lnTo>
                <a:lnTo>
                  <a:pt x="20643" y="133377"/>
                </a:lnTo>
                <a:lnTo>
                  <a:pt x="23567" y="133567"/>
                </a:lnTo>
                <a:lnTo>
                  <a:pt x="26510" y="133692"/>
                </a:lnTo>
                <a:lnTo>
                  <a:pt x="29465" y="133777"/>
                </a:lnTo>
                <a:lnTo>
                  <a:pt x="43115" y="133895"/>
                </a:lnTo>
                <a:lnTo>
                  <a:pt x="47487" y="132920"/>
                </a:lnTo>
                <a:lnTo>
                  <a:pt x="51395" y="131277"/>
                </a:lnTo>
                <a:lnTo>
                  <a:pt x="54994" y="129190"/>
                </a:lnTo>
                <a:lnTo>
                  <a:pt x="59379" y="127798"/>
                </a:lnTo>
                <a:lnTo>
                  <a:pt x="64290" y="126871"/>
                </a:lnTo>
                <a:lnTo>
                  <a:pt x="69549" y="126253"/>
                </a:lnTo>
                <a:lnTo>
                  <a:pt x="74049" y="124848"/>
                </a:lnTo>
                <a:lnTo>
                  <a:pt x="78042" y="122919"/>
                </a:lnTo>
                <a:lnTo>
                  <a:pt x="81697" y="120642"/>
                </a:lnTo>
                <a:lnTo>
                  <a:pt x="85127" y="119123"/>
                </a:lnTo>
                <a:lnTo>
                  <a:pt x="88406" y="118111"/>
                </a:lnTo>
                <a:lnTo>
                  <a:pt x="97946"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2" name="SMARTInkAnnotation242"/>
          <p:cNvSpPr/>
          <p:nvPr/>
        </p:nvSpPr>
        <p:spPr bwMode="auto">
          <a:xfrm>
            <a:off x="2140708" y="2973585"/>
            <a:ext cx="1099445" cy="187515"/>
          </a:xfrm>
          <a:custGeom>
            <a:avLst/>
            <a:gdLst/>
            <a:ahLst/>
            <a:cxnLst/>
            <a:rect l="0" t="0" r="0" b="0"/>
            <a:pathLst>
              <a:path w="1099445" h="187515">
                <a:moveTo>
                  <a:pt x="0" y="0"/>
                </a:moveTo>
                <a:lnTo>
                  <a:pt x="4745" y="0"/>
                </a:lnTo>
                <a:lnTo>
                  <a:pt x="6143" y="993"/>
                </a:lnTo>
                <a:lnTo>
                  <a:pt x="7075" y="2646"/>
                </a:lnTo>
                <a:lnTo>
                  <a:pt x="7696" y="4741"/>
                </a:lnTo>
                <a:lnTo>
                  <a:pt x="9103" y="6137"/>
                </a:lnTo>
                <a:lnTo>
                  <a:pt x="11035" y="7068"/>
                </a:lnTo>
                <a:lnTo>
                  <a:pt x="13315" y="7689"/>
                </a:lnTo>
                <a:lnTo>
                  <a:pt x="18498" y="11024"/>
                </a:lnTo>
                <a:lnTo>
                  <a:pt x="21270" y="13303"/>
                </a:lnTo>
                <a:lnTo>
                  <a:pt x="23119" y="15814"/>
                </a:lnTo>
                <a:lnTo>
                  <a:pt x="25172" y="21250"/>
                </a:lnTo>
                <a:lnTo>
                  <a:pt x="28734" y="26973"/>
                </a:lnTo>
                <a:lnTo>
                  <a:pt x="33627" y="32824"/>
                </a:lnTo>
                <a:lnTo>
                  <a:pt x="36322" y="35774"/>
                </a:lnTo>
                <a:lnTo>
                  <a:pt x="41966" y="41697"/>
                </a:lnTo>
                <a:lnTo>
                  <a:pt x="47784" y="47636"/>
                </a:lnTo>
                <a:lnTo>
                  <a:pt x="51720" y="50609"/>
                </a:lnTo>
                <a:lnTo>
                  <a:pt x="56330" y="53584"/>
                </a:lnTo>
                <a:lnTo>
                  <a:pt x="61389" y="56559"/>
                </a:lnTo>
                <a:lnTo>
                  <a:pt x="65755" y="59534"/>
                </a:lnTo>
                <a:lnTo>
                  <a:pt x="69659" y="62510"/>
                </a:lnTo>
                <a:lnTo>
                  <a:pt x="73255" y="65486"/>
                </a:lnTo>
                <a:lnTo>
                  <a:pt x="76646" y="68462"/>
                </a:lnTo>
                <a:lnTo>
                  <a:pt x="79899" y="71439"/>
                </a:lnTo>
                <a:lnTo>
                  <a:pt x="83061" y="74415"/>
                </a:lnTo>
                <a:lnTo>
                  <a:pt x="86162" y="76399"/>
                </a:lnTo>
                <a:lnTo>
                  <a:pt x="100924" y="82230"/>
                </a:lnTo>
                <a:lnTo>
                  <a:pt x="110405" y="87148"/>
                </a:lnTo>
                <a:lnTo>
                  <a:pt x="117929" y="92642"/>
                </a:lnTo>
                <a:lnTo>
                  <a:pt x="127232" y="98390"/>
                </a:lnTo>
                <a:lnTo>
                  <a:pt x="132493" y="101313"/>
                </a:lnTo>
                <a:lnTo>
                  <a:pt x="136995" y="104253"/>
                </a:lnTo>
                <a:lnTo>
                  <a:pt x="140988" y="107205"/>
                </a:lnTo>
                <a:lnTo>
                  <a:pt x="144644" y="110165"/>
                </a:lnTo>
                <a:lnTo>
                  <a:pt x="149068" y="113131"/>
                </a:lnTo>
                <a:lnTo>
                  <a:pt x="154003" y="116101"/>
                </a:lnTo>
                <a:lnTo>
                  <a:pt x="163791" y="121054"/>
                </a:lnTo>
                <a:lnTo>
                  <a:pt x="174884" y="124834"/>
                </a:lnTo>
                <a:lnTo>
                  <a:pt x="181348" y="129235"/>
                </a:lnTo>
                <a:lnTo>
                  <a:pt x="190179" y="131852"/>
                </a:lnTo>
                <a:lnTo>
                  <a:pt x="195315" y="132550"/>
                </a:lnTo>
                <a:lnTo>
                  <a:pt x="203670" y="135971"/>
                </a:lnTo>
                <a:lnTo>
                  <a:pt x="207289" y="138272"/>
                </a:lnTo>
                <a:lnTo>
                  <a:pt x="216606" y="140830"/>
                </a:lnTo>
                <a:lnTo>
                  <a:pt x="243601" y="143598"/>
                </a:lnTo>
                <a:lnTo>
                  <a:pt x="257129" y="148933"/>
                </a:lnTo>
                <a:lnTo>
                  <a:pt x="291129" y="151427"/>
                </a:lnTo>
                <a:lnTo>
                  <a:pt x="304869" y="151693"/>
                </a:lnTo>
                <a:lnTo>
                  <a:pt x="314600" y="154401"/>
                </a:lnTo>
                <a:lnTo>
                  <a:pt x="325546" y="157920"/>
                </a:lnTo>
                <a:lnTo>
                  <a:pt x="354666" y="160364"/>
                </a:lnTo>
                <a:lnTo>
                  <a:pt x="384372" y="160686"/>
                </a:lnTo>
                <a:lnTo>
                  <a:pt x="390327" y="160702"/>
                </a:lnTo>
                <a:lnTo>
                  <a:pt x="402240" y="163366"/>
                </a:lnTo>
                <a:lnTo>
                  <a:pt x="417465" y="167798"/>
                </a:lnTo>
                <a:lnTo>
                  <a:pt x="447481" y="169501"/>
                </a:lnTo>
                <a:lnTo>
                  <a:pt x="453256" y="169555"/>
                </a:lnTo>
                <a:lnTo>
                  <a:pt x="458099" y="170584"/>
                </a:lnTo>
                <a:lnTo>
                  <a:pt x="470654" y="175780"/>
                </a:lnTo>
                <a:lnTo>
                  <a:pt x="493213" y="178224"/>
                </a:lnTo>
                <a:lnTo>
                  <a:pt x="524797" y="178562"/>
                </a:lnTo>
                <a:lnTo>
                  <a:pt x="547744" y="178591"/>
                </a:lnTo>
                <a:lnTo>
                  <a:pt x="556623" y="181239"/>
                </a:lnTo>
                <a:lnTo>
                  <a:pt x="566197" y="184730"/>
                </a:lnTo>
                <a:lnTo>
                  <a:pt x="578164" y="186696"/>
                </a:lnTo>
                <a:lnTo>
                  <a:pt x="609869" y="187475"/>
                </a:lnTo>
                <a:lnTo>
                  <a:pt x="632063" y="187514"/>
                </a:lnTo>
                <a:lnTo>
                  <a:pt x="636894" y="186525"/>
                </a:lnTo>
                <a:lnTo>
                  <a:pt x="649432" y="181385"/>
                </a:lnTo>
                <a:lnTo>
                  <a:pt x="670961" y="179146"/>
                </a:lnTo>
                <a:lnTo>
                  <a:pt x="689596" y="178703"/>
                </a:lnTo>
                <a:lnTo>
                  <a:pt x="699122" y="175996"/>
                </a:lnTo>
                <a:lnTo>
                  <a:pt x="708984" y="172479"/>
                </a:lnTo>
                <a:lnTo>
                  <a:pt x="721113" y="170498"/>
                </a:lnTo>
                <a:lnTo>
                  <a:pt x="736845" y="168919"/>
                </a:lnTo>
                <a:lnTo>
                  <a:pt x="753094" y="163601"/>
                </a:lnTo>
                <a:lnTo>
                  <a:pt x="765633" y="161584"/>
                </a:lnTo>
                <a:lnTo>
                  <a:pt x="781487" y="159994"/>
                </a:lnTo>
                <a:lnTo>
                  <a:pt x="798765" y="154673"/>
                </a:lnTo>
                <a:lnTo>
                  <a:pt x="827153" y="151065"/>
                </a:lnTo>
                <a:lnTo>
                  <a:pt x="836904" y="145743"/>
                </a:lnTo>
                <a:lnTo>
                  <a:pt x="843053" y="144150"/>
                </a:lnTo>
                <a:lnTo>
                  <a:pt x="873991" y="142898"/>
                </a:lnTo>
                <a:lnTo>
                  <a:pt x="895594" y="142878"/>
                </a:lnTo>
                <a:lnTo>
                  <a:pt x="898988" y="141885"/>
                </a:lnTo>
                <a:lnTo>
                  <a:pt x="909502" y="136739"/>
                </a:lnTo>
                <a:lnTo>
                  <a:pt x="931316" y="134314"/>
                </a:lnTo>
                <a:lnTo>
                  <a:pt x="965351" y="133950"/>
                </a:lnTo>
                <a:lnTo>
                  <a:pt x="968335" y="133948"/>
                </a:lnTo>
                <a:lnTo>
                  <a:pt x="971318" y="132956"/>
                </a:lnTo>
                <a:lnTo>
                  <a:pt x="977281" y="129206"/>
                </a:lnTo>
                <a:lnTo>
                  <a:pt x="985890" y="126878"/>
                </a:lnTo>
                <a:lnTo>
                  <a:pt x="1012670" y="125125"/>
                </a:lnTo>
                <a:lnTo>
                  <a:pt x="1014779" y="124097"/>
                </a:lnTo>
                <a:lnTo>
                  <a:pt x="1016185" y="122418"/>
                </a:lnTo>
                <a:lnTo>
                  <a:pt x="1017122" y="120308"/>
                </a:lnTo>
                <a:lnTo>
                  <a:pt x="1018741" y="118901"/>
                </a:lnTo>
                <a:lnTo>
                  <a:pt x="1020812" y="117962"/>
                </a:lnTo>
                <a:lnTo>
                  <a:pt x="1025763" y="116920"/>
                </a:lnTo>
                <a:lnTo>
                  <a:pt x="1039960" y="116196"/>
                </a:lnTo>
                <a:lnTo>
                  <a:pt x="1042904" y="115167"/>
                </a:lnTo>
                <a:lnTo>
                  <a:pt x="1051793" y="109971"/>
                </a:lnTo>
                <a:lnTo>
                  <a:pt x="1057740" y="108407"/>
                </a:lnTo>
                <a:lnTo>
                  <a:pt x="1066672" y="107527"/>
                </a:lnTo>
                <a:lnTo>
                  <a:pt x="1069651" y="106412"/>
                </a:lnTo>
                <a:lnTo>
                  <a:pt x="1078588" y="101093"/>
                </a:lnTo>
                <a:lnTo>
                  <a:pt x="1090460" y="98237"/>
                </a:lnTo>
                <a:lnTo>
                  <a:pt x="1099444" y="9822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3" name="SMARTInkAnnotation243"/>
          <p:cNvSpPr/>
          <p:nvPr/>
        </p:nvSpPr>
        <p:spPr bwMode="auto">
          <a:xfrm>
            <a:off x="3172432" y="3018234"/>
            <a:ext cx="76019" cy="142842"/>
          </a:xfrm>
          <a:custGeom>
            <a:avLst/>
            <a:gdLst/>
            <a:ahLst/>
            <a:cxnLst/>
            <a:rect l="0" t="0" r="0" b="0"/>
            <a:pathLst>
              <a:path w="76019" h="142842">
                <a:moveTo>
                  <a:pt x="5150" y="0"/>
                </a:moveTo>
                <a:lnTo>
                  <a:pt x="0" y="0"/>
                </a:lnTo>
                <a:lnTo>
                  <a:pt x="12770" y="0"/>
                </a:lnTo>
                <a:lnTo>
                  <a:pt x="14203" y="992"/>
                </a:lnTo>
                <a:lnTo>
                  <a:pt x="16151" y="2646"/>
                </a:lnTo>
                <a:lnTo>
                  <a:pt x="18443" y="4740"/>
                </a:lnTo>
                <a:lnTo>
                  <a:pt x="21958" y="6137"/>
                </a:lnTo>
                <a:lnTo>
                  <a:pt x="26287" y="7068"/>
                </a:lnTo>
                <a:lnTo>
                  <a:pt x="31160" y="7688"/>
                </a:lnTo>
                <a:lnTo>
                  <a:pt x="35401" y="9094"/>
                </a:lnTo>
                <a:lnTo>
                  <a:pt x="39222" y="11023"/>
                </a:lnTo>
                <a:lnTo>
                  <a:pt x="42762" y="13302"/>
                </a:lnTo>
                <a:lnTo>
                  <a:pt x="47109" y="15813"/>
                </a:lnTo>
                <a:lnTo>
                  <a:pt x="57235" y="21249"/>
                </a:lnTo>
                <a:lnTo>
                  <a:pt x="61723" y="24088"/>
                </a:lnTo>
                <a:lnTo>
                  <a:pt x="65709" y="26973"/>
                </a:lnTo>
                <a:lnTo>
                  <a:pt x="69359" y="29888"/>
                </a:lnTo>
                <a:lnTo>
                  <a:pt x="71792" y="32824"/>
                </a:lnTo>
                <a:lnTo>
                  <a:pt x="73414" y="35773"/>
                </a:lnTo>
                <a:lnTo>
                  <a:pt x="74496" y="38731"/>
                </a:lnTo>
                <a:lnTo>
                  <a:pt x="75217" y="41696"/>
                </a:lnTo>
                <a:lnTo>
                  <a:pt x="75698" y="44665"/>
                </a:lnTo>
                <a:lnTo>
                  <a:pt x="76018" y="47636"/>
                </a:lnTo>
                <a:lnTo>
                  <a:pt x="75238" y="51601"/>
                </a:lnTo>
                <a:lnTo>
                  <a:pt x="73725" y="56229"/>
                </a:lnTo>
                <a:lnTo>
                  <a:pt x="71724" y="61298"/>
                </a:lnTo>
                <a:lnTo>
                  <a:pt x="70389" y="65670"/>
                </a:lnTo>
                <a:lnTo>
                  <a:pt x="69500" y="69577"/>
                </a:lnTo>
                <a:lnTo>
                  <a:pt x="68906" y="73174"/>
                </a:lnTo>
                <a:lnTo>
                  <a:pt x="67518" y="76564"/>
                </a:lnTo>
                <a:lnTo>
                  <a:pt x="65599" y="79816"/>
                </a:lnTo>
                <a:lnTo>
                  <a:pt x="63327" y="82976"/>
                </a:lnTo>
                <a:lnTo>
                  <a:pt x="60819" y="87067"/>
                </a:lnTo>
                <a:lnTo>
                  <a:pt x="58153" y="91779"/>
                </a:lnTo>
                <a:lnTo>
                  <a:pt x="55383" y="96905"/>
                </a:lnTo>
                <a:lnTo>
                  <a:pt x="52544" y="101314"/>
                </a:lnTo>
                <a:lnTo>
                  <a:pt x="49657" y="105246"/>
                </a:lnTo>
                <a:lnTo>
                  <a:pt x="46739" y="108859"/>
                </a:lnTo>
                <a:lnTo>
                  <a:pt x="43801" y="112260"/>
                </a:lnTo>
                <a:lnTo>
                  <a:pt x="40849" y="115520"/>
                </a:lnTo>
                <a:lnTo>
                  <a:pt x="37888" y="118685"/>
                </a:lnTo>
                <a:lnTo>
                  <a:pt x="35914" y="121787"/>
                </a:lnTo>
                <a:lnTo>
                  <a:pt x="34598" y="124848"/>
                </a:lnTo>
                <a:lnTo>
                  <a:pt x="33721" y="127880"/>
                </a:lnTo>
                <a:lnTo>
                  <a:pt x="32143" y="129902"/>
                </a:lnTo>
                <a:lnTo>
                  <a:pt x="30097" y="131250"/>
                </a:lnTo>
                <a:lnTo>
                  <a:pt x="24424" y="133413"/>
                </a:lnTo>
                <a:lnTo>
                  <a:pt x="23959" y="134582"/>
                </a:lnTo>
                <a:lnTo>
                  <a:pt x="23441" y="138528"/>
                </a:lnTo>
                <a:lnTo>
                  <a:pt x="23150" y="141587"/>
                </a:lnTo>
                <a:lnTo>
                  <a:pt x="24102" y="142016"/>
                </a:lnTo>
                <a:lnTo>
                  <a:pt x="25730" y="142303"/>
                </a:lnTo>
                <a:lnTo>
                  <a:pt x="31601" y="142841"/>
                </a:lnTo>
                <a:lnTo>
                  <a:pt x="31804" y="140214"/>
                </a:lnTo>
                <a:lnTo>
                  <a:pt x="31966" y="1339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4" name="SMARTInkAnnotation244"/>
          <p:cNvSpPr/>
          <p:nvPr/>
        </p:nvSpPr>
        <p:spPr bwMode="auto">
          <a:xfrm>
            <a:off x="5090928" y="2562854"/>
            <a:ext cx="187219" cy="249886"/>
          </a:xfrm>
          <a:custGeom>
            <a:avLst/>
            <a:gdLst/>
            <a:ahLst/>
            <a:cxnLst/>
            <a:rect l="0" t="0" r="0" b="0"/>
            <a:pathLst>
              <a:path w="187219" h="249886">
                <a:moveTo>
                  <a:pt x="142525" y="26755"/>
                </a:moveTo>
                <a:lnTo>
                  <a:pt x="147271" y="26755"/>
                </a:lnTo>
                <a:lnTo>
                  <a:pt x="148669" y="25763"/>
                </a:lnTo>
                <a:lnTo>
                  <a:pt x="149600" y="24109"/>
                </a:lnTo>
                <a:lnTo>
                  <a:pt x="150636" y="19626"/>
                </a:lnTo>
                <a:lnTo>
                  <a:pt x="151219" y="12516"/>
                </a:lnTo>
                <a:lnTo>
                  <a:pt x="151355" y="10505"/>
                </a:lnTo>
                <a:lnTo>
                  <a:pt x="150398" y="9968"/>
                </a:lnTo>
                <a:lnTo>
                  <a:pt x="146687" y="9372"/>
                </a:lnTo>
                <a:lnTo>
                  <a:pt x="145300" y="8221"/>
                </a:lnTo>
                <a:lnTo>
                  <a:pt x="144375" y="6462"/>
                </a:lnTo>
                <a:lnTo>
                  <a:pt x="143759" y="4296"/>
                </a:lnTo>
                <a:lnTo>
                  <a:pt x="142354" y="2853"/>
                </a:lnTo>
                <a:lnTo>
                  <a:pt x="140425" y="1890"/>
                </a:lnTo>
                <a:lnTo>
                  <a:pt x="135633" y="821"/>
                </a:lnTo>
                <a:lnTo>
                  <a:pt x="130193" y="346"/>
                </a:lnTo>
                <a:lnTo>
                  <a:pt x="124751" y="41"/>
                </a:lnTo>
                <a:lnTo>
                  <a:pt x="120390" y="0"/>
                </a:lnTo>
                <a:lnTo>
                  <a:pt x="117837" y="980"/>
                </a:lnTo>
                <a:lnTo>
                  <a:pt x="112352" y="4716"/>
                </a:lnTo>
                <a:lnTo>
                  <a:pt x="106603" y="7038"/>
                </a:lnTo>
                <a:lnTo>
                  <a:pt x="103680" y="7657"/>
                </a:lnTo>
                <a:lnTo>
                  <a:pt x="100738" y="9062"/>
                </a:lnTo>
                <a:lnTo>
                  <a:pt x="97782" y="10991"/>
                </a:lnTo>
                <a:lnTo>
                  <a:pt x="94820" y="13269"/>
                </a:lnTo>
                <a:lnTo>
                  <a:pt x="91852" y="14788"/>
                </a:lnTo>
                <a:lnTo>
                  <a:pt x="88879" y="15801"/>
                </a:lnTo>
                <a:lnTo>
                  <a:pt x="85904" y="16475"/>
                </a:lnTo>
                <a:lnTo>
                  <a:pt x="82929" y="18910"/>
                </a:lnTo>
                <a:lnTo>
                  <a:pt x="79952" y="22517"/>
                </a:lnTo>
                <a:lnTo>
                  <a:pt x="76973" y="26906"/>
                </a:lnTo>
                <a:lnTo>
                  <a:pt x="73001" y="30825"/>
                </a:lnTo>
                <a:lnTo>
                  <a:pt x="68367" y="34429"/>
                </a:lnTo>
                <a:lnTo>
                  <a:pt x="63291" y="37824"/>
                </a:lnTo>
                <a:lnTo>
                  <a:pt x="58914" y="41080"/>
                </a:lnTo>
                <a:lnTo>
                  <a:pt x="55003" y="44242"/>
                </a:lnTo>
                <a:lnTo>
                  <a:pt x="51402" y="47343"/>
                </a:lnTo>
                <a:lnTo>
                  <a:pt x="48009" y="50402"/>
                </a:lnTo>
                <a:lnTo>
                  <a:pt x="41590" y="56447"/>
                </a:lnTo>
                <a:lnTo>
                  <a:pt x="32392" y="65429"/>
                </a:lnTo>
                <a:lnTo>
                  <a:pt x="29376" y="69405"/>
                </a:lnTo>
                <a:lnTo>
                  <a:pt x="26373" y="74040"/>
                </a:lnTo>
                <a:lnTo>
                  <a:pt x="23377" y="79114"/>
                </a:lnTo>
                <a:lnTo>
                  <a:pt x="21380" y="83489"/>
                </a:lnTo>
                <a:lnTo>
                  <a:pt x="19161" y="90996"/>
                </a:lnTo>
                <a:lnTo>
                  <a:pt x="17576" y="95379"/>
                </a:lnTo>
                <a:lnTo>
                  <a:pt x="15526" y="100286"/>
                </a:lnTo>
                <a:lnTo>
                  <a:pt x="13167" y="105541"/>
                </a:lnTo>
                <a:lnTo>
                  <a:pt x="7896" y="116672"/>
                </a:lnTo>
                <a:lnTo>
                  <a:pt x="5100" y="122419"/>
                </a:lnTo>
                <a:lnTo>
                  <a:pt x="3237" y="127242"/>
                </a:lnTo>
                <a:lnTo>
                  <a:pt x="1994" y="131449"/>
                </a:lnTo>
                <a:lnTo>
                  <a:pt x="1165" y="135247"/>
                </a:lnTo>
                <a:lnTo>
                  <a:pt x="613" y="139763"/>
                </a:lnTo>
                <a:lnTo>
                  <a:pt x="245" y="144757"/>
                </a:lnTo>
                <a:lnTo>
                  <a:pt x="0" y="150072"/>
                </a:lnTo>
                <a:lnTo>
                  <a:pt x="829" y="155599"/>
                </a:lnTo>
                <a:lnTo>
                  <a:pt x="2375" y="161268"/>
                </a:lnTo>
                <a:lnTo>
                  <a:pt x="4399" y="167032"/>
                </a:lnTo>
                <a:lnTo>
                  <a:pt x="5748" y="171867"/>
                </a:lnTo>
                <a:lnTo>
                  <a:pt x="6648" y="176082"/>
                </a:lnTo>
                <a:lnTo>
                  <a:pt x="7248" y="179885"/>
                </a:lnTo>
                <a:lnTo>
                  <a:pt x="9633" y="183412"/>
                </a:lnTo>
                <a:lnTo>
                  <a:pt x="13211" y="186755"/>
                </a:lnTo>
                <a:lnTo>
                  <a:pt x="17582" y="189977"/>
                </a:lnTo>
                <a:lnTo>
                  <a:pt x="21489" y="194108"/>
                </a:lnTo>
                <a:lnTo>
                  <a:pt x="25087" y="198847"/>
                </a:lnTo>
                <a:lnTo>
                  <a:pt x="28479" y="203991"/>
                </a:lnTo>
                <a:lnTo>
                  <a:pt x="32727" y="208412"/>
                </a:lnTo>
                <a:lnTo>
                  <a:pt x="37544" y="212352"/>
                </a:lnTo>
                <a:lnTo>
                  <a:pt x="42743" y="215971"/>
                </a:lnTo>
                <a:lnTo>
                  <a:pt x="48195" y="219375"/>
                </a:lnTo>
                <a:lnTo>
                  <a:pt x="53816" y="222637"/>
                </a:lnTo>
                <a:lnTo>
                  <a:pt x="59550" y="225804"/>
                </a:lnTo>
                <a:lnTo>
                  <a:pt x="64365" y="227915"/>
                </a:lnTo>
                <a:lnTo>
                  <a:pt x="68569" y="229323"/>
                </a:lnTo>
                <a:lnTo>
                  <a:pt x="72364" y="230261"/>
                </a:lnTo>
                <a:lnTo>
                  <a:pt x="76881" y="231879"/>
                </a:lnTo>
                <a:lnTo>
                  <a:pt x="81879" y="233950"/>
                </a:lnTo>
                <a:lnTo>
                  <a:pt x="87197" y="236322"/>
                </a:lnTo>
                <a:lnTo>
                  <a:pt x="92728" y="237904"/>
                </a:lnTo>
                <a:lnTo>
                  <a:pt x="98402" y="238958"/>
                </a:lnTo>
                <a:lnTo>
                  <a:pt x="104171" y="239661"/>
                </a:lnTo>
                <a:lnTo>
                  <a:pt x="110004" y="240130"/>
                </a:lnTo>
                <a:lnTo>
                  <a:pt x="115878" y="240443"/>
                </a:lnTo>
                <a:lnTo>
                  <a:pt x="121782" y="240651"/>
                </a:lnTo>
                <a:lnTo>
                  <a:pt x="127703" y="241782"/>
                </a:lnTo>
                <a:lnTo>
                  <a:pt x="133637" y="243528"/>
                </a:lnTo>
                <a:lnTo>
                  <a:pt x="139580" y="245684"/>
                </a:lnTo>
                <a:lnTo>
                  <a:pt x="145527" y="247122"/>
                </a:lnTo>
                <a:lnTo>
                  <a:pt x="151479" y="248080"/>
                </a:lnTo>
                <a:lnTo>
                  <a:pt x="157433" y="248719"/>
                </a:lnTo>
                <a:lnTo>
                  <a:pt x="162396" y="249145"/>
                </a:lnTo>
                <a:lnTo>
                  <a:pt x="166697" y="249429"/>
                </a:lnTo>
                <a:lnTo>
                  <a:pt x="175992" y="249885"/>
                </a:lnTo>
                <a:lnTo>
                  <a:pt x="177748" y="248930"/>
                </a:lnTo>
                <a:lnTo>
                  <a:pt x="182347" y="245223"/>
                </a:lnTo>
                <a:lnTo>
                  <a:pt x="187207" y="241077"/>
                </a:lnTo>
                <a:lnTo>
                  <a:pt x="187218" y="22320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5" name="Freeform 54"/>
          <p:cNvSpPr/>
          <p:nvPr/>
        </p:nvSpPr>
        <p:spPr bwMode="auto">
          <a:xfrm>
            <a:off x="5117252" y="2464593"/>
            <a:ext cx="2650" cy="1"/>
          </a:xfrm>
          <a:custGeom>
            <a:avLst/>
            <a:gdLst/>
            <a:ahLst/>
            <a:cxnLst/>
            <a:rect l="0" t="0" r="0" b="0"/>
            <a:pathLst>
              <a:path w="2650" h="1">
                <a:moveTo>
                  <a:pt x="0" y="0"/>
                </a:moveTo>
                <a:lnTo>
                  <a:pt x="2649" y="0"/>
                </a:lnTo>
                <a:close/>
              </a:path>
            </a:pathLst>
          </a:custGeom>
          <a:solidFill>
            <a:schemeClr val="accent1"/>
          </a:solid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6" name="SMARTInkAnnotation246"/>
          <p:cNvSpPr/>
          <p:nvPr/>
        </p:nvSpPr>
        <p:spPr bwMode="auto">
          <a:xfrm>
            <a:off x="5242392" y="2464593"/>
            <a:ext cx="8940" cy="1"/>
          </a:xfrm>
          <a:custGeom>
            <a:avLst/>
            <a:gdLst/>
            <a:ahLst/>
            <a:cxnLst/>
            <a:rect l="0" t="0" r="0" b="0"/>
            <a:pathLst>
              <a:path w="8940" h="1">
                <a:moveTo>
                  <a:pt x="8939" y="0"/>
                </a:moveTo>
                <a:lnTo>
                  <a:pt x="0" y="0"/>
                </a:lnTo>
              </a:path>
            </a:pathLst>
          </a:custGeom>
          <a:solidFill>
            <a:schemeClr val="accent1"/>
          </a:solid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7" name="SMARTInkAnnotation247"/>
          <p:cNvSpPr/>
          <p:nvPr/>
        </p:nvSpPr>
        <p:spPr bwMode="auto">
          <a:xfrm>
            <a:off x="5153007" y="2250281"/>
            <a:ext cx="17509" cy="124592"/>
          </a:xfrm>
          <a:custGeom>
            <a:avLst/>
            <a:gdLst/>
            <a:ahLst/>
            <a:cxnLst/>
            <a:rect l="0" t="0" r="0" b="0"/>
            <a:pathLst>
              <a:path w="17509" h="124592">
                <a:moveTo>
                  <a:pt x="0" y="0"/>
                </a:moveTo>
                <a:lnTo>
                  <a:pt x="7696" y="0"/>
                </a:lnTo>
                <a:lnTo>
                  <a:pt x="8110" y="992"/>
                </a:lnTo>
                <a:lnTo>
                  <a:pt x="8570" y="4740"/>
                </a:lnTo>
                <a:lnTo>
                  <a:pt x="8693" y="7129"/>
                </a:lnTo>
                <a:lnTo>
                  <a:pt x="8829" y="12429"/>
                </a:lnTo>
                <a:lnTo>
                  <a:pt x="8937" y="56191"/>
                </a:lnTo>
                <a:lnTo>
                  <a:pt x="9931" y="60281"/>
                </a:lnTo>
                <a:lnTo>
                  <a:pt x="11586" y="64992"/>
                </a:lnTo>
                <a:lnTo>
                  <a:pt x="13683" y="70117"/>
                </a:lnTo>
                <a:lnTo>
                  <a:pt x="15081" y="74526"/>
                </a:lnTo>
                <a:lnTo>
                  <a:pt x="16012" y="78457"/>
                </a:lnTo>
                <a:lnTo>
                  <a:pt x="16634" y="82070"/>
                </a:lnTo>
                <a:lnTo>
                  <a:pt x="17048" y="86464"/>
                </a:lnTo>
                <a:lnTo>
                  <a:pt x="17325" y="91377"/>
                </a:lnTo>
                <a:lnTo>
                  <a:pt x="17508" y="96636"/>
                </a:lnTo>
                <a:lnTo>
                  <a:pt x="16638" y="101135"/>
                </a:lnTo>
                <a:lnTo>
                  <a:pt x="15064" y="105126"/>
                </a:lnTo>
                <a:lnTo>
                  <a:pt x="10148" y="113921"/>
                </a:lnTo>
                <a:lnTo>
                  <a:pt x="10738" y="115635"/>
                </a:lnTo>
                <a:lnTo>
                  <a:pt x="12125" y="117769"/>
                </a:lnTo>
                <a:lnTo>
                  <a:pt x="14042" y="120185"/>
                </a:lnTo>
                <a:lnTo>
                  <a:pt x="14327" y="121795"/>
                </a:lnTo>
                <a:lnTo>
                  <a:pt x="13524" y="122869"/>
                </a:lnTo>
                <a:lnTo>
                  <a:pt x="9844" y="124591"/>
                </a:lnTo>
                <a:lnTo>
                  <a:pt x="9542" y="123741"/>
                </a:lnTo>
                <a:lnTo>
                  <a:pt x="9207" y="120149"/>
                </a:lnTo>
                <a:lnTo>
                  <a:pt x="9117" y="117802"/>
                </a:lnTo>
                <a:lnTo>
                  <a:pt x="8938"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8" name="SMARTInkAnnotation248"/>
          <p:cNvSpPr/>
          <p:nvPr/>
        </p:nvSpPr>
        <p:spPr bwMode="auto">
          <a:xfrm>
            <a:off x="5170883" y="2312788"/>
            <a:ext cx="80449" cy="17861"/>
          </a:xfrm>
          <a:custGeom>
            <a:avLst/>
            <a:gdLst/>
            <a:ahLst/>
            <a:cxnLst/>
            <a:rect l="0" t="0" r="0" b="0"/>
            <a:pathLst>
              <a:path w="80449" h="17861">
                <a:moveTo>
                  <a:pt x="0" y="17860"/>
                </a:moveTo>
                <a:lnTo>
                  <a:pt x="21012" y="17860"/>
                </a:lnTo>
                <a:lnTo>
                  <a:pt x="24933" y="16867"/>
                </a:lnTo>
                <a:lnTo>
                  <a:pt x="29533" y="15214"/>
                </a:lnTo>
                <a:lnTo>
                  <a:pt x="34587" y="13119"/>
                </a:lnTo>
                <a:lnTo>
                  <a:pt x="38948" y="11723"/>
                </a:lnTo>
                <a:lnTo>
                  <a:pt x="42850" y="10792"/>
                </a:lnTo>
                <a:lnTo>
                  <a:pt x="46444" y="10171"/>
                </a:lnTo>
                <a:lnTo>
                  <a:pt x="50826" y="8765"/>
                </a:lnTo>
                <a:lnTo>
                  <a:pt x="55734" y="6836"/>
                </a:lnTo>
                <a:lnTo>
                  <a:pt x="60993" y="4557"/>
                </a:lnTo>
                <a:lnTo>
                  <a:pt x="65491" y="3038"/>
                </a:lnTo>
                <a:lnTo>
                  <a:pt x="69483" y="2025"/>
                </a:lnTo>
                <a:lnTo>
                  <a:pt x="8044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9" name="SMARTInkAnnotation249"/>
          <p:cNvSpPr/>
          <p:nvPr/>
        </p:nvSpPr>
        <p:spPr bwMode="auto">
          <a:xfrm>
            <a:off x="5233454" y="2262995"/>
            <a:ext cx="17878" cy="112303"/>
          </a:xfrm>
          <a:custGeom>
            <a:avLst/>
            <a:gdLst/>
            <a:ahLst/>
            <a:cxnLst/>
            <a:rect l="0" t="0" r="0" b="0"/>
            <a:pathLst>
              <a:path w="17878" h="112303">
                <a:moveTo>
                  <a:pt x="8938" y="5145"/>
                </a:moveTo>
                <a:lnTo>
                  <a:pt x="4194" y="405"/>
                </a:lnTo>
                <a:lnTo>
                  <a:pt x="2795" y="0"/>
                </a:lnTo>
                <a:lnTo>
                  <a:pt x="1863" y="723"/>
                </a:lnTo>
                <a:lnTo>
                  <a:pt x="368" y="4272"/>
                </a:lnTo>
                <a:lnTo>
                  <a:pt x="164" y="7403"/>
                </a:lnTo>
                <a:lnTo>
                  <a:pt x="72" y="12102"/>
                </a:lnTo>
                <a:lnTo>
                  <a:pt x="0" y="70263"/>
                </a:lnTo>
                <a:lnTo>
                  <a:pt x="993" y="73362"/>
                </a:lnTo>
                <a:lnTo>
                  <a:pt x="2648" y="76420"/>
                </a:lnTo>
                <a:lnTo>
                  <a:pt x="4745" y="79451"/>
                </a:lnTo>
                <a:lnTo>
                  <a:pt x="6143" y="82463"/>
                </a:lnTo>
                <a:lnTo>
                  <a:pt x="7074" y="85464"/>
                </a:lnTo>
                <a:lnTo>
                  <a:pt x="7696" y="88457"/>
                </a:lnTo>
                <a:lnTo>
                  <a:pt x="8110" y="91444"/>
                </a:lnTo>
                <a:lnTo>
                  <a:pt x="8386" y="94428"/>
                </a:lnTo>
                <a:lnTo>
                  <a:pt x="8829" y="101605"/>
                </a:lnTo>
                <a:lnTo>
                  <a:pt x="9858" y="103186"/>
                </a:lnTo>
                <a:lnTo>
                  <a:pt x="11538" y="105232"/>
                </a:lnTo>
                <a:lnTo>
                  <a:pt x="17877" y="11230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0" name="SMARTInkAnnotation250"/>
          <p:cNvSpPr/>
          <p:nvPr/>
        </p:nvSpPr>
        <p:spPr bwMode="auto">
          <a:xfrm>
            <a:off x="4992222" y="2598539"/>
            <a:ext cx="8830" cy="8930"/>
          </a:xfrm>
          <a:custGeom>
            <a:avLst/>
            <a:gdLst/>
            <a:ahLst/>
            <a:cxnLst/>
            <a:rect l="0" t="0" r="0" b="0"/>
            <a:pathLst>
              <a:path w="8830" h="8930">
                <a:moveTo>
                  <a:pt x="8829" y="8929"/>
                </a:moveTo>
                <a:lnTo>
                  <a:pt x="4084" y="8929"/>
                </a:lnTo>
                <a:lnTo>
                  <a:pt x="2686" y="7937"/>
                </a:lnTo>
                <a:lnTo>
                  <a:pt x="1754" y="6283"/>
                </a:lnTo>
                <a:lnTo>
                  <a:pt x="0" y="367"/>
                </a:lnTo>
                <a:lnTo>
                  <a:pt x="956" y="245"/>
                </a:lnTo>
                <a:lnTo>
                  <a:pt x="2587" y="163"/>
                </a:lnTo>
                <a:lnTo>
                  <a:pt x="8829"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1" name="SMARTInkAnnotation251"/>
          <p:cNvSpPr/>
          <p:nvPr/>
        </p:nvSpPr>
        <p:spPr bwMode="auto">
          <a:xfrm>
            <a:off x="4983174" y="2732484"/>
            <a:ext cx="8939" cy="1"/>
          </a:xfrm>
          <a:custGeom>
            <a:avLst/>
            <a:gdLst/>
            <a:ahLst/>
            <a:cxnLst/>
            <a:rect l="0" t="0" r="0" b="0"/>
            <a:pathLst>
              <a:path w="8939" h="1">
                <a:moveTo>
                  <a:pt x="8938" y="0"/>
                </a:moveTo>
                <a:lnTo>
                  <a:pt x="0" y="0"/>
                </a:lnTo>
              </a:path>
            </a:pathLst>
          </a:custGeom>
          <a:solidFill>
            <a:schemeClr val="accent1"/>
          </a:solid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2" name="SMARTInkAnnotation252"/>
          <p:cNvSpPr/>
          <p:nvPr/>
        </p:nvSpPr>
        <p:spPr bwMode="auto">
          <a:xfrm>
            <a:off x="4786525" y="2643187"/>
            <a:ext cx="8939" cy="98228"/>
          </a:xfrm>
          <a:custGeom>
            <a:avLst/>
            <a:gdLst/>
            <a:ahLst/>
            <a:cxnLst/>
            <a:rect l="0" t="0" r="0" b="0"/>
            <a:pathLst>
              <a:path w="8939" h="98228">
                <a:moveTo>
                  <a:pt x="0" y="0"/>
                </a:moveTo>
                <a:lnTo>
                  <a:pt x="0" y="64139"/>
                </a:lnTo>
                <a:lnTo>
                  <a:pt x="993" y="68556"/>
                </a:lnTo>
                <a:lnTo>
                  <a:pt x="2648" y="73485"/>
                </a:lnTo>
                <a:lnTo>
                  <a:pt x="7696" y="86174"/>
                </a:lnTo>
                <a:lnTo>
                  <a:pt x="8111" y="88207"/>
                </a:lnTo>
                <a:lnTo>
                  <a:pt x="8386" y="90555"/>
                </a:lnTo>
                <a:lnTo>
                  <a:pt x="8936" y="98187"/>
                </a:lnTo>
                <a:lnTo>
                  <a:pt x="8938" y="9822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3" name="SMARTInkAnnotation253"/>
          <p:cNvSpPr/>
          <p:nvPr/>
        </p:nvSpPr>
        <p:spPr bwMode="auto">
          <a:xfrm>
            <a:off x="4795463" y="2705695"/>
            <a:ext cx="71510" cy="8930"/>
          </a:xfrm>
          <a:custGeom>
            <a:avLst/>
            <a:gdLst/>
            <a:ahLst/>
            <a:cxnLst/>
            <a:rect l="0" t="0" r="0" b="0"/>
            <a:pathLst>
              <a:path w="71510" h="8930">
                <a:moveTo>
                  <a:pt x="0" y="8929"/>
                </a:moveTo>
                <a:lnTo>
                  <a:pt x="21012" y="8929"/>
                </a:lnTo>
                <a:lnTo>
                  <a:pt x="23940" y="7937"/>
                </a:lnTo>
                <a:lnTo>
                  <a:pt x="26885" y="6284"/>
                </a:lnTo>
                <a:lnTo>
                  <a:pt x="29842" y="4189"/>
                </a:lnTo>
                <a:lnTo>
                  <a:pt x="32806" y="2792"/>
                </a:lnTo>
                <a:lnTo>
                  <a:pt x="35775" y="1862"/>
                </a:lnTo>
                <a:lnTo>
                  <a:pt x="38748" y="1241"/>
                </a:lnTo>
                <a:lnTo>
                  <a:pt x="41723" y="827"/>
                </a:lnTo>
                <a:lnTo>
                  <a:pt x="44699" y="551"/>
                </a:lnTo>
                <a:lnTo>
                  <a:pt x="47677" y="367"/>
                </a:lnTo>
                <a:lnTo>
                  <a:pt x="53634" y="163"/>
                </a:lnTo>
                <a:lnTo>
                  <a:pt x="71509"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4" name="SMARTInkAnnotation254"/>
          <p:cNvSpPr/>
          <p:nvPr/>
        </p:nvSpPr>
        <p:spPr bwMode="auto">
          <a:xfrm>
            <a:off x="4875911" y="2643187"/>
            <a:ext cx="8940" cy="107157"/>
          </a:xfrm>
          <a:custGeom>
            <a:avLst/>
            <a:gdLst/>
            <a:ahLst/>
            <a:cxnLst/>
            <a:rect l="0" t="0" r="0" b="0"/>
            <a:pathLst>
              <a:path w="8940" h="107157">
                <a:moveTo>
                  <a:pt x="0" y="0"/>
                </a:moveTo>
                <a:lnTo>
                  <a:pt x="0" y="106991"/>
                </a:lnTo>
                <a:lnTo>
                  <a:pt x="993" y="107046"/>
                </a:lnTo>
                <a:lnTo>
                  <a:pt x="8939"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5" name="SMARTInkAnnotation255"/>
          <p:cNvSpPr/>
          <p:nvPr/>
        </p:nvSpPr>
        <p:spPr bwMode="auto">
          <a:xfrm>
            <a:off x="5081498" y="2920007"/>
            <a:ext cx="17878" cy="1"/>
          </a:xfrm>
          <a:custGeom>
            <a:avLst/>
            <a:gdLst/>
            <a:ahLst/>
            <a:cxnLst/>
            <a:rect l="0" t="0" r="0" b="0"/>
            <a:pathLst>
              <a:path w="17878" h="1">
                <a:moveTo>
                  <a:pt x="0" y="0"/>
                </a:moveTo>
                <a:lnTo>
                  <a:pt x="17877" y="0"/>
                </a:lnTo>
              </a:path>
            </a:pathLst>
          </a:custGeom>
          <a:solidFill>
            <a:schemeClr val="accent1"/>
          </a:solid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6" name="SMARTInkAnnotation256"/>
          <p:cNvSpPr/>
          <p:nvPr/>
        </p:nvSpPr>
        <p:spPr bwMode="auto">
          <a:xfrm>
            <a:off x="5215576" y="2903389"/>
            <a:ext cx="17879" cy="16620"/>
          </a:xfrm>
          <a:custGeom>
            <a:avLst/>
            <a:gdLst/>
            <a:ahLst/>
            <a:cxnLst/>
            <a:rect l="0" t="0" r="0" b="0"/>
            <a:pathLst>
              <a:path w="17879" h="16620">
                <a:moveTo>
                  <a:pt x="0" y="7689"/>
                </a:moveTo>
                <a:lnTo>
                  <a:pt x="0" y="0"/>
                </a:lnTo>
                <a:lnTo>
                  <a:pt x="993" y="579"/>
                </a:lnTo>
                <a:lnTo>
                  <a:pt x="2649" y="1956"/>
                </a:lnTo>
                <a:lnTo>
                  <a:pt x="8571" y="7353"/>
                </a:lnTo>
                <a:lnTo>
                  <a:pt x="17878" y="1661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7" name="SMARTInkAnnotation257"/>
          <p:cNvSpPr/>
          <p:nvPr/>
        </p:nvSpPr>
        <p:spPr bwMode="auto">
          <a:xfrm>
            <a:off x="5108314" y="3036093"/>
            <a:ext cx="8940" cy="151794"/>
          </a:xfrm>
          <a:custGeom>
            <a:avLst/>
            <a:gdLst/>
            <a:ahLst/>
            <a:cxnLst/>
            <a:rect l="0" t="0" r="0" b="0"/>
            <a:pathLst>
              <a:path w="8940" h="151794">
                <a:moveTo>
                  <a:pt x="8939" y="0"/>
                </a:moveTo>
                <a:lnTo>
                  <a:pt x="8939" y="151793"/>
                </a:lnTo>
                <a:lnTo>
                  <a:pt x="0"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8" name="SMARTInkAnnotation258"/>
          <p:cNvSpPr/>
          <p:nvPr/>
        </p:nvSpPr>
        <p:spPr bwMode="auto">
          <a:xfrm>
            <a:off x="5126191" y="3107531"/>
            <a:ext cx="71510" cy="17860"/>
          </a:xfrm>
          <a:custGeom>
            <a:avLst/>
            <a:gdLst/>
            <a:ahLst/>
            <a:cxnLst/>
            <a:rect l="0" t="0" r="0" b="0"/>
            <a:pathLst>
              <a:path w="71510" h="17860">
                <a:moveTo>
                  <a:pt x="0" y="17859"/>
                </a:moveTo>
                <a:lnTo>
                  <a:pt x="0" y="13118"/>
                </a:lnTo>
                <a:lnTo>
                  <a:pt x="1986" y="11722"/>
                </a:lnTo>
                <a:lnTo>
                  <a:pt x="5297" y="10791"/>
                </a:lnTo>
                <a:lnTo>
                  <a:pt x="9491" y="10171"/>
                </a:lnTo>
                <a:lnTo>
                  <a:pt x="13279" y="8765"/>
                </a:lnTo>
                <a:lnTo>
                  <a:pt x="16798" y="6835"/>
                </a:lnTo>
                <a:lnTo>
                  <a:pt x="20138" y="4557"/>
                </a:lnTo>
                <a:lnTo>
                  <a:pt x="23357" y="3038"/>
                </a:lnTo>
                <a:lnTo>
                  <a:pt x="26496" y="2025"/>
                </a:lnTo>
                <a:lnTo>
                  <a:pt x="29583" y="1350"/>
                </a:lnTo>
                <a:lnTo>
                  <a:pt x="32632" y="900"/>
                </a:lnTo>
                <a:lnTo>
                  <a:pt x="35660" y="600"/>
                </a:lnTo>
                <a:lnTo>
                  <a:pt x="38671" y="400"/>
                </a:lnTo>
                <a:lnTo>
                  <a:pt x="42665" y="266"/>
                </a:lnTo>
                <a:lnTo>
                  <a:pt x="61555" y="23"/>
                </a:lnTo>
                <a:lnTo>
                  <a:pt x="71509"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9" name="SMARTInkAnnotation259"/>
          <p:cNvSpPr/>
          <p:nvPr/>
        </p:nvSpPr>
        <p:spPr bwMode="auto">
          <a:xfrm>
            <a:off x="5215577" y="3080742"/>
            <a:ext cx="26816" cy="87048"/>
          </a:xfrm>
          <a:custGeom>
            <a:avLst/>
            <a:gdLst/>
            <a:ahLst/>
            <a:cxnLst/>
            <a:rect l="0" t="0" r="0" b="0"/>
            <a:pathLst>
              <a:path w="26816" h="87048">
                <a:moveTo>
                  <a:pt x="8938" y="0"/>
                </a:moveTo>
                <a:lnTo>
                  <a:pt x="4193" y="0"/>
                </a:lnTo>
                <a:lnTo>
                  <a:pt x="2795" y="992"/>
                </a:lnTo>
                <a:lnTo>
                  <a:pt x="1863" y="2646"/>
                </a:lnTo>
                <a:lnTo>
                  <a:pt x="1242" y="4740"/>
                </a:lnTo>
                <a:lnTo>
                  <a:pt x="828" y="7129"/>
                </a:lnTo>
                <a:lnTo>
                  <a:pt x="551" y="9713"/>
                </a:lnTo>
                <a:lnTo>
                  <a:pt x="368" y="12429"/>
                </a:lnTo>
                <a:lnTo>
                  <a:pt x="245" y="16223"/>
                </a:lnTo>
                <a:lnTo>
                  <a:pt x="32" y="37500"/>
                </a:lnTo>
                <a:lnTo>
                  <a:pt x="0" y="81703"/>
                </a:lnTo>
                <a:lnTo>
                  <a:pt x="993" y="84234"/>
                </a:lnTo>
                <a:lnTo>
                  <a:pt x="2648" y="85922"/>
                </a:lnTo>
                <a:lnTo>
                  <a:pt x="4745" y="87047"/>
                </a:lnTo>
                <a:lnTo>
                  <a:pt x="7135" y="86804"/>
                </a:lnTo>
                <a:lnTo>
                  <a:pt x="9722" y="85650"/>
                </a:lnTo>
                <a:lnTo>
                  <a:pt x="12440" y="83890"/>
                </a:lnTo>
                <a:lnTo>
                  <a:pt x="14252" y="81723"/>
                </a:lnTo>
                <a:lnTo>
                  <a:pt x="15461" y="79287"/>
                </a:lnTo>
                <a:lnTo>
                  <a:pt x="16266" y="76670"/>
                </a:lnTo>
                <a:lnTo>
                  <a:pt x="17796" y="73934"/>
                </a:lnTo>
                <a:lnTo>
                  <a:pt x="19809" y="71117"/>
                </a:lnTo>
                <a:lnTo>
                  <a:pt x="26815" y="6250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0" name="SMARTInkAnnotation260"/>
          <p:cNvSpPr/>
          <p:nvPr/>
        </p:nvSpPr>
        <p:spPr bwMode="auto">
          <a:xfrm>
            <a:off x="5349655" y="2625328"/>
            <a:ext cx="8940" cy="8930"/>
          </a:xfrm>
          <a:custGeom>
            <a:avLst/>
            <a:gdLst/>
            <a:ahLst/>
            <a:cxnLst/>
            <a:rect l="0" t="0" r="0" b="0"/>
            <a:pathLst>
              <a:path w="8940" h="8930">
                <a:moveTo>
                  <a:pt x="0" y="0"/>
                </a:moveTo>
                <a:lnTo>
                  <a:pt x="4745" y="0"/>
                </a:lnTo>
                <a:lnTo>
                  <a:pt x="6143" y="992"/>
                </a:lnTo>
                <a:lnTo>
                  <a:pt x="7075" y="2645"/>
                </a:lnTo>
                <a:lnTo>
                  <a:pt x="8939" y="892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1" name="SMARTInkAnnotation261"/>
          <p:cNvSpPr/>
          <p:nvPr/>
        </p:nvSpPr>
        <p:spPr bwMode="auto">
          <a:xfrm>
            <a:off x="5358594" y="2750343"/>
            <a:ext cx="1" cy="8931"/>
          </a:xfrm>
          <a:custGeom>
            <a:avLst/>
            <a:gdLst/>
            <a:ahLst/>
            <a:cxnLst/>
            <a:rect l="0" t="0" r="0" b="0"/>
            <a:pathLst>
              <a:path w="1" h="8931">
                <a:moveTo>
                  <a:pt x="0" y="8930"/>
                </a:moveTo>
                <a:lnTo>
                  <a:pt x="0" y="0"/>
                </a:lnTo>
              </a:path>
            </a:pathLst>
          </a:custGeom>
          <a:solidFill>
            <a:schemeClr val="accent1"/>
          </a:solid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2" name="SMARTInkAnnotation262"/>
          <p:cNvSpPr/>
          <p:nvPr/>
        </p:nvSpPr>
        <p:spPr bwMode="auto">
          <a:xfrm>
            <a:off x="5502133" y="2616798"/>
            <a:ext cx="129583" cy="115532"/>
          </a:xfrm>
          <a:custGeom>
            <a:avLst/>
            <a:gdLst/>
            <a:ahLst/>
            <a:cxnLst/>
            <a:rect l="0" t="0" r="0" b="0"/>
            <a:pathLst>
              <a:path w="129583" h="115532">
                <a:moveTo>
                  <a:pt x="70986" y="17459"/>
                </a:moveTo>
                <a:lnTo>
                  <a:pt x="70986" y="12719"/>
                </a:lnTo>
                <a:lnTo>
                  <a:pt x="69993" y="11322"/>
                </a:lnTo>
                <a:lnTo>
                  <a:pt x="68338" y="10391"/>
                </a:lnTo>
                <a:lnTo>
                  <a:pt x="66242" y="9771"/>
                </a:lnTo>
                <a:lnTo>
                  <a:pt x="64843" y="8365"/>
                </a:lnTo>
                <a:lnTo>
                  <a:pt x="63911" y="6436"/>
                </a:lnTo>
                <a:lnTo>
                  <a:pt x="63290" y="4157"/>
                </a:lnTo>
                <a:lnTo>
                  <a:pt x="61883" y="2638"/>
                </a:lnTo>
                <a:lnTo>
                  <a:pt x="59951" y="1625"/>
                </a:lnTo>
                <a:lnTo>
                  <a:pt x="57671" y="950"/>
                </a:lnTo>
                <a:lnTo>
                  <a:pt x="55157" y="500"/>
                </a:lnTo>
                <a:lnTo>
                  <a:pt x="52488" y="200"/>
                </a:lnTo>
                <a:lnTo>
                  <a:pt x="49716" y="0"/>
                </a:lnTo>
                <a:lnTo>
                  <a:pt x="47867" y="859"/>
                </a:lnTo>
                <a:lnTo>
                  <a:pt x="46635" y="2424"/>
                </a:lnTo>
                <a:lnTo>
                  <a:pt x="45814" y="4459"/>
                </a:lnTo>
                <a:lnTo>
                  <a:pt x="44273" y="5816"/>
                </a:lnTo>
                <a:lnTo>
                  <a:pt x="42252" y="6720"/>
                </a:lnTo>
                <a:lnTo>
                  <a:pt x="39912" y="7323"/>
                </a:lnTo>
                <a:lnTo>
                  <a:pt x="37359" y="9710"/>
                </a:lnTo>
                <a:lnTo>
                  <a:pt x="34664" y="13285"/>
                </a:lnTo>
                <a:lnTo>
                  <a:pt x="31874" y="17653"/>
                </a:lnTo>
                <a:lnTo>
                  <a:pt x="29020" y="21557"/>
                </a:lnTo>
                <a:lnTo>
                  <a:pt x="26126" y="25152"/>
                </a:lnTo>
                <a:lnTo>
                  <a:pt x="23202" y="28541"/>
                </a:lnTo>
                <a:lnTo>
                  <a:pt x="20260" y="31792"/>
                </a:lnTo>
                <a:lnTo>
                  <a:pt x="14343" y="38051"/>
                </a:lnTo>
                <a:lnTo>
                  <a:pt x="5427" y="47152"/>
                </a:lnTo>
                <a:lnTo>
                  <a:pt x="3444" y="51145"/>
                </a:lnTo>
                <a:lnTo>
                  <a:pt x="2122" y="55792"/>
                </a:lnTo>
                <a:lnTo>
                  <a:pt x="1241" y="60874"/>
                </a:lnTo>
                <a:lnTo>
                  <a:pt x="653" y="65253"/>
                </a:lnTo>
                <a:lnTo>
                  <a:pt x="261" y="69166"/>
                </a:lnTo>
                <a:lnTo>
                  <a:pt x="0" y="72766"/>
                </a:lnTo>
                <a:lnTo>
                  <a:pt x="819" y="76159"/>
                </a:lnTo>
                <a:lnTo>
                  <a:pt x="2358" y="79413"/>
                </a:lnTo>
                <a:lnTo>
                  <a:pt x="4378" y="82574"/>
                </a:lnTo>
                <a:lnTo>
                  <a:pt x="7710" y="85674"/>
                </a:lnTo>
                <a:lnTo>
                  <a:pt x="11918" y="88732"/>
                </a:lnTo>
                <a:lnTo>
                  <a:pt x="16710" y="91764"/>
                </a:lnTo>
                <a:lnTo>
                  <a:pt x="21891" y="94777"/>
                </a:lnTo>
                <a:lnTo>
                  <a:pt x="27331" y="97778"/>
                </a:lnTo>
                <a:lnTo>
                  <a:pt x="38673" y="103758"/>
                </a:lnTo>
                <a:lnTo>
                  <a:pt x="50335" y="109723"/>
                </a:lnTo>
                <a:lnTo>
                  <a:pt x="56225" y="111711"/>
                </a:lnTo>
                <a:lnTo>
                  <a:pt x="62139" y="113036"/>
                </a:lnTo>
                <a:lnTo>
                  <a:pt x="68068" y="113919"/>
                </a:lnTo>
                <a:lnTo>
                  <a:pt x="74007" y="114508"/>
                </a:lnTo>
                <a:lnTo>
                  <a:pt x="79952" y="114901"/>
                </a:lnTo>
                <a:lnTo>
                  <a:pt x="90862" y="115337"/>
                </a:lnTo>
                <a:lnTo>
                  <a:pt x="99022" y="115531"/>
                </a:lnTo>
                <a:lnTo>
                  <a:pt x="103581" y="114590"/>
                </a:lnTo>
                <a:lnTo>
                  <a:pt x="108607" y="112971"/>
                </a:lnTo>
                <a:lnTo>
                  <a:pt x="123681" y="107120"/>
                </a:lnTo>
                <a:lnTo>
                  <a:pt x="126850" y="106918"/>
                </a:lnTo>
                <a:lnTo>
                  <a:pt x="129582" y="106828"/>
                </a:lnTo>
                <a:lnTo>
                  <a:pt x="125893" y="106770"/>
                </a:lnTo>
                <a:lnTo>
                  <a:pt x="124870" y="106759"/>
                </a:lnTo>
                <a:lnTo>
                  <a:pt x="124729" y="104111"/>
                </a:lnTo>
                <a:lnTo>
                  <a:pt x="124618" y="9782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3" name="SMARTInkAnnotation263"/>
          <p:cNvSpPr/>
          <p:nvPr/>
        </p:nvSpPr>
        <p:spPr bwMode="auto">
          <a:xfrm>
            <a:off x="5698259" y="2607468"/>
            <a:ext cx="16527" cy="106522"/>
          </a:xfrm>
          <a:custGeom>
            <a:avLst/>
            <a:gdLst/>
            <a:ahLst/>
            <a:cxnLst/>
            <a:rect l="0" t="0" r="0" b="0"/>
            <a:pathLst>
              <a:path w="16527" h="106522">
                <a:moveTo>
                  <a:pt x="0" y="0"/>
                </a:moveTo>
                <a:lnTo>
                  <a:pt x="0" y="63880"/>
                </a:lnTo>
                <a:lnTo>
                  <a:pt x="993" y="67391"/>
                </a:lnTo>
                <a:lnTo>
                  <a:pt x="2649" y="70724"/>
                </a:lnTo>
                <a:lnTo>
                  <a:pt x="4745" y="73938"/>
                </a:lnTo>
                <a:lnTo>
                  <a:pt x="6143" y="78066"/>
                </a:lnTo>
                <a:lnTo>
                  <a:pt x="7076" y="82802"/>
                </a:lnTo>
                <a:lnTo>
                  <a:pt x="7697" y="87944"/>
                </a:lnTo>
                <a:lnTo>
                  <a:pt x="9104" y="92363"/>
                </a:lnTo>
                <a:lnTo>
                  <a:pt x="11035" y="96302"/>
                </a:lnTo>
                <a:lnTo>
                  <a:pt x="16526" y="105012"/>
                </a:lnTo>
                <a:lnTo>
                  <a:pt x="15984" y="105727"/>
                </a:lnTo>
                <a:lnTo>
                  <a:pt x="14628" y="106203"/>
                </a:lnTo>
                <a:lnTo>
                  <a:pt x="12732" y="106521"/>
                </a:lnTo>
                <a:lnTo>
                  <a:pt x="11468" y="105741"/>
                </a:lnTo>
                <a:lnTo>
                  <a:pt x="10625" y="104228"/>
                </a:lnTo>
                <a:lnTo>
                  <a:pt x="8939" y="9822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4" name="SMARTInkAnnotation264"/>
          <p:cNvSpPr/>
          <p:nvPr/>
        </p:nvSpPr>
        <p:spPr bwMode="auto">
          <a:xfrm>
            <a:off x="5529778" y="2500312"/>
            <a:ext cx="16527" cy="26790"/>
          </a:xfrm>
          <a:custGeom>
            <a:avLst/>
            <a:gdLst/>
            <a:ahLst/>
            <a:cxnLst/>
            <a:rect l="0" t="0" r="0" b="0"/>
            <a:pathLst>
              <a:path w="16527" h="26790">
                <a:moveTo>
                  <a:pt x="16526" y="26789"/>
                </a:moveTo>
                <a:lnTo>
                  <a:pt x="0" y="10280"/>
                </a:lnTo>
                <a:lnTo>
                  <a:pt x="542" y="8837"/>
                </a:lnTo>
                <a:lnTo>
                  <a:pt x="1898" y="6883"/>
                </a:lnTo>
                <a:lnTo>
                  <a:pt x="6463" y="1359"/>
                </a:lnTo>
                <a:lnTo>
                  <a:pt x="7831" y="906"/>
                </a:lnTo>
                <a:lnTo>
                  <a:pt x="9736" y="604"/>
                </a:lnTo>
                <a:lnTo>
                  <a:pt x="1652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5" name="SMARTInkAnnotation265"/>
          <p:cNvSpPr/>
          <p:nvPr/>
        </p:nvSpPr>
        <p:spPr bwMode="auto">
          <a:xfrm>
            <a:off x="5635722" y="2482453"/>
            <a:ext cx="8907" cy="8930"/>
          </a:xfrm>
          <a:custGeom>
            <a:avLst/>
            <a:gdLst/>
            <a:ahLst/>
            <a:cxnLst/>
            <a:rect l="0" t="0" r="0" b="0"/>
            <a:pathLst>
              <a:path w="8907" h="8930">
                <a:moveTo>
                  <a:pt x="8906" y="0"/>
                </a:moveTo>
                <a:lnTo>
                  <a:pt x="0" y="0"/>
                </a:lnTo>
                <a:lnTo>
                  <a:pt x="8906" y="892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6" name="SMARTInkAnnotation266"/>
          <p:cNvSpPr/>
          <p:nvPr/>
        </p:nvSpPr>
        <p:spPr bwMode="auto">
          <a:xfrm>
            <a:off x="5814460" y="2589609"/>
            <a:ext cx="8940" cy="1"/>
          </a:xfrm>
          <a:custGeom>
            <a:avLst/>
            <a:gdLst/>
            <a:ahLst/>
            <a:cxnLst/>
            <a:rect l="0" t="0" r="0" b="0"/>
            <a:pathLst>
              <a:path w="8940" h="1">
                <a:moveTo>
                  <a:pt x="0" y="0"/>
                </a:moveTo>
                <a:lnTo>
                  <a:pt x="8939" y="0"/>
                </a:lnTo>
              </a:path>
            </a:pathLst>
          </a:custGeom>
          <a:solidFill>
            <a:schemeClr val="accent1"/>
          </a:solid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7" name="SMARTInkAnnotation267"/>
          <p:cNvSpPr/>
          <p:nvPr/>
        </p:nvSpPr>
        <p:spPr bwMode="auto">
          <a:xfrm>
            <a:off x="5805522" y="2678906"/>
            <a:ext cx="8939" cy="1"/>
          </a:xfrm>
          <a:custGeom>
            <a:avLst/>
            <a:gdLst/>
            <a:ahLst/>
            <a:cxnLst/>
            <a:rect l="0" t="0" r="0" b="0"/>
            <a:pathLst>
              <a:path w="8939" h="1">
                <a:moveTo>
                  <a:pt x="8938" y="0"/>
                </a:moveTo>
                <a:lnTo>
                  <a:pt x="0" y="0"/>
                </a:lnTo>
              </a:path>
            </a:pathLst>
          </a:custGeom>
          <a:solidFill>
            <a:schemeClr val="accent1"/>
          </a:solid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8" name="SMARTInkAnnotation268"/>
          <p:cNvSpPr/>
          <p:nvPr/>
        </p:nvSpPr>
        <p:spPr bwMode="auto">
          <a:xfrm>
            <a:off x="5537365" y="2848570"/>
            <a:ext cx="44694" cy="17860"/>
          </a:xfrm>
          <a:custGeom>
            <a:avLst/>
            <a:gdLst/>
            <a:ahLst/>
            <a:cxnLst/>
            <a:rect l="0" t="0" r="0" b="0"/>
            <a:pathLst>
              <a:path w="44694" h="17860">
                <a:moveTo>
                  <a:pt x="0" y="17859"/>
                </a:moveTo>
                <a:lnTo>
                  <a:pt x="4745" y="17859"/>
                </a:lnTo>
                <a:lnTo>
                  <a:pt x="7136" y="16867"/>
                </a:lnTo>
                <a:lnTo>
                  <a:pt x="9723" y="15213"/>
                </a:lnTo>
                <a:lnTo>
                  <a:pt x="16267" y="10171"/>
                </a:lnTo>
                <a:lnTo>
                  <a:pt x="17797" y="9757"/>
                </a:lnTo>
                <a:lnTo>
                  <a:pt x="19810" y="9481"/>
                </a:lnTo>
                <a:lnTo>
                  <a:pt x="22145" y="9297"/>
                </a:lnTo>
                <a:lnTo>
                  <a:pt x="24695" y="8182"/>
                </a:lnTo>
                <a:lnTo>
                  <a:pt x="27389" y="6447"/>
                </a:lnTo>
                <a:lnTo>
                  <a:pt x="30177" y="4298"/>
                </a:lnTo>
                <a:lnTo>
                  <a:pt x="33030" y="2865"/>
                </a:lnTo>
                <a:lnTo>
                  <a:pt x="35924" y="1910"/>
                </a:lnTo>
                <a:lnTo>
                  <a:pt x="44693"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9" name="SMARTInkAnnotation269"/>
          <p:cNvSpPr/>
          <p:nvPr/>
        </p:nvSpPr>
        <p:spPr bwMode="auto">
          <a:xfrm>
            <a:off x="5662614" y="2848570"/>
            <a:ext cx="8831" cy="8931"/>
          </a:xfrm>
          <a:custGeom>
            <a:avLst/>
            <a:gdLst/>
            <a:ahLst/>
            <a:cxnLst/>
            <a:rect l="0" t="0" r="0" b="0"/>
            <a:pathLst>
              <a:path w="8831" h="8931">
                <a:moveTo>
                  <a:pt x="8830" y="0"/>
                </a:moveTo>
                <a:lnTo>
                  <a:pt x="259" y="0"/>
                </a:lnTo>
                <a:lnTo>
                  <a:pt x="136" y="992"/>
                </a:lnTo>
                <a:lnTo>
                  <a:pt x="55" y="2646"/>
                </a:lnTo>
                <a:lnTo>
                  <a:pt x="0" y="4740"/>
                </a:lnTo>
                <a:lnTo>
                  <a:pt x="957" y="6137"/>
                </a:lnTo>
                <a:lnTo>
                  <a:pt x="2588" y="7068"/>
                </a:lnTo>
                <a:lnTo>
                  <a:pt x="8830" y="893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0" name="SMARTInkAnnotation270"/>
          <p:cNvSpPr/>
          <p:nvPr/>
        </p:nvSpPr>
        <p:spPr bwMode="auto">
          <a:xfrm>
            <a:off x="6261389" y="2661046"/>
            <a:ext cx="125141" cy="1"/>
          </a:xfrm>
          <a:custGeom>
            <a:avLst/>
            <a:gdLst/>
            <a:ahLst/>
            <a:cxnLst/>
            <a:rect l="0" t="0" r="0" b="0"/>
            <a:pathLst>
              <a:path w="125141" h="1">
                <a:moveTo>
                  <a:pt x="0" y="0"/>
                </a:moveTo>
                <a:lnTo>
                  <a:pt x="125140" y="0"/>
                </a:lnTo>
              </a:path>
            </a:pathLst>
          </a:custGeom>
          <a:solidFill>
            <a:schemeClr val="accent1"/>
          </a:solid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1" name="SMARTInkAnnotation271"/>
          <p:cNvSpPr/>
          <p:nvPr/>
        </p:nvSpPr>
        <p:spPr bwMode="auto">
          <a:xfrm>
            <a:off x="6306092" y="2625328"/>
            <a:ext cx="26807" cy="131660"/>
          </a:xfrm>
          <a:custGeom>
            <a:avLst/>
            <a:gdLst/>
            <a:ahLst/>
            <a:cxnLst/>
            <a:rect l="0" t="0" r="0" b="0"/>
            <a:pathLst>
              <a:path w="26807" h="131660">
                <a:moveTo>
                  <a:pt x="8929" y="0"/>
                </a:moveTo>
                <a:lnTo>
                  <a:pt x="4184" y="4740"/>
                </a:lnTo>
                <a:lnTo>
                  <a:pt x="2786" y="7129"/>
                </a:lnTo>
                <a:lnTo>
                  <a:pt x="1853" y="9713"/>
                </a:lnTo>
                <a:lnTo>
                  <a:pt x="1233" y="12429"/>
                </a:lnTo>
                <a:lnTo>
                  <a:pt x="818" y="16223"/>
                </a:lnTo>
                <a:lnTo>
                  <a:pt x="542" y="20737"/>
                </a:lnTo>
                <a:lnTo>
                  <a:pt x="236" y="31044"/>
                </a:lnTo>
                <a:lnTo>
                  <a:pt x="0" y="77440"/>
                </a:lnTo>
                <a:lnTo>
                  <a:pt x="990" y="83377"/>
                </a:lnTo>
                <a:lnTo>
                  <a:pt x="2643" y="89319"/>
                </a:lnTo>
                <a:lnTo>
                  <a:pt x="4738" y="95264"/>
                </a:lnTo>
                <a:lnTo>
                  <a:pt x="6135" y="101213"/>
                </a:lnTo>
                <a:lnTo>
                  <a:pt x="7066" y="107162"/>
                </a:lnTo>
                <a:lnTo>
                  <a:pt x="7687" y="113113"/>
                </a:lnTo>
                <a:lnTo>
                  <a:pt x="9094" y="118073"/>
                </a:lnTo>
                <a:lnTo>
                  <a:pt x="11026" y="122371"/>
                </a:lnTo>
                <a:lnTo>
                  <a:pt x="16516" y="131659"/>
                </a:lnTo>
                <a:lnTo>
                  <a:pt x="16967" y="131428"/>
                </a:lnTo>
                <a:lnTo>
                  <a:pt x="17467" y="128527"/>
                </a:lnTo>
                <a:lnTo>
                  <a:pt x="18594" y="125372"/>
                </a:lnTo>
                <a:lnTo>
                  <a:pt x="20338" y="121284"/>
                </a:lnTo>
                <a:lnTo>
                  <a:pt x="26806"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2" name="SMARTInkAnnotation272"/>
          <p:cNvSpPr/>
          <p:nvPr/>
        </p:nvSpPr>
        <p:spPr bwMode="auto">
          <a:xfrm>
            <a:off x="6726195" y="2544960"/>
            <a:ext cx="8939" cy="254745"/>
          </a:xfrm>
          <a:custGeom>
            <a:avLst/>
            <a:gdLst/>
            <a:ahLst/>
            <a:cxnLst/>
            <a:rect l="0" t="0" r="0" b="0"/>
            <a:pathLst>
              <a:path w="8939" h="254745">
                <a:moveTo>
                  <a:pt x="0" y="0"/>
                </a:moveTo>
                <a:lnTo>
                  <a:pt x="0" y="4741"/>
                </a:lnTo>
                <a:lnTo>
                  <a:pt x="992" y="6137"/>
                </a:lnTo>
                <a:lnTo>
                  <a:pt x="2648" y="7068"/>
                </a:lnTo>
                <a:lnTo>
                  <a:pt x="4745" y="7689"/>
                </a:lnTo>
                <a:lnTo>
                  <a:pt x="6143" y="10087"/>
                </a:lnTo>
                <a:lnTo>
                  <a:pt x="7075" y="13670"/>
                </a:lnTo>
                <a:lnTo>
                  <a:pt x="7697" y="18043"/>
                </a:lnTo>
                <a:lnTo>
                  <a:pt x="8110" y="22943"/>
                </a:lnTo>
                <a:lnTo>
                  <a:pt x="8386" y="28194"/>
                </a:lnTo>
                <a:lnTo>
                  <a:pt x="8693" y="39320"/>
                </a:lnTo>
                <a:lnTo>
                  <a:pt x="8936" y="111876"/>
                </a:lnTo>
                <a:lnTo>
                  <a:pt x="8938" y="215123"/>
                </a:lnTo>
                <a:lnTo>
                  <a:pt x="7945" y="219814"/>
                </a:lnTo>
                <a:lnTo>
                  <a:pt x="6290" y="224925"/>
                </a:lnTo>
                <a:lnTo>
                  <a:pt x="4194" y="230318"/>
                </a:lnTo>
                <a:lnTo>
                  <a:pt x="2795" y="234905"/>
                </a:lnTo>
                <a:lnTo>
                  <a:pt x="1863" y="238955"/>
                </a:lnTo>
                <a:lnTo>
                  <a:pt x="368" y="247844"/>
                </a:lnTo>
                <a:lnTo>
                  <a:pt x="72" y="254744"/>
                </a:lnTo>
                <a:lnTo>
                  <a:pt x="15" y="248611"/>
                </a:lnTo>
                <a:lnTo>
                  <a:pt x="0" y="23217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3" name="SMARTInkAnnotation273"/>
          <p:cNvSpPr/>
          <p:nvPr/>
        </p:nvSpPr>
        <p:spPr bwMode="auto">
          <a:xfrm>
            <a:off x="6744072" y="2661046"/>
            <a:ext cx="98326" cy="44650"/>
          </a:xfrm>
          <a:custGeom>
            <a:avLst/>
            <a:gdLst/>
            <a:ahLst/>
            <a:cxnLst/>
            <a:rect l="0" t="0" r="0" b="0"/>
            <a:pathLst>
              <a:path w="98326" h="44650">
                <a:moveTo>
                  <a:pt x="0" y="44649"/>
                </a:moveTo>
                <a:lnTo>
                  <a:pt x="4745" y="39908"/>
                </a:lnTo>
                <a:lnTo>
                  <a:pt x="8129" y="38512"/>
                </a:lnTo>
                <a:lnTo>
                  <a:pt x="12372" y="37581"/>
                </a:lnTo>
                <a:lnTo>
                  <a:pt x="17187" y="36960"/>
                </a:lnTo>
                <a:lnTo>
                  <a:pt x="22383" y="35554"/>
                </a:lnTo>
                <a:lnTo>
                  <a:pt x="27834" y="33625"/>
                </a:lnTo>
                <a:lnTo>
                  <a:pt x="33453" y="31346"/>
                </a:lnTo>
                <a:lnTo>
                  <a:pt x="39186" y="28835"/>
                </a:lnTo>
                <a:lnTo>
                  <a:pt x="50853" y="23399"/>
                </a:lnTo>
                <a:lnTo>
                  <a:pt x="55752" y="20561"/>
                </a:lnTo>
                <a:lnTo>
                  <a:pt x="60011" y="17676"/>
                </a:lnTo>
                <a:lnTo>
                  <a:pt x="63844" y="14761"/>
                </a:lnTo>
                <a:lnTo>
                  <a:pt x="68385" y="12817"/>
                </a:lnTo>
                <a:lnTo>
                  <a:pt x="73399" y="11521"/>
                </a:lnTo>
                <a:lnTo>
                  <a:pt x="78728" y="10657"/>
                </a:lnTo>
                <a:lnTo>
                  <a:pt x="83274" y="9089"/>
                </a:lnTo>
                <a:lnTo>
                  <a:pt x="87297" y="7052"/>
                </a:lnTo>
                <a:lnTo>
                  <a:pt x="98325"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4" name="SMARTInkAnnotation274"/>
          <p:cNvSpPr/>
          <p:nvPr/>
        </p:nvSpPr>
        <p:spPr bwMode="auto">
          <a:xfrm>
            <a:off x="6842397" y="2598539"/>
            <a:ext cx="17877" cy="187322"/>
          </a:xfrm>
          <a:custGeom>
            <a:avLst/>
            <a:gdLst/>
            <a:ahLst/>
            <a:cxnLst/>
            <a:rect l="0" t="0" r="0" b="0"/>
            <a:pathLst>
              <a:path w="17877" h="187322">
                <a:moveTo>
                  <a:pt x="0" y="0"/>
                </a:moveTo>
                <a:lnTo>
                  <a:pt x="4744" y="4740"/>
                </a:lnTo>
                <a:lnTo>
                  <a:pt x="6143" y="7129"/>
                </a:lnTo>
                <a:lnTo>
                  <a:pt x="7074" y="9713"/>
                </a:lnTo>
                <a:lnTo>
                  <a:pt x="7695" y="12428"/>
                </a:lnTo>
                <a:lnTo>
                  <a:pt x="8111" y="16223"/>
                </a:lnTo>
                <a:lnTo>
                  <a:pt x="8386" y="20737"/>
                </a:lnTo>
                <a:lnTo>
                  <a:pt x="8693" y="31044"/>
                </a:lnTo>
                <a:lnTo>
                  <a:pt x="8923" y="74158"/>
                </a:lnTo>
                <a:lnTo>
                  <a:pt x="8936" y="107693"/>
                </a:lnTo>
                <a:lnTo>
                  <a:pt x="9930" y="115452"/>
                </a:lnTo>
                <a:lnTo>
                  <a:pt x="11586" y="122608"/>
                </a:lnTo>
                <a:lnTo>
                  <a:pt x="13682" y="129364"/>
                </a:lnTo>
                <a:lnTo>
                  <a:pt x="15081" y="135852"/>
                </a:lnTo>
                <a:lnTo>
                  <a:pt x="16013" y="142161"/>
                </a:lnTo>
                <a:lnTo>
                  <a:pt x="16634" y="148352"/>
                </a:lnTo>
                <a:lnTo>
                  <a:pt x="17048" y="154464"/>
                </a:lnTo>
                <a:lnTo>
                  <a:pt x="17325" y="160523"/>
                </a:lnTo>
                <a:lnTo>
                  <a:pt x="17713" y="175885"/>
                </a:lnTo>
                <a:lnTo>
                  <a:pt x="17874" y="187321"/>
                </a:lnTo>
                <a:lnTo>
                  <a:pt x="17876" y="175077"/>
                </a:lnTo>
                <a:lnTo>
                  <a:pt x="16884" y="171288"/>
                </a:lnTo>
                <a:lnTo>
                  <a:pt x="15228" y="166778"/>
                </a:lnTo>
                <a:lnTo>
                  <a:pt x="13131" y="161787"/>
                </a:lnTo>
                <a:lnTo>
                  <a:pt x="11734" y="157467"/>
                </a:lnTo>
                <a:lnTo>
                  <a:pt x="10802" y="153595"/>
                </a:lnTo>
                <a:lnTo>
                  <a:pt x="8939"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5" name="SMARTInkAnnotation275"/>
          <p:cNvSpPr/>
          <p:nvPr/>
        </p:nvSpPr>
        <p:spPr bwMode="auto">
          <a:xfrm>
            <a:off x="6971326" y="2562820"/>
            <a:ext cx="5150" cy="17860"/>
          </a:xfrm>
          <a:custGeom>
            <a:avLst/>
            <a:gdLst/>
            <a:ahLst/>
            <a:cxnLst/>
            <a:rect l="0" t="0" r="0" b="0"/>
            <a:pathLst>
              <a:path w="5150" h="17860">
                <a:moveTo>
                  <a:pt x="5149" y="17859"/>
                </a:moveTo>
                <a:lnTo>
                  <a:pt x="5149" y="4557"/>
                </a:lnTo>
                <a:lnTo>
                  <a:pt x="4156" y="3038"/>
                </a:lnTo>
                <a:lnTo>
                  <a:pt x="2501" y="2025"/>
                </a:lnTo>
                <a:lnTo>
                  <a:pt x="405" y="1350"/>
                </a:lnTo>
                <a:lnTo>
                  <a:pt x="0" y="900"/>
                </a:lnTo>
                <a:lnTo>
                  <a:pt x="722" y="600"/>
                </a:lnTo>
                <a:lnTo>
                  <a:pt x="5149"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6" name="Freeform 85"/>
          <p:cNvSpPr/>
          <p:nvPr/>
        </p:nvSpPr>
        <p:spPr bwMode="auto">
          <a:xfrm>
            <a:off x="7012232" y="2705695"/>
            <a:ext cx="11034" cy="1"/>
          </a:xfrm>
          <a:custGeom>
            <a:avLst/>
            <a:gdLst/>
            <a:ahLst/>
            <a:cxnLst/>
            <a:rect l="0" t="0" r="0" b="0"/>
            <a:pathLst>
              <a:path w="11034" h="1">
                <a:moveTo>
                  <a:pt x="8936" y="0"/>
                </a:moveTo>
                <a:lnTo>
                  <a:pt x="0" y="0"/>
                </a:lnTo>
                <a:lnTo>
                  <a:pt x="11033" y="0"/>
                </a:lnTo>
                <a:close/>
              </a:path>
            </a:pathLst>
          </a:custGeom>
          <a:solidFill>
            <a:schemeClr val="accent1"/>
          </a:solid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7" name="SMARTInkAnnotation277"/>
          <p:cNvSpPr/>
          <p:nvPr/>
        </p:nvSpPr>
        <p:spPr bwMode="auto">
          <a:xfrm>
            <a:off x="7200138" y="2584464"/>
            <a:ext cx="160697" cy="147833"/>
          </a:xfrm>
          <a:custGeom>
            <a:avLst/>
            <a:gdLst/>
            <a:ahLst/>
            <a:cxnLst/>
            <a:rect l="0" t="0" r="0" b="0"/>
            <a:pathLst>
              <a:path w="160697" h="147833">
                <a:moveTo>
                  <a:pt x="107064" y="5145"/>
                </a:moveTo>
                <a:lnTo>
                  <a:pt x="94624" y="5145"/>
                </a:lnTo>
                <a:lnTo>
                  <a:pt x="90825" y="4153"/>
                </a:lnTo>
                <a:lnTo>
                  <a:pt x="86307" y="2499"/>
                </a:lnTo>
                <a:lnTo>
                  <a:pt x="81308" y="404"/>
                </a:lnTo>
                <a:lnTo>
                  <a:pt x="75989" y="0"/>
                </a:lnTo>
                <a:lnTo>
                  <a:pt x="70457" y="723"/>
                </a:lnTo>
                <a:lnTo>
                  <a:pt x="64782" y="2197"/>
                </a:lnTo>
                <a:lnTo>
                  <a:pt x="60006" y="4172"/>
                </a:lnTo>
                <a:lnTo>
                  <a:pt x="55829" y="6480"/>
                </a:lnTo>
                <a:lnTo>
                  <a:pt x="52051" y="9012"/>
                </a:lnTo>
                <a:lnTo>
                  <a:pt x="47545" y="11692"/>
                </a:lnTo>
                <a:lnTo>
                  <a:pt x="42556" y="14470"/>
                </a:lnTo>
                <a:lnTo>
                  <a:pt x="37243" y="17315"/>
                </a:lnTo>
                <a:lnTo>
                  <a:pt x="31715" y="21196"/>
                </a:lnTo>
                <a:lnTo>
                  <a:pt x="26044" y="25767"/>
                </a:lnTo>
                <a:lnTo>
                  <a:pt x="20275" y="30800"/>
                </a:lnTo>
                <a:lnTo>
                  <a:pt x="11219" y="39036"/>
                </a:lnTo>
                <a:lnTo>
                  <a:pt x="7413" y="42622"/>
                </a:lnTo>
                <a:lnTo>
                  <a:pt x="4876" y="46997"/>
                </a:lnTo>
                <a:lnTo>
                  <a:pt x="3185" y="51898"/>
                </a:lnTo>
                <a:lnTo>
                  <a:pt x="2057" y="57149"/>
                </a:lnTo>
                <a:lnTo>
                  <a:pt x="1305" y="62635"/>
                </a:lnTo>
                <a:lnTo>
                  <a:pt x="804" y="68276"/>
                </a:lnTo>
                <a:lnTo>
                  <a:pt x="471" y="74022"/>
                </a:lnTo>
                <a:lnTo>
                  <a:pt x="99" y="85697"/>
                </a:lnTo>
                <a:lnTo>
                  <a:pt x="0" y="91588"/>
                </a:lnTo>
                <a:lnTo>
                  <a:pt x="1920" y="96508"/>
                </a:lnTo>
                <a:lnTo>
                  <a:pt x="5187" y="100780"/>
                </a:lnTo>
                <a:lnTo>
                  <a:pt x="13120" y="108173"/>
                </a:lnTo>
                <a:lnTo>
                  <a:pt x="19956" y="114766"/>
                </a:lnTo>
                <a:lnTo>
                  <a:pt x="25156" y="118905"/>
                </a:lnTo>
                <a:lnTo>
                  <a:pt x="31602" y="123649"/>
                </a:lnTo>
                <a:lnTo>
                  <a:pt x="38879" y="128796"/>
                </a:lnTo>
                <a:lnTo>
                  <a:pt x="45717" y="133220"/>
                </a:lnTo>
                <a:lnTo>
                  <a:pt x="52261" y="137161"/>
                </a:lnTo>
                <a:lnTo>
                  <a:pt x="58611" y="140781"/>
                </a:lnTo>
                <a:lnTo>
                  <a:pt x="64831" y="143194"/>
                </a:lnTo>
                <a:lnTo>
                  <a:pt x="70963" y="144803"/>
                </a:lnTo>
                <a:lnTo>
                  <a:pt x="77037" y="145875"/>
                </a:lnTo>
                <a:lnTo>
                  <a:pt x="83074" y="146590"/>
                </a:lnTo>
                <a:lnTo>
                  <a:pt x="89086" y="147067"/>
                </a:lnTo>
                <a:lnTo>
                  <a:pt x="95077" y="147384"/>
                </a:lnTo>
                <a:lnTo>
                  <a:pt x="107034" y="147738"/>
                </a:lnTo>
                <a:lnTo>
                  <a:pt x="113003" y="147832"/>
                </a:lnTo>
                <a:lnTo>
                  <a:pt x="117976" y="146902"/>
                </a:lnTo>
                <a:lnTo>
                  <a:pt x="122284" y="145290"/>
                </a:lnTo>
                <a:lnTo>
                  <a:pt x="126149" y="143224"/>
                </a:lnTo>
                <a:lnTo>
                  <a:pt x="129720" y="141846"/>
                </a:lnTo>
                <a:lnTo>
                  <a:pt x="133092" y="140927"/>
                </a:lnTo>
                <a:lnTo>
                  <a:pt x="136335" y="140315"/>
                </a:lnTo>
                <a:lnTo>
                  <a:pt x="139489" y="138915"/>
                </a:lnTo>
                <a:lnTo>
                  <a:pt x="142585" y="136989"/>
                </a:lnTo>
                <a:lnTo>
                  <a:pt x="145643" y="134713"/>
                </a:lnTo>
                <a:lnTo>
                  <a:pt x="148674" y="132203"/>
                </a:lnTo>
                <a:lnTo>
                  <a:pt x="151688" y="129538"/>
                </a:lnTo>
                <a:lnTo>
                  <a:pt x="160696" y="121231"/>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8" name="SMARTInkAnnotation278"/>
          <p:cNvSpPr/>
          <p:nvPr/>
        </p:nvSpPr>
        <p:spPr bwMode="auto">
          <a:xfrm>
            <a:off x="7432342" y="2589609"/>
            <a:ext cx="31945" cy="142566"/>
          </a:xfrm>
          <a:custGeom>
            <a:avLst/>
            <a:gdLst/>
            <a:ahLst/>
            <a:cxnLst/>
            <a:rect l="0" t="0" r="0" b="0"/>
            <a:pathLst>
              <a:path w="31945" h="142566">
                <a:moveTo>
                  <a:pt x="8939" y="0"/>
                </a:moveTo>
                <a:lnTo>
                  <a:pt x="13684" y="0"/>
                </a:lnTo>
                <a:lnTo>
                  <a:pt x="15082" y="992"/>
                </a:lnTo>
                <a:lnTo>
                  <a:pt x="16014" y="2646"/>
                </a:lnTo>
                <a:lnTo>
                  <a:pt x="16635" y="4740"/>
                </a:lnTo>
                <a:lnTo>
                  <a:pt x="17049" y="7129"/>
                </a:lnTo>
                <a:lnTo>
                  <a:pt x="17326" y="9713"/>
                </a:lnTo>
                <a:lnTo>
                  <a:pt x="17509" y="12429"/>
                </a:lnTo>
                <a:lnTo>
                  <a:pt x="18625" y="16223"/>
                </a:lnTo>
                <a:lnTo>
                  <a:pt x="20363" y="20737"/>
                </a:lnTo>
                <a:lnTo>
                  <a:pt x="22513" y="25731"/>
                </a:lnTo>
                <a:lnTo>
                  <a:pt x="23948" y="31044"/>
                </a:lnTo>
                <a:lnTo>
                  <a:pt x="24905" y="36571"/>
                </a:lnTo>
                <a:lnTo>
                  <a:pt x="25542" y="42240"/>
                </a:lnTo>
                <a:lnTo>
                  <a:pt x="25967" y="48004"/>
                </a:lnTo>
                <a:lnTo>
                  <a:pt x="26250" y="53831"/>
                </a:lnTo>
                <a:lnTo>
                  <a:pt x="26564" y="65596"/>
                </a:lnTo>
                <a:lnTo>
                  <a:pt x="26705" y="77440"/>
                </a:lnTo>
                <a:lnTo>
                  <a:pt x="27735" y="83377"/>
                </a:lnTo>
                <a:lnTo>
                  <a:pt x="29415" y="89319"/>
                </a:lnTo>
                <a:lnTo>
                  <a:pt x="31528" y="95265"/>
                </a:lnTo>
                <a:lnTo>
                  <a:pt x="31944" y="101213"/>
                </a:lnTo>
                <a:lnTo>
                  <a:pt x="31228" y="107163"/>
                </a:lnTo>
                <a:lnTo>
                  <a:pt x="29757" y="113113"/>
                </a:lnTo>
                <a:lnTo>
                  <a:pt x="28777" y="119065"/>
                </a:lnTo>
                <a:lnTo>
                  <a:pt x="28123" y="125017"/>
                </a:lnTo>
                <a:lnTo>
                  <a:pt x="26893" y="141830"/>
                </a:lnTo>
                <a:lnTo>
                  <a:pt x="25874" y="142178"/>
                </a:lnTo>
                <a:lnTo>
                  <a:pt x="24202" y="142410"/>
                </a:lnTo>
                <a:lnTo>
                  <a:pt x="22094" y="142565"/>
                </a:lnTo>
                <a:lnTo>
                  <a:pt x="20689" y="140684"/>
                </a:lnTo>
                <a:lnTo>
                  <a:pt x="19751" y="137445"/>
                </a:lnTo>
                <a:lnTo>
                  <a:pt x="19127" y="133302"/>
                </a:lnTo>
                <a:lnTo>
                  <a:pt x="17717" y="128555"/>
                </a:lnTo>
                <a:lnTo>
                  <a:pt x="15785" y="123407"/>
                </a:lnTo>
                <a:lnTo>
                  <a:pt x="13502" y="117990"/>
                </a:lnTo>
                <a:lnTo>
                  <a:pt x="10988" y="112394"/>
                </a:lnTo>
                <a:lnTo>
                  <a:pt x="0" y="8929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9" name="SMARTInkAnnotation279"/>
          <p:cNvSpPr/>
          <p:nvPr/>
        </p:nvSpPr>
        <p:spPr bwMode="auto">
          <a:xfrm>
            <a:off x="7262541" y="2455664"/>
            <a:ext cx="17847" cy="26790"/>
          </a:xfrm>
          <a:custGeom>
            <a:avLst/>
            <a:gdLst/>
            <a:ahLst/>
            <a:cxnLst/>
            <a:rect l="0" t="0" r="0" b="0"/>
            <a:pathLst>
              <a:path w="17847" h="26790">
                <a:moveTo>
                  <a:pt x="8907" y="26789"/>
                </a:moveTo>
                <a:lnTo>
                  <a:pt x="4162" y="26789"/>
                </a:lnTo>
                <a:lnTo>
                  <a:pt x="2764" y="25796"/>
                </a:lnTo>
                <a:lnTo>
                  <a:pt x="1832" y="24143"/>
                </a:lnTo>
                <a:lnTo>
                  <a:pt x="336" y="19100"/>
                </a:lnTo>
                <a:lnTo>
                  <a:pt x="214" y="17694"/>
                </a:lnTo>
                <a:lnTo>
                  <a:pt x="132" y="15765"/>
                </a:lnTo>
                <a:lnTo>
                  <a:pt x="0" y="10279"/>
                </a:lnTo>
                <a:lnTo>
                  <a:pt x="983" y="9829"/>
                </a:lnTo>
                <a:lnTo>
                  <a:pt x="2631" y="9529"/>
                </a:lnTo>
                <a:lnTo>
                  <a:pt x="4723" y="9329"/>
                </a:lnTo>
                <a:lnTo>
                  <a:pt x="7111" y="8204"/>
                </a:lnTo>
                <a:lnTo>
                  <a:pt x="9696" y="6461"/>
                </a:lnTo>
                <a:lnTo>
                  <a:pt x="1784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0" name="SMARTInkAnnotation280"/>
          <p:cNvSpPr/>
          <p:nvPr/>
        </p:nvSpPr>
        <p:spPr bwMode="auto">
          <a:xfrm>
            <a:off x="7387649" y="2446733"/>
            <a:ext cx="8940" cy="1"/>
          </a:xfrm>
          <a:custGeom>
            <a:avLst/>
            <a:gdLst/>
            <a:ahLst/>
            <a:cxnLst/>
            <a:rect l="0" t="0" r="0" b="0"/>
            <a:pathLst>
              <a:path w="8940" h="1">
                <a:moveTo>
                  <a:pt x="0" y="0"/>
                </a:moveTo>
                <a:lnTo>
                  <a:pt x="8939" y="0"/>
                </a:lnTo>
              </a:path>
            </a:pathLst>
          </a:custGeom>
          <a:solidFill>
            <a:schemeClr val="accent1"/>
          </a:solid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1" name="SMARTInkAnnotation281"/>
          <p:cNvSpPr/>
          <p:nvPr/>
        </p:nvSpPr>
        <p:spPr bwMode="auto">
          <a:xfrm>
            <a:off x="7441281" y="2437804"/>
            <a:ext cx="17878" cy="8930"/>
          </a:xfrm>
          <a:custGeom>
            <a:avLst/>
            <a:gdLst/>
            <a:ahLst/>
            <a:cxnLst/>
            <a:rect l="0" t="0" r="0" b="0"/>
            <a:pathLst>
              <a:path w="17878" h="8930">
                <a:moveTo>
                  <a:pt x="0" y="0"/>
                </a:moveTo>
                <a:lnTo>
                  <a:pt x="4745" y="0"/>
                </a:lnTo>
                <a:lnTo>
                  <a:pt x="7137" y="992"/>
                </a:lnTo>
                <a:lnTo>
                  <a:pt x="9723" y="2646"/>
                </a:lnTo>
                <a:lnTo>
                  <a:pt x="17877" y="892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2" name="SMARTInkAnnotation282"/>
          <p:cNvSpPr/>
          <p:nvPr/>
        </p:nvSpPr>
        <p:spPr bwMode="auto">
          <a:xfrm>
            <a:off x="7423404" y="2448084"/>
            <a:ext cx="17877" cy="39188"/>
          </a:xfrm>
          <a:custGeom>
            <a:avLst/>
            <a:gdLst/>
            <a:ahLst/>
            <a:cxnLst/>
            <a:rect l="0" t="0" r="0" b="0"/>
            <a:pathLst>
              <a:path w="17877" h="39188">
                <a:moveTo>
                  <a:pt x="17876" y="16509"/>
                </a:moveTo>
                <a:lnTo>
                  <a:pt x="8970" y="16509"/>
                </a:lnTo>
                <a:lnTo>
                  <a:pt x="8940" y="3207"/>
                </a:lnTo>
                <a:lnTo>
                  <a:pt x="9932" y="1688"/>
                </a:lnTo>
                <a:lnTo>
                  <a:pt x="11587" y="675"/>
                </a:lnTo>
                <a:lnTo>
                  <a:pt x="13683" y="0"/>
                </a:lnTo>
                <a:lnTo>
                  <a:pt x="15081" y="542"/>
                </a:lnTo>
                <a:lnTo>
                  <a:pt x="16013" y="1896"/>
                </a:lnTo>
                <a:lnTo>
                  <a:pt x="16634" y="3790"/>
                </a:lnTo>
                <a:lnTo>
                  <a:pt x="16055" y="6046"/>
                </a:lnTo>
                <a:lnTo>
                  <a:pt x="14676" y="8541"/>
                </a:lnTo>
                <a:lnTo>
                  <a:pt x="10072" y="14936"/>
                </a:lnTo>
                <a:lnTo>
                  <a:pt x="9694" y="16452"/>
                </a:lnTo>
                <a:lnTo>
                  <a:pt x="9443" y="18455"/>
                </a:lnTo>
                <a:lnTo>
                  <a:pt x="9274" y="20783"/>
                </a:lnTo>
                <a:lnTo>
                  <a:pt x="9161" y="23327"/>
                </a:lnTo>
                <a:lnTo>
                  <a:pt x="9038" y="28800"/>
                </a:lnTo>
                <a:lnTo>
                  <a:pt x="8011" y="30656"/>
                </a:lnTo>
                <a:lnTo>
                  <a:pt x="6334" y="31894"/>
                </a:lnTo>
                <a:lnTo>
                  <a:pt x="4222" y="32719"/>
                </a:lnTo>
                <a:lnTo>
                  <a:pt x="2815" y="34261"/>
                </a:lnTo>
                <a:lnTo>
                  <a:pt x="1876" y="36281"/>
                </a:lnTo>
                <a:lnTo>
                  <a:pt x="1251" y="38620"/>
                </a:lnTo>
                <a:lnTo>
                  <a:pt x="833" y="39187"/>
                </a:lnTo>
                <a:lnTo>
                  <a:pt x="556" y="38573"/>
                </a:lnTo>
                <a:lnTo>
                  <a:pt x="109" y="35199"/>
                </a:lnTo>
                <a:lnTo>
                  <a:pt x="73" y="33930"/>
                </a:lnTo>
                <a:lnTo>
                  <a:pt x="0" y="13"/>
                </a:lnTo>
                <a:lnTo>
                  <a:pt x="0" y="6458"/>
                </a:lnTo>
                <a:lnTo>
                  <a:pt x="993" y="6832"/>
                </a:lnTo>
                <a:lnTo>
                  <a:pt x="2648" y="7081"/>
                </a:lnTo>
                <a:lnTo>
                  <a:pt x="8938" y="758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3" name="SMARTInkAnnotation283"/>
          <p:cNvSpPr/>
          <p:nvPr/>
        </p:nvSpPr>
        <p:spPr bwMode="auto">
          <a:xfrm>
            <a:off x="7566421" y="2598539"/>
            <a:ext cx="8940" cy="8930"/>
          </a:xfrm>
          <a:custGeom>
            <a:avLst/>
            <a:gdLst/>
            <a:ahLst/>
            <a:cxnLst/>
            <a:rect l="0" t="0" r="0" b="0"/>
            <a:pathLst>
              <a:path w="8940" h="8930">
                <a:moveTo>
                  <a:pt x="8939" y="8929"/>
                </a:moveTo>
                <a:lnTo>
                  <a:pt x="109" y="8929"/>
                </a:lnTo>
                <a:lnTo>
                  <a:pt x="72" y="7937"/>
                </a:lnTo>
                <a:lnTo>
                  <a:pt x="0" y="72"/>
                </a:lnTo>
                <a:lnTo>
                  <a:pt x="0" y="32"/>
                </a:lnTo>
                <a:lnTo>
                  <a:pt x="8939"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4" name="SMARTInkAnnotation284"/>
          <p:cNvSpPr/>
          <p:nvPr/>
        </p:nvSpPr>
        <p:spPr bwMode="auto">
          <a:xfrm>
            <a:off x="7602176" y="2714624"/>
            <a:ext cx="1" cy="8931"/>
          </a:xfrm>
          <a:custGeom>
            <a:avLst/>
            <a:gdLst/>
            <a:ahLst/>
            <a:cxnLst/>
            <a:rect l="0" t="0" r="0" b="0"/>
            <a:pathLst>
              <a:path w="1" h="8931">
                <a:moveTo>
                  <a:pt x="0" y="8930"/>
                </a:moveTo>
                <a:lnTo>
                  <a:pt x="0" y="0"/>
                </a:lnTo>
              </a:path>
            </a:pathLst>
          </a:custGeom>
          <a:solidFill>
            <a:schemeClr val="accent1"/>
          </a:solid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5" name="SMARTInkAnnotation285"/>
          <p:cNvSpPr/>
          <p:nvPr/>
        </p:nvSpPr>
        <p:spPr bwMode="auto">
          <a:xfrm>
            <a:off x="7280387" y="2839640"/>
            <a:ext cx="8939" cy="8931"/>
          </a:xfrm>
          <a:custGeom>
            <a:avLst/>
            <a:gdLst/>
            <a:ahLst/>
            <a:cxnLst/>
            <a:rect l="0" t="0" r="0" b="0"/>
            <a:pathLst>
              <a:path w="8939" h="8931">
                <a:moveTo>
                  <a:pt x="0" y="8930"/>
                </a:moveTo>
                <a:lnTo>
                  <a:pt x="0" y="0"/>
                </a:lnTo>
                <a:lnTo>
                  <a:pt x="893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6" name="SMARTInkAnnotation286"/>
          <p:cNvSpPr/>
          <p:nvPr/>
        </p:nvSpPr>
        <p:spPr bwMode="auto">
          <a:xfrm>
            <a:off x="7450222" y="2848570"/>
            <a:ext cx="8937" cy="17493"/>
          </a:xfrm>
          <a:custGeom>
            <a:avLst/>
            <a:gdLst/>
            <a:ahLst/>
            <a:cxnLst/>
            <a:rect l="0" t="0" r="0" b="0"/>
            <a:pathLst>
              <a:path w="8937" h="17493">
                <a:moveTo>
                  <a:pt x="8936" y="8930"/>
                </a:moveTo>
                <a:lnTo>
                  <a:pt x="1240" y="8930"/>
                </a:lnTo>
                <a:lnTo>
                  <a:pt x="826" y="9922"/>
                </a:lnTo>
                <a:lnTo>
                  <a:pt x="551" y="11575"/>
                </a:lnTo>
                <a:lnTo>
                  <a:pt x="30" y="17492"/>
                </a:lnTo>
                <a:lnTo>
                  <a:pt x="0" y="10139"/>
                </a:lnTo>
                <a:lnTo>
                  <a:pt x="992" y="9736"/>
                </a:lnTo>
                <a:lnTo>
                  <a:pt x="2647" y="9467"/>
                </a:lnTo>
                <a:lnTo>
                  <a:pt x="4743" y="9288"/>
                </a:lnTo>
                <a:lnTo>
                  <a:pt x="6141" y="8176"/>
                </a:lnTo>
                <a:lnTo>
                  <a:pt x="7073" y="6443"/>
                </a:lnTo>
                <a:lnTo>
                  <a:pt x="893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7" name="SMARTInkAnnotation287"/>
          <p:cNvSpPr/>
          <p:nvPr/>
        </p:nvSpPr>
        <p:spPr bwMode="auto">
          <a:xfrm>
            <a:off x="5269744" y="1616276"/>
            <a:ext cx="186760" cy="250019"/>
          </a:xfrm>
          <a:custGeom>
            <a:avLst/>
            <a:gdLst/>
            <a:ahLst/>
            <a:cxnLst/>
            <a:rect l="0" t="0" r="0" b="0"/>
            <a:pathLst>
              <a:path w="186760" h="250019">
                <a:moveTo>
                  <a:pt x="133543" y="8927"/>
                </a:moveTo>
                <a:lnTo>
                  <a:pt x="133543" y="1238"/>
                </a:lnTo>
                <a:lnTo>
                  <a:pt x="132550" y="824"/>
                </a:lnTo>
                <a:lnTo>
                  <a:pt x="127399" y="242"/>
                </a:lnTo>
                <a:lnTo>
                  <a:pt x="122507" y="45"/>
                </a:lnTo>
                <a:lnTo>
                  <a:pt x="103624" y="0"/>
                </a:lnTo>
                <a:lnTo>
                  <a:pt x="100685" y="991"/>
                </a:lnTo>
                <a:lnTo>
                  <a:pt x="97733" y="2644"/>
                </a:lnTo>
                <a:lnTo>
                  <a:pt x="94772" y="4738"/>
                </a:lnTo>
                <a:lnTo>
                  <a:pt x="90811" y="7126"/>
                </a:lnTo>
                <a:lnTo>
                  <a:pt x="86185" y="9711"/>
                </a:lnTo>
                <a:lnTo>
                  <a:pt x="81114" y="12426"/>
                </a:lnTo>
                <a:lnTo>
                  <a:pt x="76740" y="15228"/>
                </a:lnTo>
                <a:lnTo>
                  <a:pt x="72831" y="18089"/>
                </a:lnTo>
                <a:lnTo>
                  <a:pt x="69232" y="20988"/>
                </a:lnTo>
                <a:lnTo>
                  <a:pt x="64846" y="23913"/>
                </a:lnTo>
                <a:lnTo>
                  <a:pt x="59936" y="26855"/>
                </a:lnTo>
                <a:lnTo>
                  <a:pt x="54677" y="29808"/>
                </a:lnTo>
                <a:lnTo>
                  <a:pt x="49184" y="33762"/>
                </a:lnTo>
                <a:lnTo>
                  <a:pt x="43535" y="38382"/>
                </a:lnTo>
                <a:lnTo>
                  <a:pt x="37783" y="43446"/>
                </a:lnTo>
                <a:lnTo>
                  <a:pt x="32956" y="48807"/>
                </a:lnTo>
                <a:lnTo>
                  <a:pt x="28743" y="54365"/>
                </a:lnTo>
                <a:lnTo>
                  <a:pt x="24943" y="60055"/>
                </a:lnTo>
                <a:lnTo>
                  <a:pt x="21416" y="65832"/>
                </a:lnTo>
                <a:lnTo>
                  <a:pt x="18071" y="71669"/>
                </a:lnTo>
                <a:lnTo>
                  <a:pt x="14848" y="77544"/>
                </a:lnTo>
                <a:lnTo>
                  <a:pt x="11706" y="82453"/>
                </a:lnTo>
                <a:lnTo>
                  <a:pt x="8619" y="86717"/>
                </a:lnTo>
                <a:lnTo>
                  <a:pt x="5567" y="90553"/>
                </a:lnTo>
                <a:lnTo>
                  <a:pt x="3533" y="96086"/>
                </a:lnTo>
                <a:lnTo>
                  <a:pt x="2176" y="102752"/>
                </a:lnTo>
                <a:lnTo>
                  <a:pt x="1272" y="110172"/>
                </a:lnTo>
                <a:lnTo>
                  <a:pt x="670" y="117103"/>
                </a:lnTo>
                <a:lnTo>
                  <a:pt x="268" y="123709"/>
                </a:lnTo>
                <a:lnTo>
                  <a:pt x="0" y="130096"/>
                </a:lnTo>
                <a:lnTo>
                  <a:pt x="814" y="136339"/>
                </a:lnTo>
                <a:lnTo>
                  <a:pt x="2350" y="142486"/>
                </a:lnTo>
                <a:lnTo>
                  <a:pt x="4367" y="148567"/>
                </a:lnTo>
                <a:lnTo>
                  <a:pt x="6706" y="154606"/>
                </a:lnTo>
                <a:lnTo>
                  <a:pt x="9258" y="160617"/>
                </a:lnTo>
                <a:lnTo>
                  <a:pt x="14742" y="172587"/>
                </a:lnTo>
                <a:lnTo>
                  <a:pt x="20490" y="184521"/>
                </a:lnTo>
                <a:lnTo>
                  <a:pt x="24406" y="190482"/>
                </a:lnTo>
                <a:lnTo>
                  <a:pt x="29003" y="196440"/>
                </a:lnTo>
                <a:lnTo>
                  <a:pt x="34055" y="202396"/>
                </a:lnTo>
                <a:lnTo>
                  <a:pt x="39408" y="207360"/>
                </a:lnTo>
                <a:lnTo>
                  <a:pt x="44964" y="211661"/>
                </a:lnTo>
                <a:lnTo>
                  <a:pt x="50654" y="215520"/>
                </a:lnTo>
                <a:lnTo>
                  <a:pt x="56433" y="219086"/>
                </a:lnTo>
                <a:lnTo>
                  <a:pt x="62273" y="222454"/>
                </a:lnTo>
                <a:lnTo>
                  <a:pt x="68152" y="225692"/>
                </a:lnTo>
                <a:lnTo>
                  <a:pt x="75051" y="228843"/>
                </a:lnTo>
                <a:lnTo>
                  <a:pt x="82630" y="231936"/>
                </a:lnTo>
                <a:lnTo>
                  <a:pt x="90663" y="234991"/>
                </a:lnTo>
                <a:lnTo>
                  <a:pt x="98004" y="237026"/>
                </a:lnTo>
                <a:lnTo>
                  <a:pt x="104884" y="238384"/>
                </a:lnTo>
                <a:lnTo>
                  <a:pt x="111458" y="239289"/>
                </a:lnTo>
                <a:lnTo>
                  <a:pt x="117826" y="240884"/>
                </a:lnTo>
                <a:lnTo>
                  <a:pt x="124058" y="242940"/>
                </a:lnTo>
                <a:lnTo>
                  <a:pt x="130198" y="245303"/>
                </a:lnTo>
                <a:lnTo>
                  <a:pt x="135286" y="246878"/>
                </a:lnTo>
                <a:lnTo>
                  <a:pt x="139671" y="247928"/>
                </a:lnTo>
                <a:lnTo>
                  <a:pt x="143587" y="248628"/>
                </a:lnTo>
                <a:lnTo>
                  <a:pt x="147191" y="249095"/>
                </a:lnTo>
                <a:lnTo>
                  <a:pt x="150587" y="249406"/>
                </a:lnTo>
                <a:lnTo>
                  <a:pt x="153844" y="249613"/>
                </a:lnTo>
                <a:lnTo>
                  <a:pt x="160111" y="249844"/>
                </a:lnTo>
                <a:lnTo>
                  <a:pt x="176455" y="250018"/>
                </a:lnTo>
                <a:lnTo>
                  <a:pt x="180092" y="247378"/>
                </a:lnTo>
                <a:lnTo>
                  <a:pt x="182453" y="245284"/>
                </a:lnTo>
                <a:lnTo>
                  <a:pt x="184026" y="242897"/>
                </a:lnTo>
                <a:lnTo>
                  <a:pt x="185775" y="237599"/>
                </a:lnTo>
                <a:lnTo>
                  <a:pt x="186552" y="231936"/>
                </a:lnTo>
                <a:lnTo>
                  <a:pt x="186759" y="229037"/>
                </a:lnTo>
                <a:lnTo>
                  <a:pt x="185904" y="226112"/>
                </a:lnTo>
                <a:lnTo>
                  <a:pt x="184342" y="223170"/>
                </a:lnTo>
                <a:lnTo>
                  <a:pt x="178235" y="21430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8" name="SMARTInkAnnotation288"/>
          <p:cNvSpPr/>
          <p:nvPr/>
        </p:nvSpPr>
        <p:spPr bwMode="auto">
          <a:xfrm>
            <a:off x="5546304" y="1678781"/>
            <a:ext cx="26704" cy="151805"/>
          </a:xfrm>
          <a:custGeom>
            <a:avLst/>
            <a:gdLst/>
            <a:ahLst/>
            <a:cxnLst/>
            <a:rect l="0" t="0" r="0" b="0"/>
            <a:pathLst>
              <a:path w="26704" h="151805">
                <a:moveTo>
                  <a:pt x="0" y="0"/>
                </a:moveTo>
                <a:lnTo>
                  <a:pt x="0" y="4740"/>
                </a:lnTo>
                <a:lnTo>
                  <a:pt x="993" y="7129"/>
                </a:lnTo>
                <a:lnTo>
                  <a:pt x="2648" y="9713"/>
                </a:lnTo>
                <a:lnTo>
                  <a:pt x="4744" y="12428"/>
                </a:lnTo>
                <a:lnTo>
                  <a:pt x="6143" y="15231"/>
                </a:lnTo>
                <a:lnTo>
                  <a:pt x="7075" y="18091"/>
                </a:lnTo>
                <a:lnTo>
                  <a:pt x="7696" y="20990"/>
                </a:lnTo>
                <a:lnTo>
                  <a:pt x="9103" y="24908"/>
                </a:lnTo>
                <a:lnTo>
                  <a:pt x="11035" y="29504"/>
                </a:lnTo>
                <a:lnTo>
                  <a:pt x="13315" y="34552"/>
                </a:lnTo>
                <a:lnTo>
                  <a:pt x="14836" y="39901"/>
                </a:lnTo>
                <a:lnTo>
                  <a:pt x="15849" y="45452"/>
                </a:lnTo>
                <a:lnTo>
                  <a:pt x="16525" y="51138"/>
                </a:lnTo>
                <a:lnTo>
                  <a:pt x="16976" y="55920"/>
                </a:lnTo>
                <a:lnTo>
                  <a:pt x="17276" y="60100"/>
                </a:lnTo>
                <a:lnTo>
                  <a:pt x="17476" y="63879"/>
                </a:lnTo>
                <a:lnTo>
                  <a:pt x="18603" y="68383"/>
                </a:lnTo>
                <a:lnTo>
                  <a:pt x="20347" y="73370"/>
                </a:lnTo>
                <a:lnTo>
                  <a:pt x="22503" y="78679"/>
                </a:lnTo>
                <a:lnTo>
                  <a:pt x="23941" y="84202"/>
                </a:lnTo>
                <a:lnTo>
                  <a:pt x="24898" y="89869"/>
                </a:lnTo>
                <a:lnTo>
                  <a:pt x="25538" y="95631"/>
                </a:lnTo>
                <a:lnTo>
                  <a:pt x="25964" y="101457"/>
                </a:lnTo>
                <a:lnTo>
                  <a:pt x="26247" y="107326"/>
                </a:lnTo>
                <a:lnTo>
                  <a:pt x="26647" y="122420"/>
                </a:lnTo>
                <a:lnTo>
                  <a:pt x="26703" y="126261"/>
                </a:lnTo>
                <a:lnTo>
                  <a:pt x="25747" y="129815"/>
                </a:lnTo>
                <a:lnTo>
                  <a:pt x="24117" y="133176"/>
                </a:lnTo>
                <a:lnTo>
                  <a:pt x="19110" y="140959"/>
                </a:lnTo>
                <a:lnTo>
                  <a:pt x="17705" y="142589"/>
                </a:lnTo>
                <a:lnTo>
                  <a:pt x="15776" y="144669"/>
                </a:lnTo>
                <a:lnTo>
                  <a:pt x="8938" y="15180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9" name="SMARTInkAnnotation289"/>
          <p:cNvSpPr/>
          <p:nvPr/>
        </p:nvSpPr>
        <p:spPr bwMode="auto">
          <a:xfrm>
            <a:off x="5564181" y="1714500"/>
            <a:ext cx="116202" cy="62508"/>
          </a:xfrm>
          <a:custGeom>
            <a:avLst/>
            <a:gdLst/>
            <a:ahLst/>
            <a:cxnLst/>
            <a:rect l="0" t="0" r="0" b="0"/>
            <a:pathLst>
              <a:path w="116202" h="62508">
                <a:moveTo>
                  <a:pt x="0" y="62507"/>
                </a:moveTo>
                <a:lnTo>
                  <a:pt x="9491" y="62507"/>
                </a:lnTo>
                <a:lnTo>
                  <a:pt x="13279" y="61515"/>
                </a:lnTo>
                <a:lnTo>
                  <a:pt x="16798" y="59862"/>
                </a:lnTo>
                <a:lnTo>
                  <a:pt x="20138" y="57767"/>
                </a:lnTo>
                <a:lnTo>
                  <a:pt x="24349" y="55378"/>
                </a:lnTo>
                <a:lnTo>
                  <a:pt x="34327" y="50078"/>
                </a:lnTo>
                <a:lnTo>
                  <a:pt x="86447" y="23798"/>
                </a:lnTo>
                <a:lnTo>
                  <a:pt x="91399" y="20826"/>
                </a:lnTo>
                <a:lnTo>
                  <a:pt x="95694" y="17853"/>
                </a:lnTo>
                <a:lnTo>
                  <a:pt x="99550" y="14878"/>
                </a:lnTo>
                <a:lnTo>
                  <a:pt x="103114" y="11903"/>
                </a:lnTo>
                <a:lnTo>
                  <a:pt x="106484" y="8927"/>
                </a:lnTo>
                <a:lnTo>
                  <a:pt x="116201"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0" name="SMARTInkAnnotation290"/>
          <p:cNvSpPr/>
          <p:nvPr/>
        </p:nvSpPr>
        <p:spPr bwMode="auto">
          <a:xfrm>
            <a:off x="5657355" y="1669851"/>
            <a:ext cx="31967" cy="151806"/>
          </a:xfrm>
          <a:custGeom>
            <a:avLst/>
            <a:gdLst/>
            <a:ahLst/>
            <a:cxnLst/>
            <a:rect l="0" t="0" r="0" b="0"/>
            <a:pathLst>
              <a:path w="31967" h="151806">
                <a:moveTo>
                  <a:pt x="5150" y="0"/>
                </a:moveTo>
                <a:lnTo>
                  <a:pt x="405" y="4740"/>
                </a:lnTo>
                <a:lnTo>
                  <a:pt x="0" y="6137"/>
                </a:lnTo>
                <a:lnTo>
                  <a:pt x="724" y="7068"/>
                </a:lnTo>
                <a:lnTo>
                  <a:pt x="2199" y="7688"/>
                </a:lnTo>
                <a:lnTo>
                  <a:pt x="3183" y="9094"/>
                </a:lnTo>
                <a:lnTo>
                  <a:pt x="3838" y="11024"/>
                </a:lnTo>
                <a:lnTo>
                  <a:pt x="4276" y="13302"/>
                </a:lnTo>
                <a:lnTo>
                  <a:pt x="4567" y="15813"/>
                </a:lnTo>
                <a:lnTo>
                  <a:pt x="4761" y="18480"/>
                </a:lnTo>
                <a:lnTo>
                  <a:pt x="4891" y="21250"/>
                </a:lnTo>
                <a:lnTo>
                  <a:pt x="5035" y="29619"/>
                </a:lnTo>
                <a:lnTo>
                  <a:pt x="5074" y="34629"/>
                </a:lnTo>
                <a:lnTo>
                  <a:pt x="6092" y="39953"/>
                </a:lnTo>
                <a:lnTo>
                  <a:pt x="7764" y="45487"/>
                </a:lnTo>
                <a:lnTo>
                  <a:pt x="9873" y="51160"/>
                </a:lnTo>
                <a:lnTo>
                  <a:pt x="11278" y="55935"/>
                </a:lnTo>
                <a:lnTo>
                  <a:pt x="12215" y="60110"/>
                </a:lnTo>
                <a:lnTo>
                  <a:pt x="12839" y="63886"/>
                </a:lnTo>
                <a:lnTo>
                  <a:pt x="14249" y="67396"/>
                </a:lnTo>
                <a:lnTo>
                  <a:pt x="16181" y="70727"/>
                </a:lnTo>
                <a:lnTo>
                  <a:pt x="18463" y="73941"/>
                </a:lnTo>
                <a:lnTo>
                  <a:pt x="19984" y="78067"/>
                </a:lnTo>
                <a:lnTo>
                  <a:pt x="20999" y="82803"/>
                </a:lnTo>
                <a:lnTo>
                  <a:pt x="21675" y="87944"/>
                </a:lnTo>
                <a:lnTo>
                  <a:pt x="23119" y="93356"/>
                </a:lnTo>
                <a:lnTo>
                  <a:pt x="25075" y="98948"/>
                </a:lnTo>
                <a:lnTo>
                  <a:pt x="27371" y="104661"/>
                </a:lnTo>
                <a:lnTo>
                  <a:pt x="28903" y="109461"/>
                </a:lnTo>
                <a:lnTo>
                  <a:pt x="29924" y="113654"/>
                </a:lnTo>
                <a:lnTo>
                  <a:pt x="30605" y="117441"/>
                </a:lnTo>
                <a:lnTo>
                  <a:pt x="31059" y="120958"/>
                </a:lnTo>
                <a:lnTo>
                  <a:pt x="31361" y="124295"/>
                </a:lnTo>
                <a:lnTo>
                  <a:pt x="31562" y="127512"/>
                </a:lnTo>
                <a:lnTo>
                  <a:pt x="31786" y="133732"/>
                </a:lnTo>
                <a:lnTo>
                  <a:pt x="31966" y="15180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1" name="SMARTInkAnnotation291"/>
          <p:cNvSpPr/>
          <p:nvPr/>
        </p:nvSpPr>
        <p:spPr bwMode="auto">
          <a:xfrm>
            <a:off x="5778707" y="1750218"/>
            <a:ext cx="93914" cy="169510"/>
          </a:xfrm>
          <a:custGeom>
            <a:avLst/>
            <a:gdLst/>
            <a:ahLst/>
            <a:cxnLst/>
            <a:rect l="0" t="0" r="0" b="0"/>
            <a:pathLst>
              <a:path w="93914" h="169510">
                <a:moveTo>
                  <a:pt x="8938" y="0"/>
                </a:moveTo>
                <a:lnTo>
                  <a:pt x="47609" y="0"/>
                </a:lnTo>
                <a:lnTo>
                  <a:pt x="49616" y="1985"/>
                </a:lnTo>
                <a:lnTo>
                  <a:pt x="50954" y="5292"/>
                </a:lnTo>
                <a:lnTo>
                  <a:pt x="51847" y="9481"/>
                </a:lnTo>
                <a:lnTo>
                  <a:pt x="51449" y="13266"/>
                </a:lnTo>
                <a:lnTo>
                  <a:pt x="50190" y="16782"/>
                </a:lnTo>
                <a:lnTo>
                  <a:pt x="48357" y="20117"/>
                </a:lnTo>
                <a:lnTo>
                  <a:pt x="46142" y="23334"/>
                </a:lnTo>
                <a:lnTo>
                  <a:pt x="43673" y="26470"/>
                </a:lnTo>
                <a:lnTo>
                  <a:pt x="41033" y="29553"/>
                </a:lnTo>
                <a:lnTo>
                  <a:pt x="38281" y="33593"/>
                </a:lnTo>
                <a:lnTo>
                  <a:pt x="35452" y="38270"/>
                </a:lnTo>
                <a:lnTo>
                  <a:pt x="32573" y="43373"/>
                </a:lnTo>
                <a:lnTo>
                  <a:pt x="29660" y="47767"/>
                </a:lnTo>
                <a:lnTo>
                  <a:pt x="26726" y="51688"/>
                </a:lnTo>
                <a:lnTo>
                  <a:pt x="23776" y="55295"/>
                </a:lnTo>
                <a:lnTo>
                  <a:pt x="20816" y="58691"/>
                </a:lnTo>
                <a:lnTo>
                  <a:pt x="17850" y="61948"/>
                </a:lnTo>
                <a:lnTo>
                  <a:pt x="14880" y="65111"/>
                </a:lnTo>
                <a:lnTo>
                  <a:pt x="12899" y="68212"/>
                </a:lnTo>
                <a:lnTo>
                  <a:pt x="11579" y="71272"/>
                </a:lnTo>
                <a:lnTo>
                  <a:pt x="10699" y="74303"/>
                </a:lnTo>
                <a:lnTo>
                  <a:pt x="11105" y="77317"/>
                </a:lnTo>
                <a:lnTo>
                  <a:pt x="12369" y="80318"/>
                </a:lnTo>
                <a:lnTo>
                  <a:pt x="14205" y="83311"/>
                </a:lnTo>
                <a:lnTo>
                  <a:pt x="16422" y="85306"/>
                </a:lnTo>
                <a:lnTo>
                  <a:pt x="18893" y="86637"/>
                </a:lnTo>
                <a:lnTo>
                  <a:pt x="21534" y="87523"/>
                </a:lnTo>
                <a:lnTo>
                  <a:pt x="25280" y="89107"/>
                </a:lnTo>
                <a:lnTo>
                  <a:pt x="34741" y="93512"/>
                </a:lnTo>
                <a:lnTo>
                  <a:pt x="40044" y="95084"/>
                </a:lnTo>
                <a:lnTo>
                  <a:pt x="45567" y="96131"/>
                </a:lnTo>
                <a:lnTo>
                  <a:pt x="51235" y="96830"/>
                </a:lnTo>
                <a:lnTo>
                  <a:pt x="56006" y="98287"/>
                </a:lnTo>
                <a:lnTo>
                  <a:pt x="60180" y="100252"/>
                </a:lnTo>
                <a:lnTo>
                  <a:pt x="63956" y="102553"/>
                </a:lnTo>
                <a:lnTo>
                  <a:pt x="68460" y="104088"/>
                </a:lnTo>
                <a:lnTo>
                  <a:pt x="73448" y="105111"/>
                </a:lnTo>
                <a:lnTo>
                  <a:pt x="78761" y="105792"/>
                </a:lnTo>
                <a:lnTo>
                  <a:pt x="82302" y="107239"/>
                </a:lnTo>
                <a:lnTo>
                  <a:pt x="84663" y="109196"/>
                </a:lnTo>
                <a:lnTo>
                  <a:pt x="86238" y="111493"/>
                </a:lnTo>
                <a:lnTo>
                  <a:pt x="88280" y="114016"/>
                </a:lnTo>
                <a:lnTo>
                  <a:pt x="90634" y="116690"/>
                </a:lnTo>
                <a:lnTo>
                  <a:pt x="93197" y="119466"/>
                </a:lnTo>
                <a:lnTo>
                  <a:pt x="93913" y="122308"/>
                </a:lnTo>
                <a:lnTo>
                  <a:pt x="93397" y="125195"/>
                </a:lnTo>
                <a:lnTo>
                  <a:pt x="92061" y="128112"/>
                </a:lnTo>
                <a:lnTo>
                  <a:pt x="91168" y="131048"/>
                </a:lnTo>
                <a:lnTo>
                  <a:pt x="90574" y="133998"/>
                </a:lnTo>
                <a:lnTo>
                  <a:pt x="90178" y="136957"/>
                </a:lnTo>
                <a:lnTo>
                  <a:pt x="88921" y="139922"/>
                </a:lnTo>
                <a:lnTo>
                  <a:pt x="87089" y="142891"/>
                </a:lnTo>
                <a:lnTo>
                  <a:pt x="84875" y="145862"/>
                </a:lnTo>
                <a:lnTo>
                  <a:pt x="81412" y="148835"/>
                </a:lnTo>
                <a:lnTo>
                  <a:pt x="77118" y="151810"/>
                </a:lnTo>
                <a:lnTo>
                  <a:pt x="72268" y="154785"/>
                </a:lnTo>
                <a:lnTo>
                  <a:pt x="67049" y="157760"/>
                </a:lnTo>
                <a:lnTo>
                  <a:pt x="55953" y="163712"/>
                </a:lnTo>
                <a:lnTo>
                  <a:pt x="51206" y="165696"/>
                </a:lnTo>
                <a:lnTo>
                  <a:pt x="47049" y="167019"/>
                </a:lnTo>
                <a:lnTo>
                  <a:pt x="43284" y="167901"/>
                </a:lnTo>
                <a:lnTo>
                  <a:pt x="39781" y="168488"/>
                </a:lnTo>
                <a:lnTo>
                  <a:pt x="36452" y="168880"/>
                </a:lnTo>
                <a:lnTo>
                  <a:pt x="33240" y="169142"/>
                </a:lnTo>
                <a:lnTo>
                  <a:pt x="29112" y="169316"/>
                </a:lnTo>
                <a:lnTo>
                  <a:pt x="19229" y="169509"/>
                </a:lnTo>
                <a:lnTo>
                  <a:pt x="15798" y="168569"/>
                </a:lnTo>
                <a:lnTo>
                  <a:pt x="13512" y="166950"/>
                </a:lnTo>
                <a:lnTo>
                  <a:pt x="11987" y="164878"/>
                </a:lnTo>
                <a:lnTo>
                  <a:pt x="9978" y="162504"/>
                </a:lnTo>
                <a:lnTo>
                  <a:pt x="7645" y="159930"/>
                </a:lnTo>
                <a:lnTo>
                  <a:pt x="1510" y="153410"/>
                </a:lnTo>
                <a:lnTo>
                  <a:pt x="1006" y="151882"/>
                </a:lnTo>
                <a:lnTo>
                  <a:pt x="671" y="149872"/>
                </a:lnTo>
                <a:lnTo>
                  <a:pt x="0"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2" name="SMARTInkAnnotation292"/>
          <p:cNvSpPr/>
          <p:nvPr/>
        </p:nvSpPr>
        <p:spPr bwMode="auto">
          <a:xfrm>
            <a:off x="5958523" y="1705602"/>
            <a:ext cx="159850" cy="115519"/>
          </a:xfrm>
          <a:custGeom>
            <a:avLst/>
            <a:gdLst/>
            <a:ahLst/>
            <a:cxnLst/>
            <a:rect l="0" t="0" r="0" b="0"/>
            <a:pathLst>
              <a:path w="159850" h="115519">
                <a:moveTo>
                  <a:pt x="106218" y="8897"/>
                </a:moveTo>
                <a:lnTo>
                  <a:pt x="98522" y="1209"/>
                </a:lnTo>
                <a:lnTo>
                  <a:pt x="95183" y="520"/>
                </a:lnTo>
                <a:lnTo>
                  <a:pt x="92902" y="335"/>
                </a:lnTo>
                <a:lnTo>
                  <a:pt x="89395" y="213"/>
                </a:lnTo>
                <a:lnTo>
                  <a:pt x="74969" y="40"/>
                </a:lnTo>
                <a:lnTo>
                  <a:pt x="63859" y="0"/>
                </a:lnTo>
                <a:lnTo>
                  <a:pt x="58115" y="982"/>
                </a:lnTo>
                <a:lnTo>
                  <a:pt x="52300" y="2628"/>
                </a:lnTo>
                <a:lnTo>
                  <a:pt x="46436" y="4718"/>
                </a:lnTo>
                <a:lnTo>
                  <a:pt x="40541" y="8095"/>
                </a:lnTo>
                <a:lnTo>
                  <a:pt x="34624" y="12331"/>
                </a:lnTo>
                <a:lnTo>
                  <a:pt x="28694" y="17140"/>
                </a:lnTo>
                <a:lnTo>
                  <a:pt x="22754" y="21338"/>
                </a:lnTo>
                <a:lnTo>
                  <a:pt x="16808" y="25128"/>
                </a:lnTo>
                <a:lnTo>
                  <a:pt x="10857" y="28648"/>
                </a:lnTo>
                <a:lnTo>
                  <a:pt x="6890" y="32978"/>
                </a:lnTo>
                <a:lnTo>
                  <a:pt x="4244" y="37850"/>
                </a:lnTo>
                <a:lnTo>
                  <a:pt x="2482" y="43082"/>
                </a:lnTo>
                <a:lnTo>
                  <a:pt x="1307" y="48554"/>
                </a:lnTo>
                <a:lnTo>
                  <a:pt x="522" y="54187"/>
                </a:lnTo>
                <a:lnTo>
                  <a:pt x="0" y="59926"/>
                </a:lnTo>
                <a:lnTo>
                  <a:pt x="645" y="65737"/>
                </a:lnTo>
                <a:lnTo>
                  <a:pt x="2068" y="71595"/>
                </a:lnTo>
                <a:lnTo>
                  <a:pt x="4010" y="77485"/>
                </a:lnTo>
                <a:lnTo>
                  <a:pt x="6298" y="82404"/>
                </a:lnTo>
                <a:lnTo>
                  <a:pt x="8817" y="86675"/>
                </a:lnTo>
                <a:lnTo>
                  <a:pt x="11488" y="90515"/>
                </a:lnTo>
                <a:lnTo>
                  <a:pt x="15256" y="94067"/>
                </a:lnTo>
                <a:lnTo>
                  <a:pt x="19755" y="97427"/>
                </a:lnTo>
                <a:lnTo>
                  <a:pt x="24739" y="100659"/>
                </a:lnTo>
                <a:lnTo>
                  <a:pt x="30050" y="103807"/>
                </a:lnTo>
                <a:lnTo>
                  <a:pt x="35576" y="106897"/>
                </a:lnTo>
                <a:lnTo>
                  <a:pt x="41246" y="109949"/>
                </a:lnTo>
                <a:lnTo>
                  <a:pt x="47013" y="111984"/>
                </a:lnTo>
                <a:lnTo>
                  <a:pt x="52843" y="113341"/>
                </a:lnTo>
                <a:lnTo>
                  <a:pt x="58716" y="114245"/>
                </a:lnTo>
                <a:lnTo>
                  <a:pt x="65612" y="114848"/>
                </a:lnTo>
                <a:lnTo>
                  <a:pt x="73189" y="115250"/>
                </a:lnTo>
                <a:lnTo>
                  <a:pt x="81219" y="115518"/>
                </a:lnTo>
                <a:lnTo>
                  <a:pt x="88558" y="114704"/>
                </a:lnTo>
                <a:lnTo>
                  <a:pt x="95438" y="113170"/>
                </a:lnTo>
                <a:lnTo>
                  <a:pt x="102011" y="111155"/>
                </a:lnTo>
                <a:lnTo>
                  <a:pt x="108379" y="108819"/>
                </a:lnTo>
                <a:lnTo>
                  <a:pt x="114611" y="106270"/>
                </a:lnTo>
                <a:lnTo>
                  <a:pt x="120752" y="103578"/>
                </a:lnTo>
                <a:lnTo>
                  <a:pt x="125839" y="100791"/>
                </a:lnTo>
                <a:lnTo>
                  <a:pt x="130224" y="97941"/>
                </a:lnTo>
                <a:lnTo>
                  <a:pt x="134139" y="95049"/>
                </a:lnTo>
                <a:lnTo>
                  <a:pt x="138737" y="92129"/>
                </a:lnTo>
                <a:lnTo>
                  <a:pt x="143787" y="89190"/>
                </a:lnTo>
                <a:lnTo>
                  <a:pt x="159849" y="8033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3" name="SMARTInkAnnotation293"/>
          <p:cNvSpPr/>
          <p:nvPr/>
        </p:nvSpPr>
        <p:spPr bwMode="auto">
          <a:xfrm>
            <a:off x="6163097" y="1651992"/>
            <a:ext cx="35612" cy="187509"/>
          </a:xfrm>
          <a:custGeom>
            <a:avLst/>
            <a:gdLst/>
            <a:ahLst/>
            <a:cxnLst/>
            <a:rect l="0" t="0" r="0" b="0"/>
            <a:pathLst>
              <a:path w="35612" h="187509">
                <a:moveTo>
                  <a:pt x="8906" y="0"/>
                </a:moveTo>
                <a:lnTo>
                  <a:pt x="1211" y="0"/>
                </a:lnTo>
                <a:lnTo>
                  <a:pt x="796" y="992"/>
                </a:lnTo>
                <a:lnTo>
                  <a:pt x="336" y="4740"/>
                </a:lnTo>
                <a:lnTo>
                  <a:pt x="214" y="8121"/>
                </a:lnTo>
                <a:lnTo>
                  <a:pt x="17" y="25159"/>
                </a:lnTo>
                <a:lnTo>
                  <a:pt x="0" y="28679"/>
                </a:lnTo>
                <a:lnTo>
                  <a:pt x="983" y="34002"/>
                </a:lnTo>
                <a:lnTo>
                  <a:pt x="2631" y="40527"/>
                </a:lnTo>
                <a:lnTo>
                  <a:pt x="4723" y="47854"/>
                </a:lnTo>
                <a:lnTo>
                  <a:pt x="6118" y="54723"/>
                </a:lnTo>
                <a:lnTo>
                  <a:pt x="7047" y="61286"/>
                </a:lnTo>
                <a:lnTo>
                  <a:pt x="7667" y="67647"/>
                </a:lnTo>
                <a:lnTo>
                  <a:pt x="9074" y="73871"/>
                </a:lnTo>
                <a:lnTo>
                  <a:pt x="11004" y="80005"/>
                </a:lnTo>
                <a:lnTo>
                  <a:pt x="13284" y="86079"/>
                </a:lnTo>
                <a:lnTo>
                  <a:pt x="14805" y="92112"/>
                </a:lnTo>
                <a:lnTo>
                  <a:pt x="15818" y="98119"/>
                </a:lnTo>
                <a:lnTo>
                  <a:pt x="16494" y="104108"/>
                </a:lnTo>
                <a:lnTo>
                  <a:pt x="16944" y="110085"/>
                </a:lnTo>
                <a:lnTo>
                  <a:pt x="17245" y="116054"/>
                </a:lnTo>
                <a:lnTo>
                  <a:pt x="17579" y="127978"/>
                </a:lnTo>
                <a:lnTo>
                  <a:pt x="17810" y="157756"/>
                </a:lnTo>
                <a:lnTo>
                  <a:pt x="18815" y="162717"/>
                </a:lnTo>
                <a:lnTo>
                  <a:pt x="20479" y="167017"/>
                </a:lnTo>
                <a:lnTo>
                  <a:pt x="22580" y="170876"/>
                </a:lnTo>
                <a:lnTo>
                  <a:pt x="23981" y="174441"/>
                </a:lnTo>
                <a:lnTo>
                  <a:pt x="24915" y="177809"/>
                </a:lnTo>
                <a:lnTo>
                  <a:pt x="26414" y="185604"/>
                </a:lnTo>
                <a:lnTo>
                  <a:pt x="27530" y="186244"/>
                </a:lnTo>
                <a:lnTo>
                  <a:pt x="29268" y="186670"/>
                </a:lnTo>
                <a:lnTo>
                  <a:pt x="35611" y="187508"/>
                </a:lnTo>
                <a:lnTo>
                  <a:pt x="30944" y="182778"/>
                </a:lnTo>
                <a:lnTo>
                  <a:pt x="29557" y="180391"/>
                </a:lnTo>
                <a:lnTo>
                  <a:pt x="28633" y="177807"/>
                </a:lnTo>
                <a:lnTo>
                  <a:pt x="28017" y="175093"/>
                </a:lnTo>
                <a:lnTo>
                  <a:pt x="26613" y="172291"/>
                </a:lnTo>
                <a:lnTo>
                  <a:pt x="24683" y="169431"/>
                </a:lnTo>
                <a:lnTo>
                  <a:pt x="17845" y="16073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4" name="SMARTInkAnnotation294"/>
          <p:cNvSpPr/>
          <p:nvPr/>
        </p:nvSpPr>
        <p:spPr bwMode="auto">
          <a:xfrm>
            <a:off x="6493792" y="1741289"/>
            <a:ext cx="134080" cy="17492"/>
          </a:xfrm>
          <a:custGeom>
            <a:avLst/>
            <a:gdLst/>
            <a:ahLst/>
            <a:cxnLst/>
            <a:rect l="0" t="0" r="0" b="0"/>
            <a:pathLst>
              <a:path w="134080" h="17492">
                <a:moveTo>
                  <a:pt x="0" y="8929"/>
                </a:moveTo>
                <a:lnTo>
                  <a:pt x="12441" y="8929"/>
                </a:lnTo>
                <a:lnTo>
                  <a:pt x="16240" y="9921"/>
                </a:lnTo>
                <a:lnTo>
                  <a:pt x="20759" y="11575"/>
                </a:lnTo>
                <a:lnTo>
                  <a:pt x="25757" y="13670"/>
                </a:lnTo>
                <a:lnTo>
                  <a:pt x="30083" y="15066"/>
                </a:lnTo>
                <a:lnTo>
                  <a:pt x="33959" y="15997"/>
                </a:lnTo>
                <a:lnTo>
                  <a:pt x="37538" y="16618"/>
                </a:lnTo>
                <a:lnTo>
                  <a:pt x="42902" y="17031"/>
                </a:lnTo>
                <a:lnTo>
                  <a:pt x="49458" y="17307"/>
                </a:lnTo>
                <a:lnTo>
                  <a:pt x="56808" y="17491"/>
                </a:lnTo>
                <a:lnTo>
                  <a:pt x="63695" y="16621"/>
                </a:lnTo>
                <a:lnTo>
                  <a:pt x="70272" y="15049"/>
                </a:lnTo>
                <a:lnTo>
                  <a:pt x="76644" y="13009"/>
                </a:lnTo>
                <a:lnTo>
                  <a:pt x="82877" y="11649"/>
                </a:lnTo>
                <a:lnTo>
                  <a:pt x="89020" y="10743"/>
                </a:lnTo>
                <a:lnTo>
                  <a:pt x="95101" y="10138"/>
                </a:lnTo>
                <a:lnTo>
                  <a:pt x="101141" y="9735"/>
                </a:lnTo>
                <a:lnTo>
                  <a:pt x="107155" y="9466"/>
                </a:lnTo>
                <a:lnTo>
                  <a:pt x="122459" y="9088"/>
                </a:lnTo>
                <a:lnTo>
                  <a:pt x="126332" y="9035"/>
                </a:lnTo>
                <a:lnTo>
                  <a:pt x="128914" y="8008"/>
                </a:lnTo>
                <a:lnTo>
                  <a:pt x="130636" y="6330"/>
                </a:lnTo>
                <a:lnTo>
                  <a:pt x="134079"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5" name="SMARTInkAnnotation295"/>
          <p:cNvSpPr/>
          <p:nvPr/>
        </p:nvSpPr>
        <p:spPr bwMode="auto">
          <a:xfrm>
            <a:off x="6574239" y="1705570"/>
            <a:ext cx="17879" cy="115931"/>
          </a:xfrm>
          <a:custGeom>
            <a:avLst/>
            <a:gdLst/>
            <a:ahLst/>
            <a:cxnLst/>
            <a:rect l="0" t="0" r="0" b="0"/>
            <a:pathLst>
              <a:path w="17879" h="115931">
                <a:moveTo>
                  <a:pt x="0" y="0"/>
                </a:moveTo>
                <a:lnTo>
                  <a:pt x="0" y="68885"/>
                </a:lnTo>
                <a:lnTo>
                  <a:pt x="993" y="73705"/>
                </a:lnTo>
                <a:lnTo>
                  <a:pt x="2648" y="77910"/>
                </a:lnTo>
                <a:lnTo>
                  <a:pt x="4745" y="81705"/>
                </a:lnTo>
                <a:lnTo>
                  <a:pt x="6143" y="85228"/>
                </a:lnTo>
                <a:lnTo>
                  <a:pt x="7075" y="88569"/>
                </a:lnTo>
                <a:lnTo>
                  <a:pt x="7697" y="91788"/>
                </a:lnTo>
                <a:lnTo>
                  <a:pt x="8111" y="94926"/>
                </a:lnTo>
                <a:lnTo>
                  <a:pt x="8387" y="98011"/>
                </a:lnTo>
                <a:lnTo>
                  <a:pt x="8570" y="101059"/>
                </a:lnTo>
                <a:lnTo>
                  <a:pt x="9687" y="104084"/>
                </a:lnTo>
                <a:lnTo>
                  <a:pt x="11424" y="107092"/>
                </a:lnTo>
                <a:lnTo>
                  <a:pt x="17766" y="115930"/>
                </a:lnTo>
                <a:lnTo>
                  <a:pt x="17827" y="113371"/>
                </a:lnTo>
                <a:lnTo>
                  <a:pt x="17878"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6" name="SMARTInkAnnotation296"/>
          <p:cNvSpPr/>
          <p:nvPr/>
        </p:nvSpPr>
        <p:spPr bwMode="auto">
          <a:xfrm>
            <a:off x="6806642" y="1669851"/>
            <a:ext cx="49747" cy="142720"/>
          </a:xfrm>
          <a:custGeom>
            <a:avLst/>
            <a:gdLst/>
            <a:ahLst/>
            <a:cxnLst/>
            <a:rect l="0" t="0" r="0" b="0"/>
            <a:pathLst>
              <a:path w="49747" h="142720">
                <a:moveTo>
                  <a:pt x="17877" y="0"/>
                </a:moveTo>
                <a:lnTo>
                  <a:pt x="17877" y="20991"/>
                </a:lnTo>
                <a:lnTo>
                  <a:pt x="18870" y="24908"/>
                </a:lnTo>
                <a:lnTo>
                  <a:pt x="20525" y="29504"/>
                </a:lnTo>
                <a:lnTo>
                  <a:pt x="22621" y="34552"/>
                </a:lnTo>
                <a:lnTo>
                  <a:pt x="24020" y="39902"/>
                </a:lnTo>
                <a:lnTo>
                  <a:pt x="24952" y="45453"/>
                </a:lnTo>
                <a:lnTo>
                  <a:pt x="25574" y="51138"/>
                </a:lnTo>
                <a:lnTo>
                  <a:pt x="26981" y="56912"/>
                </a:lnTo>
                <a:lnTo>
                  <a:pt x="28912" y="62746"/>
                </a:lnTo>
                <a:lnTo>
                  <a:pt x="31193" y="68620"/>
                </a:lnTo>
                <a:lnTo>
                  <a:pt x="33707" y="73528"/>
                </a:lnTo>
                <a:lnTo>
                  <a:pt x="36376" y="77792"/>
                </a:lnTo>
                <a:lnTo>
                  <a:pt x="39147" y="81627"/>
                </a:lnTo>
                <a:lnTo>
                  <a:pt x="40995" y="86168"/>
                </a:lnTo>
                <a:lnTo>
                  <a:pt x="42229" y="91180"/>
                </a:lnTo>
                <a:lnTo>
                  <a:pt x="43049" y="96505"/>
                </a:lnTo>
                <a:lnTo>
                  <a:pt x="43598" y="101048"/>
                </a:lnTo>
                <a:lnTo>
                  <a:pt x="43962" y="105068"/>
                </a:lnTo>
                <a:lnTo>
                  <a:pt x="44206" y="108741"/>
                </a:lnTo>
                <a:lnTo>
                  <a:pt x="45362" y="112181"/>
                </a:lnTo>
                <a:lnTo>
                  <a:pt x="47125" y="115467"/>
                </a:lnTo>
                <a:lnTo>
                  <a:pt x="49293" y="118650"/>
                </a:lnTo>
                <a:lnTo>
                  <a:pt x="49746" y="121764"/>
                </a:lnTo>
                <a:lnTo>
                  <a:pt x="49055" y="124832"/>
                </a:lnTo>
                <a:lnTo>
                  <a:pt x="47600" y="127870"/>
                </a:lnTo>
                <a:lnTo>
                  <a:pt x="46631" y="130887"/>
                </a:lnTo>
                <a:lnTo>
                  <a:pt x="45985" y="133891"/>
                </a:lnTo>
                <a:lnTo>
                  <a:pt x="44949" y="141100"/>
                </a:lnTo>
                <a:lnTo>
                  <a:pt x="43870" y="141692"/>
                </a:lnTo>
                <a:lnTo>
                  <a:pt x="42158" y="142086"/>
                </a:lnTo>
                <a:lnTo>
                  <a:pt x="40023" y="142349"/>
                </a:lnTo>
                <a:lnTo>
                  <a:pt x="37607" y="142524"/>
                </a:lnTo>
                <a:lnTo>
                  <a:pt x="35003" y="142641"/>
                </a:lnTo>
                <a:lnTo>
                  <a:pt x="32274" y="142719"/>
                </a:lnTo>
                <a:lnTo>
                  <a:pt x="28468" y="139794"/>
                </a:lnTo>
                <a:lnTo>
                  <a:pt x="23945" y="134868"/>
                </a:lnTo>
                <a:lnTo>
                  <a:pt x="18942" y="128607"/>
                </a:lnTo>
                <a:lnTo>
                  <a:pt x="14615" y="123441"/>
                </a:lnTo>
                <a:lnTo>
                  <a:pt x="10737" y="119005"/>
                </a:lnTo>
                <a:lnTo>
                  <a:pt x="0"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7" name="SMARTInkAnnotation297"/>
          <p:cNvSpPr/>
          <p:nvPr/>
        </p:nvSpPr>
        <p:spPr bwMode="auto">
          <a:xfrm>
            <a:off x="6842397" y="1732359"/>
            <a:ext cx="116202" cy="44649"/>
          </a:xfrm>
          <a:custGeom>
            <a:avLst/>
            <a:gdLst/>
            <a:ahLst/>
            <a:cxnLst/>
            <a:rect l="0" t="0" r="0" b="0"/>
            <a:pathLst>
              <a:path w="116202" h="44649">
                <a:moveTo>
                  <a:pt x="0" y="44648"/>
                </a:moveTo>
                <a:lnTo>
                  <a:pt x="4744" y="44648"/>
                </a:lnTo>
                <a:lnTo>
                  <a:pt x="7136" y="43656"/>
                </a:lnTo>
                <a:lnTo>
                  <a:pt x="9723" y="42003"/>
                </a:lnTo>
                <a:lnTo>
                  <a:pt x="12440" y="39908"/>
                </a:lnTo>
                <a:lnTo>
                  <a:pt x="16239" y="38511"/>
                </a:lnTo>
                <a:lnTo>
                  <a:pt x="20758" y="37581"/>
                </a:lnTo>
                <a:lnTo>
                  <a:pt x="25756" y="36960"/>
                </a:lnTo>
                <a:lnTo>
                  <a:pt x="31075" y="35554"/>
                </a:lnTo>
                <a:lnTo>
                  <a:pt x="36607" y="33625"/>
                </a:lnTo>
                <a:lnTo>
                  <a:pt x="42282" y="31346"/>
                </a:lnTo>
                <a:lnTo>
                  <a:pt x="48052" y="29827"/>
                </a:lnTo>
                <a:lnTo>
                  <a:pt x="53883" y="28814"/>
                </a:lnTo>
                <a:lnTo>
                  <a:pt x="59759" y="28139"/>
                </a:lnTo>
                <a:lnTo>
                  <a:pt x="65661" y="26697"/>
                </a:lnTo>
                <a:lnTo>
                  <a:pt x="71583" y="24743"/>
                </a:lnTo>
                <a:lnTo>
                  <a:pt x="77517" y="22449"/>
                </a:lnTo>
                <a:lnTo>
                  <a:pt x="82467" y="19926"/>
                </a:lnTo>
                <a:lnTo>
                  <a:pt x="86759" y="17253"/>
                </a:lnTo>
                <a:lnTo>
                  <a:pt x="90614" y="14478"/>
                </a:lnTo>
                <a:lnTo>
                  <a:pt x="95170" y="12629"/>
                </a:lnTo>
                <a:lnTo>
                  <a:pt x="100194" y="11396"/>
                </a:lnTo>
                <a:lnTo>
                  <a:pt x="105530" y="10573"/>
                </a:lnTo>
                <a:lnTo>
                  <a:pt x="109087" y="9033"/>
                </a:lnTo>
                <a:lnTo>
                  <a:pt x="111459" y="7014"/>
                </a:lnTo>
                <a:lnTo>
                  <a:pt x="116201"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8" name="SMARTInkAnnotation298"/>
          <p:cNvSpPr/>
          <p:nvPr/>
        </p:nvSpPr>
        <p:spPr bwMode="auto">
          <a:xfrm>
            <a:off x="6967536" y="1651992"/>
            <a:ext cx="35634" cy="165522"/>
          </a:xfrm>
          <a:custGeom>
            <a:avLst/>
            <a:gdLst/>
            <a:ahLst/>
            <a:cxnLst/>
            <a:rect l="0" t="0" r="0" b="0"/>
            <a:pathLst>
              <a:path w="35634" h="165522">
                <a:moveTo>
                  <a:pt x="0" y="0"/>
                </a:moveTo>
                <a:lnTo>
                  <a:pt x="0" y="34551"/>
                </a:lnTo>
                <a:lnTo>
                  <a:pt x="993" y="39902"/>
                </a:lnTo>
                <a:lnTo>
                  <a:pt x="2648" y="45452"/>
                </a:lnTo>
                <a:lnTo>
                  <a:pt x="4745" y="51137"/>
                </a:lnTo>
                <a:lnTo>
                  <a:pt x="6143" y="56912"/>
                </a:lnTo>
                <a:lnTo>
                  <a:pt x="7075" y="62746"/>
                </a:lnTo>
                <a:lnTo>
                  <a:pt x="7697" y="68620"/>
                </a:lnTo>
                <a:lnTo>
                  <a:pt x="9104" y="74520"/>
                </a:lnTo>
                <a:lnTo>
                  <a:pt x="11036" y="80437"/>
                </a:lnTo>
                <a:lnTo>
                  <a:pt x="13316" y="86367"/>
                </a:lnTo>
                <a:lnTo>
                  <a:pt x="15829" y="92305"/>
                </a:lnTo>
                <a:lnTo>
                  <a:pt x="21271" y="104193"/>
                </a:lnTo>
                <a:lnTo>
                  <a:pt x="23119" y="110142"/>
                </a:lnTo>
                <a:lnTo>
                  <a:pt x="24352" y="116092"/>
                </a:lnTo>
                <a:lnTo>
                  <a:pt x="25173" y="122043"/>
                </a:lnTo>
                <a:lnTo>
                  <a:pt x="26714" y="127002"/>
                </a:lnTo>
                <a:lnTo>
                  <a:pt x="28734" y="131301"/>
                </a:lnTo>
                <a:lnTo>
                  <a:pt x="31075" y="135159"/>
                </a:lnTo>
                <a:lnTo>
                  <a:pt x="32635" y="138723"/>
                </a:lnTo>
                <a:lnTo>
                  <a:pt x="33675" y="142091"/>
                </a:lnTo>
                <a:lnTo>
                  <a:pt x="34368" y="145329"/>
                </a:lnTo>
                <a:lnTo>
                  <a:pt x="34831" y="148480"/>
                </a:lnTo>
                <a:lnTo>
                  <a:pt x="35138" y="151572"/>
                </a:lnTo>
                <a:lnTo>
                  <a:pt x="35633" y="158924"/>
                </a:lnTo>
                <a:lnTo>
                  <a:pt x="34680" y="160520"/>
                </a:lnTo>
                <a:lnTo>
                  <a:pt x="33052" y="162576"/>
                </a:lnTo>
                <a:lnTo>
                  <a:pt x="30974" y="164938"/>
                </a:lnTo>
                <a:lnTo>
                  <a:pt x="29588" y="165521"/>
                </a:lnTo>
                <a:lnTo>
                  <a:pt x="28664" y="164918"/>
                </a:lnTo>
                <a:lnTo>
                  <a:pt x="27181" y="161560"/>
                </a:lnTo>
                <a:lnTo>
                  <a:pt x="26066" y="161285"/>
                </a:lnTo>
                <a:lnTo>
                  <a:pt x="24331" y="161101"/>
                </a:lnTo>
                <a:lnTo>
                  <a:pt x="17878" y="16073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9" name="SMARTInkAnnotation299"/>
          <p:cNvSpPr/>
          <p:nvPr/>
        </p:nvSpPr>
        <p:spPr bwMode="auto">
          <a:xfrm>
            <a:off x="7120060" y="1652468"/>
            <a:ext cx="169266" cy="142241"/>
          </a:xfrm>
          <a:custGeom>
            <a:avLst/>
            <a:gdLst/>
            <a:ahLst/>
            <a:cxnLst/>
            <a:rect l="0" t="0" r="0" b="0"/>
            <a:pathLst>
              <a:path w="169266" h="142241">
                <a:moveTo>
                  <a:pt x="88818" y="17383"/>
                </a:moveTo>
                <a:lnTo>
                  <a:pt x="88818" y="12642"/>
                </a:lnTo>
                <a:lnTo>
                  <a:pt x="87825" y="10254"/>
                </a:lnTo>
                <a:lnTo>
                  <a:pt x="86169" y="7669"/>
                </a:lnTo>
                <a:lnTo>
                  <a:pt x="84073" y="4954"/>
                </a:lnTo>
                <a:lnTo>
                  <a:pt x="81682" y="3144"/>
                </a:lnTo>
                <a:lnTo>
                  <a:pt x="79095" y="1937"/>
                </a:lnTo>
                <a:lnTo>
                  <a:pt x="76377" y="1133"/>
                </a:lnTo>
                <a:lnTo>
                  <a:pt x="72579" y="596"/>
                </a:lnTo>
                <a:lnTo>
                  <a:pt x="68060" y="239"/>
                </a:lnTo>
                <a:lnTo>
                  <a:pt x="63062" y="0"/>
                </a:lnTo>
                <a:lnTo>
                  <a:pt x="57743" y="834"/>
                </a:lnTo>
                <a:lnTo>
                  <a:pt x="52211" y="2381"/>
                </a:lnTo>
                <a:lnTo>
                  <a:pt x="46536" y="4406"/>
                </a:lnTo>
                <a:lnTo>
                  <a:pt x="40767" y="7739"/>
                </a:lnTo>
                <a:lnTo>
                  <a:pt x="34934" y="11946"/>
                </a:lnTo>
                <a:lnTo>
                  <a:pt x="29060" y="16735"/>
                </a:lnTo>
                <a:lnTo>
                  <a:pt x="24149" y="20920"/>
                </a:lnTo>
                <a:lnTo>
                  <a:pt x="19884" y="24702"/>
                </a:lnTo>
                <a:lnTo>
                  <a:pt x="16047" y="28215"/>
                </a:lnTo>
                <a:lnTo>
                  <a:pt x="12495" y="33534"/>
                </a:lnTo>
                <a:lnTo>
                  <a:pt x="9134" y="40057"/>
                </a:lnTo>
                <a:lnTo>
                  <a:pt x="5900" y="47382"/>
                </a:lnTo>
                <a:lnTo>
                  <a:pt x="3744" y="54249"/>
                </a:lnTo>
                <a:lnTo>
                  <a:pt x="2306" y="60812"/>
                </a:lnTo>
                <a:lnTo>
                  <a:pt x="1348" y="67171"/>
                </a:lnTo>
                <a:lnTo>
                  <a:pt x="710" y="73396"/>
                </a:lnTo>
                <a:lnTo>
                  <a:pt x="285" y="79529"/>
                </a:lnTo>
                <a:lnTo>
                  <a:pt x="0" y="85603"/>
                </a:lnTo>
                <a:lnTo>
                  <a:pt x="805" y="91637"/>
                </a:lnTo>
                <a:lnTo>
                  <a:pt x="2334" y="97643"/>
                </a:lnTo>
                <a:lnTo>
                  <a:pt x="4346" y="103632"/>
                </a:lnTo>
                <a:lnTo>
                  <a:pt x="7674" y="108616"/>
                </a:lnTo>
                <a:lnTo>
                  <a:pt x="11879" y="112932"/>
                </a:lnTo>
                <a:lnTo>
                  <a:pt x="16669" y="116801"/>
                </a:lnTo>
                <a:lnTo>
                  <a:pt x="21849" y="120373"/>
                </a:lnTo>
                <a:lnTo>
                  <a:pt x="27288" y="123746"/>
                </a:lnTo>
                <a:lnTo>
                  <a:pt x="32901" y="126987"/>
                </a:lnTo>
                <a:lnTo>
                  <a:pt x="39621" y="130140"/>
                </a:lnTo>
                <a:lnTo>
                  <a:pt x="47081" y="133234"/>
                </a:lnTo>
                <a:lnTo>
                  <a:pt x="55035" y="136289"/>
                </a:lnTo>
                <a:lnTo>
                  <a:pt x="63317" y="138325"/>
                </a:lnTo>
                <a:lnTo>
                  <a:pt x="71816" y="139683"/>
                </a:lnTo>
                <a:lnTo>
                  <a:pt x="80464" y="140588"/>
                </a:lnTo>
                <a:lnTo>
                  <a:pt x="88213" y="141192"/>
                </a:lnTo>
                <a:lnTo>
                  <a:pt x="95367" y="141594"/>
                </a:lnTo>
                <a:lnTo>
                  <a:pt x="108613" y="142041"/>
                </a:lnTo>
                <a:lnTo>
                  <a:pt x="121120" y="142240"/>
                </a:lnTo>
                <a:lnTo>
                  <a:pt x="127237" y="141300"/>
                </a:lnTo>
                <a:lnTo>
                  <a:pt x="133301" y="139682"/>
                </a:lnTo>
                <a:lnTo>
                  <a:pt x="139330" y="137611"/>
                </a:lnTo>
                <a:lnTo>
                  <a:pt x="144343" y="135238"/>
                </a:lnTo>
                <a:lnTo>
                  <a:pt x="148676" y="132664"/>
                </a:lnTo>
                <a:lnTo>
                  <a:pt x="152560" y="129956"/>
                </a:lnTo>
                <a:lnTo>
                  <a:pt x="156142" y="128150"/>
                </a:lnTo>
                <a:lnTo>
                  <a:pt x="159523" y="126947"/>
                </a:lnTo>
                <a:lnTo>
                  <a:pt x="169265" y="12453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0" name="SMARTInkAnnotation300"/>
          <p:cNvSpPr/>
          <p:nvPr/>
        </p:nvSpPr>
        <p:spPr bwMode="auto">
          <a:xfrm>
            <a:off x="7360834" y="1643062"/>
            <a:ext cx="17878" cy="196454"/>
          </a:xfrm>
          <a:custGeom>
            <a:avLst/>
            <a:gdLst/>
            <a:ahLst/>
            <a:cxnLst/>
            <a:rect l="0" t="0" r="0" b="0"/>
            <a:pathLst>
              <a:path w="17878" h="196454">
                <a:moveTo>
                  <a:pt x="0" y="0"/>
                </a:moveTo>
                <a:lnTo>
                  <a:pt x="0" y="20117"/>
                </a:lnTo>
                <a:lnTo>
                  <a:pt x="993" y="25318"/>
                </a:lnTo>
                <a:lnTo>
                  <a:pt x="2648" y="31761"/>
                </a:lnTo>
                <a:lnTo>
                  <a:pt x="4745" y="39033"/>
                </a:lnTo>
                <a:lnTo>
                  <a:pt x="6143" y="46858"/>
                </a:lnTo>
                <a:lnTo>
                  <a:pt x="7075" y="55051"/>
                </a:lnTo>
                <a:lnTo>
                  <a:pt x="7696" y="63490"/>
                </a:lnTo>
                <a:lnTo>
                  <a:pt x="8110" y="72092"/>
                </a:lnTo>
                <a:lnTo>
                  <a:pt x="8570" y="89588"/>
                </a:lnTo>
                <a:lnTo>
                  <a:pt x="8830" y="116172"/>
                </a:lnTo>
                <a:lnTo>
                  <a:pt x="9858" y="124081"/>
                </a:lnTo>
                <a:lnTo>
                  <a:pt x="11538" y="131338"/>
                </a:lnTo>
                <a:lnTo>
                  <a:pt x="13651" y="138160"/>
                </a:lnTo>
                <a:lnTo>
                  <a:pt x="15059" y="144693"/>
                </a:lnTo>
                <a:lnTo>
                  <a:pt x="15998" y="151032"/>
                </a:lnTo>
                <a:lnTo>
                  <a:pt x="16624" y="157243"/>
                </a:lnTo>
                <a:lnTo>
                  <a:pt x="17042" y="163367"/>
                </a:lnTo>
                <a:lnTo>
                  <a:pt x="17321" y="169435"/>
                </a:lnTo>
                <a:lnTo>
                  <a:pt x="17712" y="184810"/>
                </a:lnTo>
                <a:lnTo>
                  <a:pt x="17877" y="19645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1" name="SMARTInkAnnotation301"/>
          <p:cNvSpPr/>
          <p:nvPr/>
        </p:nvSpPr>
        <p:spPr bwMode="auto">
          <a:xfrm>
            <a:off x="1515534" y="5295459"/>
            <a:ext cx="230343" cy="238728"/>
          </a:xfrm>
          <a:custGeom>
            <a:avLst/>
            <a:gdLst/>
            <a:ahLst/>
            <a:cxnLst/>
            <a:rect l="0" t="0" r="0" b="0"/>
            <a:pathLst>
              <a:path w="230343" h="238728">
                <a:moveTo>
                  <a:pt x="133552" y="53423"/>
                </a:moveTo>
                <a:lnTo>
                  <a:pt x="133552" y="48683"/>
                </a:lnTo>
                <a:lnTo>
                  <a:pt x="134546" y="47286"/>
                </a:lnTo>
                <a:lnTo>
                  <a:pt x="136201" y="46356"/>
                </a:lnTo>
                <a:lnTo>
                  <a:pt x="138297" y="45735"/>
                </a:lnTo>
                <a:lnTo>
                  <a:pt x="139695" y="44329"/>
                </a:lnTo>
                <a:lnTo>
                  <a:pt x="140627" y="42399"/>
                </a:lnTo>
                <a:lnTo>
                  <a:pt x="142123" y="36914"/>
                </a:lnTo>
                <a:lnTo>
                  <a:pt x="147127" y="31224"/>
                </a:lnTo>
                <a:lnTo>
                  <a:pt x="148561" y="28702"/>
                </a:lnTo>
                <a:lnTo>
                  <a:pt x="150155" y="23254"/>
                </a:lnTo>
                <a:lnTo>
                  <a:pt x="150863" y="17525"/>
                </a:lnTo>
                <a:lnTo>
                  <a:pt x="151052" y="14608"/>
                </a:lnTo>
                <a:lnTo>
                  <a:pt x="150184" y="11672"/>
                </a:lnTo>
                <a:lnTo>
                  <a:pt x="146572" y="5763"/>
                </a:lnTo>
                <a:lnTo>
                  <a:pt x="144219" y="3790"/>
                </a:lnTo>
                <a:lnTo>
                  <a:pt x="141656" y="2476"/>
                </a:lnTo>
                <a:lnTo>
                  <a:pt x="138955" y="1599"/>
                </a:lnTo>
                <a:lnTo>
                  <a:pt x="135168" y="1014"/>
                </a:lnTo>
                <a:lnTo>
                  <a:pt x="130656" y="625"/>
                </a:lnTo>
                <a:lnTo>
                  <a:pt x="121340" y="192"/>
                </a:lnTo>
                <a:lnTo>
                  <a:pt x="113889" y="0"/>
                </a:lnTo>
                <a:lnTo>
                  <a:pt x="109519" y="940"/>
                </a:lnTo>
                <a:lnTo>
                  <a:pt x="104619" y="2560"/>
                </a:lnTo>
                <a:lnTo>
                  <a:pt x="99365" y="4632"/>
                </a:lnTo>
                <a:lnTo>
                  <a:pt x="94870" y="6013"/>
                </a:lnTo>
                <a:lnTo>
                  <a:pt x="90880" y="6933"/>
                </a:lnTo>
                <a:lnTo>
                  <a:pt x="87227" y="7548"/>
                </a:lnTo>
                <a:lnTo>
                  <a:pt x="82805" y="8949"/>
                </a:lnTo>
                <a:lnTo>
                  <a:pt x="77871" y="10875"/>
                </a:lnTo>
                <a:lnTo>
                  <a:pt x="72595" y="13152"/>
                </a:lnTo>
                <a:lnTo>
                  <a:pt x="68085" y="16654"/>
                </a:lnTo>
                <a:lnTo>
                  <a:pt x="64085" y="20973"/>
                </a:lnTo>
                <a:lnTo>
                  <a:pt x="60425" y="25837"/>
                </a:lnTo>
                <a:lnTo>
                  <a:pt x="55999" y="30071"/>
                </a:lnTo>
                <a:lnTo>
                  <a:pt x="51061" y="33887"/>
                </a:lnTo>
                <a:lnTo>
                  <a:pt x="45784" y="37422"/>
                </a:lnTo>
                <a:lnTo>
                  <a:pt x="41272" y="41764"/>
                </a:lnTo>
                <a:lnTo>
                  <a:pt x="37271" y="46643"/>
                </a:lnTo>
                <a:lnTo>
                  <a:pt x="33610" y="51879"/>
                </a:lnTo>
                <a:lnTo>
                  <a:pt x="30177" y="58347"/>
                </a:lnTo>
                <a:lnTo>
                  <a:pt x="26895" y="65635"/>
                </a:lnTo>
                <a:lnTo>
                  <a:pt x="23714" y="73471"/>
                </a:lnTo>
                <a:lnTo>
                  <a:pt x="20600" y="80679"/>
                </a:lnTo>
                <a:lnTo>
                  <a:pt x="14491" y="93980"/>
                </a:lnTo>
                <a:lnTo>
                  <a:pt x="11472" y="101297"/>
                </a:lnTo>
                <a:lnTo>
                  <a:pt x="8466" y="109152"/>
                </a:lnTo>
                <a:lnTo>
                  <a:pt x="5468" y="117365"/>
                </a:lnTo>
                <a:lnTo>
                  <a:pt x="3470" y="124824"/>
                </a:lnTo>
                <a:lnTo>
                  <a:pt x="2138" y="131782"/>
                </a:lnTo>
                <a:lnTo>
                  <a:pt x="1250" y="138405"/>
                </a:lnTo>
                <a:lnTo>
                  <a:pt x="658" y="145797"/>
                </a:lnTo>
                <a:lnTo>
                  <a:pt x="263" y="153701"/>
                </a:lnTo>
                <a:lnTo>
                  <a:pt x="0" y="161947"/>
                </a:lnTo>
                <a:lnTo>
                  <a:pt x="818" y="170421"/>
                </a:lnTo>
                <a:lnTo>
                  <a:pt x="2356" y="179047"/>
                </a:lnTo>
                <a:lnTo>
                  <a:pt x="4375" y="187774"/>
                </a:lnTo>
                <a:lnTo>
                  <a:pt x="7707" y="194584"/>
                </a:lnTo>
                <a:lnTo>
                  <a:pt x="11915" y="200116"/>
                </a:lnTo>
                <a:lnTo>
                  <a:pt x="16707" y="204797"/>
                </a:lnTo>
                <a:lnTo>
                  <a:pt x="22880" y="209902"/>
                </a:lnTo>
                <a:lnTo>
                  <a:pt x="29976" y="215289"/>
                </a:lnTo>
                <a:lnTo>
                  <a:pt x="37686" y="220865"/>
                </a:lnTo>
                <a:lnTo>
                  <a:pt x="45805" y="225575"/>
                </a:lnTo>
                <a:lnTo>
                  <a:pt x="54197" y="229707"/>
                </a:lnTo>
                <a:lnTo>
                  <a:pt x="62772" y="233453"/>
                </a:lnTo>
                <a:lnTo>
                  <a:pt x="72461" y="235951"/>
                </a:lnTo>
                <a:lnTo>
                  <a:pt x="82893" y="237617"/>
                </a:lnTo>
                <a:lnTo>
                  <a:pt x="93820" y="238727"/>
                </a:lnTo>
                <a:lnTo>
                  <a:pt x="104085" y="238475"/>
                </a:lnTo>
                <a:lnTo>
                  <a:pt x="113907" y="237314"/>
                </a:lnTo>
                <a:lnTo>
                  <a:pt x="123435" y="235549"/>
                </a:lnTo>
                <a:lnTo>
                  <a:pt x="132766" y="234372"/>
                </a:lnTo>
                <a:lnTo>
                  <a:pt x="141967" y="233587"/>
                </a:lnTo>
                <a:lnTo>
                  <a:pt x="151080" y="233064"/>
                </a:lnTo>
                <a:lnTo>
                  <a:pt x="160135" y="231723"/>
                </a:lnTo>
                <a:lnTo>
                  <a:pt x="169151" y="229837"/>
                </a:lnTo>
                <a:lnTo>
                  <a:pt x="178141" y="227587"/>
                </a:lnTo>
                <a:lnTo>
                  <a:pt x="185128" y="226087"/>
                </a:lnTo>
                <a:lnTo>
                  <a:pt x="190779" y="225088"/>
                </a:lnTo>
                <a:lnTo>
                  <a:pt x="195540" y="224421"/>
                </a:lnTo>
                <a:lnTo>
                  <a:pt x="200700" y="222984"/>
                </a:lnTo>
                <a:lnTo>
                  <a:pt x="206126" y="221034"/>
                </a:lnTo>
                <a:lnTo>
                  <a:pt x="219617" y="215516"/>
                </a:lnTo>
                <a:lnTo>
                  <a:pt x="226699" y="209820"/>
                </a:lnTo>
                <a:lnTo>
                  <a:pt x="230342" y="206588"/>
                </a:lnTo>
                <a:lnTo>
                  <a:pt x="229861" y="205144"/>
                </a:lnTo>
                <a:lnTo>
                  <a:pt x="224600" y="198340"/>
                </a:lnTo>
                <a:lnTo>
                  <a:pt x="220782" y="194257"/>
                </a:lnTo>
                <a:lnTo>
                  <a:pt x="213999" y="18736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2" name="SMARTInkAnnotation302"/>
          <p:cNvSpPr/>
          <p:nvPr/>
        </p:nvSpPr>
        <p:spPr bwMode="auto">
          <a:xfrm>
            <a:off x="1559701" y="5056239"/>
            <a:ext cx="17878" cy="140840"/>
          </a:xfrm>
          <a:custGeom>
            <a:avLst/>
            <a:gdLst/>
            <a:ahLst/>
            <a:cxnLst/>
            <a:rect l="0" t="0" r="0" b="0"/>
            <a:pathLst>
              <a:path w="17878" h="140840">
                <a:moveTo>
                  <a:pt x="17877" y="140839"/>
                </a:moveTo>
                <a:lnTo>
                  <a:pt x="17877" y="127536"/>
                </a:lnTo>
                <a:lnTo>
                  <a:pt x="16883" y="124033"/>
                </a:lnTo>
                <a:lnTo>
                  <a:pt x="15228" y="119713"/>
                </a:lnTo>
                <a:lnTo>
                  <a:pt x="13131" y="114849"/>
                </a:lnTo>
                <a:lnTo>
                  <a:pt x="11734" y="109622"/>
                </a:lnTo>
                <a:lnTo>
                  <a:pt x="10802" y="104152"/>
                </a:lnTo>
                <a:lnTo>
                  <a:pt x="10181" y="98521"/>
                </a:lnTo>
                <a:lnTo>
                  <a:pt x="9766" y="91792"/>
                </a:lnTo>
                <a:lnTo>
                  <a:pt x="9306" y="76376"/>
                </a:lnTo>
                <a:lnTo>
                  <a:pt x="8987" y="40493"/>
                </a:lnTo>
                <a:lnTo>
                  <a:pt x="8941" y="4838"/>
                </a:lnTo>
                <a:lnTo>
                  <a:pt x="7947" y="2547"/>
                </a:lnTo>
                <a:lnTo>
                  <a:pt x="6291" y="1018"/>
                </a:lnTo>
                <a:lnTo>
                  <a:pt x="4194" y="0"/>
                </a:lnTo>
                <a:lnTo>
                  <a:pt x="2796" y="314"/>
                </a:lnTo>
                <a:lnTo>
                  <a:pt x="1864" y="1515"/>
                </a:lnTo>
                <a:lnTo>
                  <a:pt x="0" y="689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3" name="SMARTInkAnnotation303"/>
          <p:cNvSpPr/>
          <p:nvPr/>
        </p:nvSpPr>
        <p:spPr bwMode="auto">
          <a:xfrm>
            <a:off x="1286431" y="5402470"/>
            <a:ext cx="76622" cy="17851"/>
          </a:xfrm>
          <a:custGeom>
            <a:avLst/>
            <a:gdLst/>
            <a:ahLst/>
            <a:cxnLst/>
            <a:rect l="0" t="0" r="0" b="0"/>
            <a:pathLst>
              <a:path w="76622" h="17851">
                <a:moveTo>
                  <a:pt x="76621" y="8920"/>
                </a:moveTo>
                <a:lnTo>
                  <a:pt x="64180" y="8920"/>
                </a:lnTo>
                <a:lnTo>
                  <a:pt x="60382" y="7928"/>
                </a:lnTo>
                <a:lnTo>
                  <a:pt x="55863" y="6275"/>
                </a:lnTo>
                <a:lnTo>
                  <a:pt x="50864" y="4180"/>
                </a:lnTo>
                <a:lnTo>
                  <a:pt x="46539" y="2783"/>
                </a:lnTo>
                <a:lnTo>
                  <a:pt x="42662" y="1852"/>
                </a:lnTo>
                <a:lnTo>
                  <a:pt x="39084" y="1231"/>
                </a:lnTo>
                <a:lnTo>
                  <a:pt x="34712" y="818"/>
                </a:lnTo>
                <a:lnTo>
                  <a:pt x="29812" y="542"/>
                </a:lnTo>
                <a:lnTo>
                  <a:pt x="20063" y="236"/>
                </a:lnTo>
                <a:lnTo>
                  <a:pt x="5754" y="0"/>
                </a:lnTo>
                <a:lnTo>
                  <a:pt x="5540" y="989"/>
                </a:lnTo>
                <a:lnTo>
                  <a:pt x="5398" y="2640"/>
                </a:lnTo>
                <a:lnTo>
                  <a:pt x="5303" y="4734"/>
                </a:lnTo>
                <a:lnTo>
                  <a:pt x="4246" y="6129"/>
                </a:lnTo>
                <a:lnTo>
                  <a:pt x="2548" y="7059"/>
                </a:lnTo>
                <a:lnTo>
                  <a:pt x="424" y="7680"/>
                </a:lnTo>
                <a:lnTo>
                  <a:pt x="0" y="9085"/>
                </a:lnTo>
                <a:lnTo>
                  <a:pt x="711" y="11015"/>
                </a:lnTo>
                <a:lnTo>
                  <a:pt x="5113" y="1785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4" name="SMARTInkAnnotation304"/>
          <p:cNvSpPr/>
          <p:nvPr/>
        </p:nvSpPr>
        <p:spPr bwMode="auto">
          <a:xfrm>
            <a:off x="1577687" y="5670351"/>
            <a:ext cx="26708" cy="89298"/>
          </a:xfrm>
          <a:custGeom>
            <a:avLst/>
            <a:gdLst/>
            <a:ahLst/>
            <a:cxnLst/>
            <a:rect l="0" t="0" r="0" b="0"/>
            <a:pathLst>
              <a:path w="26708" h="89298">
                <a:moveTo>
                  <a:pt x="8829" y="0"/>
                </a:moveTo>
                <a:lnTo>
                  <a:pt x="8829" y="4740"/>
                </a:lnTo>
                <a:lnTo>
                  <a:pt x="7836" y="7129"/>
                </a:lnTo>
                <a:lnTo>
                  <a:pt x="6181" y="9714"/>
                </a:lnTo>
                <a:lnTo>
                  <a:pt x="4084" y="12429"/>
                </a:lnTo>
                <a:lnTo>
                  <a:pt x="2686" y="15231"/>
                </a:lnTo>
                <a:lnTo>
                  <a:pt x="1754" y="18092"/>
                </a:lnTo>
                <a:lnTo>
                  <a:pt x="1133" y="20991"/>
                </a:lnTo>
                <a:lnTo>
                  <a:pt x="719" y="24908"/>
                </a:lnTo>
                <a:lnTo>
                  <a:pt x="443" y="29503"/>
                </a:lnTo>
                <a:lnTo>
                  <a:pt x="136" y="38909"/>
                </a:lnTo>
                <a:lnTo>
                  <a:pt x="0" y="46398"/>
                </a:lnTo>
                <a:lnTo>
                  <a:pt x="956" y="49783"/>
                </a:lnTo>
                <a:lnTo>
                  <a:pt x="2587" y="53033"/>
                </a:lnTo>
                <a:lnTo>
                  <a:pt x="4668" y="56191"/>
                </a:lnTo>
                <a:lnTo>
                  <a:pt x="7048" y="59289"/>
                </a:lnTo>
                <a:lnTo>
                  <a:pt x="9628" y="62346"/>
                </a:lnTo>
                <a:lnTo>
                  <a:pt x="12342" y="65376"/>
                </a:lnTo>
                <a:lnTo>
                  <a:pt x="14150" y="68389"/>
                </a:lnTo>
                <a:lnTo>
                  <a:pt x="15356" y="71390"/>
                </a:lnTo>
                <a:lnTo>
                  <a:pt x="16160" y="74382"/>
                </a:lnTo>
                <a:lnTo>
                  <a:pt x="17689" y="77369"/>
                </a:lnTo>
                <a:lnTo>
                  <a:pt x="19702" y="80353"/>
                </a:lnTo>
                <a:lnTo>
                  <a:pt x="26707" y="8929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5" name="SMARTInkAnnotation305"/>
          <p:cNvSpPr/>
          <p:nvPr/>
        </p:nvSpPr>
        <p:spPr bwMode="auto">
          <a:xfrm>
            <a:off x="1506069" y="5920382"/>
            <a:ext cx="35756" cy="151270"/>
          </a:xfrm>
          <a:custGeom>
            <a:avLst/>
            <a:gdLst/>
            <a:ahLst/>
            <a:cxnLst/>
            <a:rect l="0" t="0" r="0" b="0"/>
            <a:pathLst>
              <a:path w="35756" h="151270">
                <a:moveTo>
                  <a:pt x="35755" y="0"/>
                </a:moveTo>
                <a:lnTo>
                  <a:pt x="35755" y="9482"/>
                </a:lnTo>
                <a:lnTo>
                  <a:pt x="34761" y="13266"/>
                </a:lnTo>
                <a:lnTo>
                  <a:pt x="33106" y="16782"/>
                </a:lnTo>
                <a:lnTo>
                  <a:pt x="31009" y="20118"/>
                </a:lnTo>
                <a:lnTo>
                  <a:pt x="29612" y="24326"/>
                </a:lnTo>
                <a:lnTo>
                  <a:pt x="28680" y="29116"/>
                </a:lnTo>
                <a:lnTo>
                  <a:pt x="28058" y="34294"/>
                </a:lnTo>
                <a:lnTo>
                  <a:pt x="27644" y="40722"/>
                </a:lnTo>
                <a:lnTo>
                  <a:pt x="27368" y="47984"/>
                </a:lnTo>
                <a:lnTo>
                  <a:pt x="26980" y="69780"/>
                </a:lnTo>
                <a:lnTo>
                  <a:pt x="26925" y="76286"/>
                </a:lnTo>
                <a:lnTo>
                  <a:pt x="25896" y="82607"/>
                </a:lnTo>
                <a:lnTo>
                  <a:pt x="24216" y="88806"/>
                </a:lnTo>
                <a:lnTo>
                  <a:pt x="22103" y="94923"/>
                </a:lnTo>
                <a:lnTo>
                  <a:pt x="20695" y="100985"/>
                </a:lnTo>
                <a:lnTo>
                  <a:pt x="19755" y="107011"/>
                </a:lnTo>
                <a:lnTo>
                  <a:pt x="19129" y="113013"/>
                </a:lnTo>
                <a:lnTo>
                  <a:pt x="18712" y="118006"/>
                </a:lnTo>
                <a:lnTo>
                  <a:pt x="18434" y="122327"/>
                </a:lnTo>
                <a:lnTo>
                  <a:pt x="18125" y="129774"/>
                </a:lnTo>
                <a:lnTo>
                  <a:pt x="17951" y="139545"/>
                </a:lnTo>
                <a:lnTo>
                  <a:pt x="17910" y="145695"/>
                </a:lnTo>
                <a:lnTo>
                  <a:pt x="16906" y="147732"/>
                </a:lnTo>
                <a:lnTo>
                  <a:pt x="15243" y="149089"/>
                </a:lnTo>
                <a:lnTo>
                  <a:pt x="10184" y="151269"/>
                </a:lnTo>
                <a:lnTo>
                  <a:pt x="8776" y="150455"/>
                </a:lnTo>
                <a:lnTo>
                  <a:pt x="6844" y="148921"/>
                </a:lnTo>
                <a:lnTo>
                  <a:pt x="0" y="14287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6" name="SMARTInkAnnotation306"/>
          <p:cNvSpPr/>
          <p:nvPr/>
        </p:nvSpPr>
        <p:spPr bwMode="auto">
          <a:xfrm>
            <a:off x="1532885" y="5973960"/>
            <a:ext cx="53632" cy="35721"/>
          </a:xfrm>
          <a:custGeom>
            <a:avLst/>
            <a:gdLst/>
            <a:ahLst/>
            <a:cxnLst/>
            <a:rect l="0" t="0" r="0" b="0"/>
            <a:pathLst>
              <a:path w="53632" h="35721">
                <a:moveTo>
                  <a:pt x="0" y="35720"/>
                </a:moveTo>
                <a:lnTo>
                  <a:pt x="0" y="30979"/>
                </a:lnTo>
                <a:lnTo>
                  <a:pt x="993" y="29582"/>
                </a:lnTo>
                <a:lnTo>
                  <a:pt x="2648" y="28651"/>
                </a:lnTo>
                <a:lnTo>
                  <a:pt x="7696" y="27157"/>
                </a:lnTo>
                <a:lnTo>
                  <a:pt x="9103" y="26043"/>
                </a:lnTo>
                <a:lnTo>
                  <a:pt x="11035" y="24307"/>
                </a:lnTo>
                <a:lnTo>
                  <a:pt x="15829" y="19733"/>
                </a:lnTo>
                <a:lnTo>
                  <a:pt x="21271" y="14393"/>
                </a:lnTo>
                <a:lnTo>
                  <a:pt x="25105" y="12572"/>
                </a:lnTo>
                <a:lnTo>
                  <a:pt x="29648" y="11358"/>
                </a:lnTo>
                <a:lnTo>
                  <a:pt x="41721" y="9410"/>
                </a:lnTo>
                <a:lnTo>
                  <a:pt x="43705" y="8258"/>
                </a:lnTo>
                <a:lnTo>
                  <a:pt x="46020" y="6498"/>
                </a:lnTo>
                <a:lnTo>
                  <a:pt x="53631"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7" name="SMARTInkAnnotation307"/>
          <p:cNvSpPr/>
          <p:nvPr/>
        </p:nvSpPr>
        <p:spPr bwMode="auto">
          <a:xfrm>
            <a:off x="1614683" y="5956101"/>
            <a:ext cx="16527" cy="123953"/>
          </a:xfrm>
          <a:custGeom>
            <a:avLst/>
            <a:gdLst/>
            <a:ahLst/>
            <a:cxnLst/>
            <a:rect l="0" t="0" r="0" b="0"/>
            <a:pathLst>
              <a:path w="16527" h="123953">
                <a:moveTo>
                  <a:pt x="16526" y="0"/>
                </a:moveTo>
                <a:lnTo>
                  <a:pt x="11781" y="9482"/>
                </a:lnTo>
                <a:lnTo>
                  <a:pt x="10383" y="14258"/>
                </a:lnTo>
                <a:lnTo>
                  <a:pt x="9451" y="19427"/>
                </a:lnTo>
                <a:lnTo>
                  <a:pt x="8830" y="24858"/>
                </a:lnTo>
                <a:lnTo>
                  <a:pt x="7423" y="32447"/>
                </a:lnTo>
                <a:lnTo>
                  <a:pt x="3210" y="51463"/>
                </a:lnTo>
                <a:lnTo>
                  <a:pt x="1690" y="60106"/>
                </a:lnTo>
                <a:lnTo>
                  <a:pt x="676" y="67851"/>
                </a:lnTo>
                <a:lnTo>
                  <a:pt x="0" y="75000"/>
                </a:lnTo>
                <a:lnTo>
                  <a:pt x="543" y="81750"/>
                </a:lnTo>
                <a:lnTo>
                  <a:pt x="1898" y="88235"/>
                </a:lnTo>
                <a:lnTo>
                  <a:pt x="3794" y="94542"/>
                </a:lnTo>
                <a:lnTo>
                  <a:pt x="5059" y="100731"/>
                </a:lnTo>
                <a:lnTo>
                  <a:pt x="5902" y="106841"/>
                </a:lnTo>
                <a:lnTo>
                  <a:pt x="7254" y="121425"/>
                </a:lnTo>
                <a:lnTo>
                  <a:pt x="8359" y="122622"/>
                </a:lnTo>
                <a:lnTo>
                  <a:pt x="10088" y="123420"/>
                </a:lnTo>
                <a:lnTo>
                  <a:pt x="12234" y="123952"/>
                </a:lnTo>
                <a:lnTo>
                  <a:pt x="13665" y="123314"/>
                </a:lnTo>
                <a:lnTo>
                  <a:pt x="14619" y="121897"/>
                </a:lnTo>
                <a:lnTo>
                  <a:pt x="15254" y="119960"/>
                </a:lnTo>
                <a:lnTo>
                  <a:pt x="15678" y="117677"/>
                </a:lnTo>
                <a:lnTo>
                  <a:pt x="15961" y="115162"/>
                </a:lnTo>
                <a:lnTo>
                  <a:pt x="16526"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8" name="SMARTInkAnnotation308"/>
          <p:cNvSpPr/>
          <p:nvPr/>
        </p:nvSpPr>
        <p:spPr bwMode="auto">
          <a:xfrm>
            <a:off x="1497131" y="4786312"/>
            <a:ext cx="8936" cy="142876"/>
          </a:xfrm>
          <a:custGeom>
            <a:avLst/>
            <a:gdLst/>
            <a:ahLst/>
            <a:cxnLst/>
            <a:rect l="0" t="0" r="0" b="0"/>
            <a:pathLst>
              <a:path w="8936" h="142876">
                <a:moveTo>
                  <a:pt x="0" y="0"/>
                </a:moveTo>
                <a:lnTo>
                  <a:pt x="0" y="43191"/>
                </a:lnTo>
                <a:lnTo>
                  <a:pt x="993" y="48638"/>
                </a:lnTo>
                <a:lnTo>
                  <a:pt x="2648" y="54253"/>
                </a:lnTo>
                <a:lnTo>
                  <a:pt x="4745" y="59981"/>
                </a:lnTo>
                <a:lnTo>
                  <a:pt x="6143" y="65784"/>
                </a:lnTo>
                <a:lnTo>
                  <a:pt x="7074" y="71637"/>
                </a:lnTo>
                <a:lnTo>
                  <a:pt x="7696" y="77524"/>
                </a:lnTo>
                <a:lnTo>
                  <a:pt x="8110" y="82441"/>
                </a:lnTo>
                <a:lnTo>
                  <a:pt x="8386" y="86710"/>
                </a:lnTo>
                <a:lnTo>
                  <a:pt x="8570" y="90549"/>
                </a:lnTo>
                <a:lnTo>
                  <a:pt x="8774" y="100106"/>
                </a:lnTo>
                <a:lnTo>
                  <a:pt x="8935" y="136800"/>
                </a:lnTo>
                <a:lnTo>
                  <a:pt x="7943" y="138824"/>
                </a:lnTo>
                <a:lnTo>
                  <a:pt x="6288" y="140174"/>
                </a:lnTo>
                <a:lnTo>
                  <a:pt x="0"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9" name="SMARTInkAnnotation309"/>
          <p:cNvSpPr/>
          <p:nvPr/>
        </p:nvSpPr>
        <p:spPr bwMode="auto">
          <a:xfrm>
            <a:off x="1523946" y="4857750"/>
            <a:ext cx="98326" cy="17827"/>
          </a:xfrm>
          <a:custGeom>
            <a:avLst/>
            <a:gdLst/>
            <a:ahLst/>
            <a:cxnLst/>
            <a:rect l="0" t="0" r="0" b="0"/>
            <a:pathLst>
              <a:path w="98326" h="17827">
                <a:moveTo>
                  <a:pt x="0" y="8929"/>
                </a:moveTo>
                <a:lnTo>
                  <a:pt x="4746" y="13669"/>
                </a:lnTo>
                <a:lnTo>
                  <a:pt x="7137" y="15066"/>
                </a:lnTo>
                <a:lnTo>
                  <a:pt x="9724" y="15997"/>
                </a:lnTo>
                <a:lnTo>
                  <a:pt x="12442" y="16617"/>
                </a:lnTo>
                <a:lnTo>
                  <a:pt x="16240" y="17031"/>
                </a:lnTo>
                <a:lnTo>
                  <a:pt x="20759" y="17307"/>
                </a:lnTo>
                <a:lnTo>
                  <a:pt x="31076" y="17614"/>
                </a:lnTo>
                <a:lnTo>
                  <a:pt x="55014" y="17826"/>
                </a:lnTo>
                <a:lnTo>
                  <a:pt x="59519" y="16845"/>
                </a:lnTo>
                <a:lnTo>
                  <a:pt x="64509" y="15199"/>
                </a:lnTo>
                <a:lnTo>
                  <a:pt x="69822" y="13109"/>
                </a:lnTo>
                <a:lnTo>
                  <a:pt x="74357" y="11715"/>
                </a:lnTo>
                <a:lnTo>
                  <a:pt x="78374" y="10786"/>
                </a:lnTo>
                <a:lnTo>
                  <a:pt x="82044" y="10167"/>
                </a:lnTo>
                <a:lnTo>
                  <a:pt x="85485" y="8763"/>
                </a:lnTo>
                <a:lnTo>
                  <a:pt x="88771" y="6834"/>
                </a:lnTo>
                <a:lnTo>
                  <a:pt x="98325"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0" name="SMARTInkAnnotation310"/>
          <p:cNvSpPr/>
          <p:nvPr/>
        </p:nvSpPr>
        <p:spPr bwMode="auto">
          <a:xfrm>
            <a:off x="1622280" y="4786312"/>
            <a:ext cx="26807" cy="140558"/>
          </a:xfrm>
          <a:custGeom>
            <a:avLst/>
            <a:gdLst/>
            <a:ahLst/>
            <a:cxnLst/>
            <a:rect l="0" t="0" r="0" b="0"/>
            <a:pathLst>
              <a:path w="26807" h="140558">
                <a:moveTo>
                  <a:pt x="8929" y="0"/>
                </a:moveTo>
                <a:lnTo>
                  <a:pt x="8929" y="4740"/>
                </a:lnTo>
                <a:lnTo>
                  <a:pt x="7936" y="7129"/>
                </a:lnTo>
                <a:lnTo>
                  <a:pt x="6281" y="9714"/>
                </a:lnTo>
                <a:lnTo>
                  <a:pt x="4184" y="12429"/>
                </a:lnTo>
                <a:lnTo>
                  <a:pt x="2786" y="16223"/>
                </a:lnTo>
                <a:lnTo>
                  <a:pt x="1854" y="20738"/>
                </a:lnTo>
                <a:lnTo>
                  <a:pt x="1233" y="25731"/>
                </a:lnTo>
                <a:lnTo>
                  <a:pt x="819" y="31045"/>
                </a:lnTo>
                <a:lnTo>
                  <a:pt x="543" y="36571"/>
                </a:lnTo>
                <a:lnTo>
                  <a:pt x="236" y="48004"/>
                </a:lnTo>
                <a:lnTo>
                  <a:pt x="0" y="102953"/>
                </a:lnTo>
                <a:lnTo>
                  <a:pt x="990" y="109315"/>
                </a:lnTo>
                <a:lnTo>
                  <a:pt x="2644" y="115541"/>
                </a:lnTo>
                <a:lnTo>
                  <a:pt x="4739" y="121676"/>
                </a:lnTo>
                <a:lnTo>
                  <a:pt x="6136" y="126758"/>
                </a:lnTo>
                <a:lnTo>
                  <a:pt x="7067" y="131138"/>
                </a:lnTo>
                <a:lnTo>
                  <a:pt x="7688" y="135050"/>
                </a:lnTo>
                <a:lnTo>
                  <a:pt x="9095" y="137659"/>
                </a:lnTo>
                <a:lnTo>
                  <a:pt x="11026" y="139398"/>
                </a:lnTo>
                <a:lnTo>
                  <a:pt x="13307" y="140557"/>
                </a:lnTo>
                <a:lnTo>
                  <a:pt x="14827" y="140337"/>
                </a:lnTo>
                <a:lnTo>
                  <a:pt x="15841" y="139199"/>
                </a:lnTo>
                <a:lnTo>
                  <a:pt x="16516" y="137448"/>
                </a:lnTo>
                <a:lnTo>
                  <a:pt x="16967" y="135289"/>
                </a:lnTo>
                <a:lnTo>
                  <a:pt x="17267" y="132857"/>
                </a:lnTo>
                <a:lnTo>
                  <a:pt x="17467" y="130243"/>
                </a:lnTo>
                <a:lnTo>
                  <a:pt x="18594" y="126516"/>
                </a:lnTo>
                <a:lnTo>
                  <a:pt x="20338" y="122048"/>
                </a:lnTo>
                <a:lnTo>
                  <a:pt x="26806"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1" name="SMARTInkAnnotation311"/>
          <p:cNvSpPr/>
          <p:nvPr/>
        </p:nvSpPr>
        <p:spPr bwMode="auto">
          <a:xfrm>
            <a:off x="1005509" y="5304234"/>
            <a:ext cx="44694" cy="187247"/>
          </a:xfrm>
          <a:custGeom>
            <a:avLst/>
            <a:gdLst/>
            <a:ahLst/>
            <a:cxnLst/>
            <a:rect l="0" t="0" r="0" b="0"/>
            <a:pathLst>
              <a:path w="44694" h="187247">
                <a:moveTo>
                  <a:pt x="44693" y="0"/>
                </a:moveTo>
                <a:lnTo>
                  <a:pt x="39948" y="0"/>
                </a:lnTo>
                <a:lnTo>
                  <a:pt x="38550" y="992"/>
                </a:lnTo>
                <a:lnTo>
                  <a:pt x="37618" y="2646"/>
                </a:lnTo>
                <a:lnTo>
                  <a:pt x="36997" y="4740"/>
                </a:lnTo>
                <a:lnTo>
                  <a:pt x="36583" y="8122"/>
                </a:lnTo>
                <a:lnTo>
                  <a:pt x="36307" y="12359"/>
                </a:lnTo>
                <a:lnTo>
                  <a:pt x="36123" y="17169"/>
                </a:lnTo>
                <a:lnTo>
                  <a:pt x="35007" y="21369"/>
                </a:lnTo>
                <a:lnTo>
                  <a:pt x="33270" y="25160"/>
                </a:lnTo>
                <a:lnTo>
                  <a:pt x="31119" y="28680"/>
                </a:lnTo>
                <a:lnTo>
                  <a:pt x="29684" y="34002"/>
                </a:lnTo>
                <a:lnTo>
                  <a:pt x="28728" y="40528"/>
                </a:lnTo>
                <a:lnTo>
                  <a:pt x="28091" y="47854"/>
                </a:lnTo>
                <a:lnTo>
                  <a:pt x="27666" y="54724"/>
                </a:lnTo>
                <a:lnTo>
                  <a:pt x="27194" y="67647"/>
                </a:lnTo>
                <a:lnTo>
                  <a:pt x="26866" y="105188"/>
                </a:lnTo>
                <a:lnTo>
                  <a:pt x="26816" y="176849"/>
                </a:lnTo>
                <a:lnTo>
                  <a:pt x="25823" y="180407"/>
                </a:lnTo>
                <a:lnTo>
                  <a:pt x="24168" y="182779"/>
                </a:lnTo>
                <a:lnTo>
                  <a:pt x="18246" y="187246"/>
                </a:lnTo>
                <a:lnTo>
                  <a:pt x="17130" y="185354"/>
                </a:lnTo>
                <a:lnTo>
                  <a:pt x="10214" y="172122"/>
                </a:lnTo>
                <a:lnTo>
                  <a:pt x="8796" y="170311"/>
                </a:lnTo>
                <a:lnTo>
                  <a:pt x="6857" y="168111"/>
                </a:lnTo>
                <a:lnTo>
                  <a:pt x="0" y="16073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2" name="SMARTInkAnnotation312"/>
          <p:cNvSpPr/>
          <p:nvPr/>
        </p:nvSpPr>
        <p:spPr bwMode="auto">
          <a:xfrm>
            <a:off x="1014448" y="5411391"/>
            <a:ext cx="107264" cy="35720"/>
          </a:xfrm>
          <a:custGeom>
            <a:avLst/>
            <a:gdLst/>
            <a:ahLst/>
            <a:cxnLst/>
            <a:rect l="0" t="0" r="0" b="0"/>
            <a:pathLst>
              <a:path w="107264" h="35720">
                <a:moveTo>
                  <a:pt x="0" y="35719"/>
                </a:moveTo>
                <a:lnTo>
                  <a:pt x="34586" y="35719"/>
                </a:lnTo>
                <a:lnTo>
                  <a:pt x="39941" y="34726"/>
                </a:lnTo>
                <a:lnTo>
                  <a:pt x="45498" y="33073"/>
                </a:lnTo>
                <a:lnTo>
                  <a:pt x="51188" y="30978"/>
                </a:lnTo>
                <a:lnTo>
                  <a:pt x="56969" y="28589"/>
                </a:lnTo>
                <a:lnTo>
                  <a:pt x="62808" y="26005"/>
                </a:lnTo>
                <a:lnTo>
                  <a:pt x="68688" y="23290"/>
                </a:lnTo>
                <a:lnTo>
                  <a:pt x="73601" y="20487"/>
                </a:lnTo>
                <a:lnTo>
                  <a:pt x="77869" y="17627"/>
                </a:lnTo>
                <a:lnTo>
                  <a:pt x="81708" y="14728"/>
                </a:lnTo>
                <a:lnTo>
                  <a:pt x="85260" y="12795"/>
                </a:lnTo>
                <a:lnTo>
                  <a:pt x="88622" y="11506"/>
                </a:lnTo>
                <a:lnTo>
                  <a:pt x="91856" y="10647"/>
                </a:lnTo>
                <a:lnTo>
                  <a:pt x="95005" y="9082"/>
                </a:lnTo>
                <a:lnTo>
                  <a:pt x="98098" y="7047"/>
                </a:lnTo>
                <a:lnTo>
                  <a:pt x="107263"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3" name="SMARTInkAnnotation313"/>
          <p:cNvSpPr/>
          <p:nvPr/>
        </p:nvSpPr>
        <p:spPr bwMode="auto">
          <a:xfrm>
            <a:off x="1112782" y="5366742"/>
            <a:ext cx="17868" cy="142876"/>
          </a:xfrm>
          <a:custGeom>
            <a:avLst/>
            <a:gdLst/>
            <a:ahLst/>
            <a:cxnLst/>
            <a:rect l="0" t="0" r="0" b="0"/>
            <a:pathLst>
              <a:path w="17868" h="142876">
                <a:moveTo>
                  <a:pt x="8928" y="0"/>
                </a:moveTo>
                <a:lnTo>
                  <a:pt x="4183" y="0"/>
                </a:lnTo>
                <a:lnTo>
                  <a:pt x="2786" y="992"/>
                </a:lnTo>
                <a:lnTo>
                  <a:pt x="1854" y="2645"/>
                </a:lnTo>
                <a:lnTo>
                  <a:pt x="1232" y="4740"/>
                </a:lnTo>
                <a:lnTo>
                  <a:pt x="818" y="7129"/>
                </a:lnTo>
                <a:lnTo>
                  <a:pt x="542" y="9713"/>
                </a:lnTo>
                <a:lnTo>
                  <a:pt x="358" y="12429"/>
                </a:lnTo>
                <a:lnTo>
                  <a:pt x="235" y="16223"/>
                </a:lnTo>
                <a:lnTo>
                  <a:pt x="63" y="32037"/>
                </a:lnTo>
                <a:lnTo>
                  <a:pt x="0" y="67388"/>
                </a:lnTo>
                <a:lnTo>
                  <a:pt x="990" y="73699"/>
                </a:lnTo>
                <a:lnTo>
                  <a:pt x="2643" y="79890"/>
                </a:lnTo>
                <a:lnTo>
                  <a:pt x="4738" y="86003"/>
                </a:lnTo>
                <a:lnTo>
                  <a:pt x="6135" y="92062"/>
                </a:lnTo>
                <a:lnTo>
                  <a:pt x="7066" y="98085"/>
                </a:lnTo>
                <a:lnTo>
                  <a:pt x="7687" y="104086"/>
                </a:lnTo>
                <a:lnTo>
                  <a:pt x="8101" y="109078"/>
                </a:lnTo>
                <a:lnTo>
                  <a:pt x="8377" y="113398"/>
                </a:lnTo>
                <a:lnTo>
                  <a:pt x="8683" y="120845"/>
                </a:lnTo>
                <a:lnTo>
                  <a:pt x="8820" y="127461"/>
                </a:lnTo>
                <a:lnTo>
                  <a:pt x="9849" y="129623"/>
                </a:lnTo>
                <a:lnTo>
                  <a:pt x="11529" y="131063"/>
                </a:lnTo>
                <a:lnTo>
                  <a:pt x="13641" y="132024"/>
                </a:lnTo>
                <a:lnTo>
                  <a:pt x="15050" y="133657"/>
                </a:lnTo>
                <a:lnTo>
                  <a:pt x="15989" y="135738"/>
                </a:lnTo>
                <a:lnTo>
                  <a:pt x="17867"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4" name="SMARTInkAnnotation314"/>
          <p:cNvSpPr/>
          <p:nvPr/>
        </p:nvSpPr>
        <p:spPr bwMode="auto">
          <a:xfrm>
            <a:off x="1863612" y="5411391"/>
            <a:ext cx="98325" cy="8931"/>
          </a:xfrm>
          <a:custGeom>
            <a:avLst/>
            <a:gdLst/>
            <a:ahLst/>
            <a:cxnLst/>
            <a:rect l="0" t="0" r="0" b="0"/>
            <a:pathLst>
              <a:path w="98325" h="8931">
                <a:moveTo>
                  <a:pt x="0" y="0"/>
                </a:moveTo>
                <a:lnTo>
                  <a:pt x="42282" y="0"/>
                </a:lnTo>
                <a:lnTo>
                  <a:pt x="47059" y="991"/>
                </a:lnTo>
                <a:lnTo>
                  <a:pt x="51236" y="2645"/>
                </a:lnTo>
                <a:lnTo>
                  <a:pt x="55014" y="4740"/>
                </a:lnTo>
                <a:lnTo>
                  <a:pt x="59519" y="6137"/>
                </a:lnTo>
                <a:lnTo>
                  <a:pt x="64509" y="7068"/>
                </a:lnTo>
                <a:lnTo>
                  <a:pt x="69822" y="7689"/>
                </a:lnTo>
                <a:lnTo>
                  <a:pt x="74357" y="8103"/>
                </a:lnTo>
                <a:lnTo>
                  <a:pt x="78373" y="8378"/>
                </a:lnTo>
                <a:lnTo>
                  <a:pt x="82044" y="8562"/>
                </a:lnTo>
                <a:lnTo>
                  <a:pt x="88771" y="8766"/>
                </a:lnTo>
                <a:lnTo>
                  <a:pt x="98324" y="893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5" name="SMARTInkAnnotation315"/>
          <p:cNvSpPr/>
          <p:nvPr/>
        </p:nvSpPr>
        <p:spPr bwMode="auto">
          <a:xfrm>
            <a:off x="2124632" y="5331132"/>
            <a:ext cx="159094" cy="177914"/>
          </a:xfrm>
          <a:custGeom>
            <a:avLst/>
            <a:gdLst/>
            <a:ahLst/>
            <a:cxnLst/>
            <a:rect l="0" t="0" r="0" b="0"/>
            <a:pathLst>
              <a:path w="159094" h="177914">
                <a:moveTo>
                  <a:pt x="87584" y="8821"/>
                </a:moveTo>
                <a:lnTo>
                  <a:pt x="87584" y="4081"/>
                </a:lnTo>
                <a:lnTo>
                  <a:pt x="86591" y="2684"/>
                </a:lnTo>
                <a:lnTo>
                  <a:pt x="84936" y="1753"/>
                </a:lnTo>
                <a:lnTo>
                  <a:pt x="80448" y="718"/>
                </a:lnTo>
                <a:lnTo>
                  <a:pt x="77861" y="443"/>
                </a:lnTo>
                <a:lnTo>
                  <a:pt x="75143" y="259"/>
                </a:lnTo>
                <a:lnTo>
                  <a:pt x="71345" y="136"/>
                </a:lnTo>
                <a:lnTo>
                  <a:pt x="61828" y="0"/>
                </a:lnTo>
                <a:lnTo>
                  <a:pt x="57502" y="1949"/>
                </a:lnTo>
                <a:lnTo>
                  <a:pt x="53625" y="5231"/>
                </a:lnTo>
                <a:lnTo>
                  <a:pt x="50047" y="9405"/>
                </a:lnTo>
                <a:lnTo>
                  <a:pt x="45676" y="14171"/>
                </a:lnTo>
                <a:lnTo>
                  <a:pt x="35521" y="24758"/>
                </a:lnTo>
                <a:lnTo>
                  <a:pt x="31026" y="30360"/>
                </a:lnTo>
                <a:lnTo>
                  <a:pt x="27036" y="36079"/>
                </a:lnTo>
                <a:lnTo>
                  <a:pt x="23383" y="41876"/>
                </a:lnTo>
                <a:lnTo>
                  <a:pt x="19954" y="48717"/>
                </a:lnTo>
                <a:lnTo>
                  <a:pt x="16675" y="56254"/>
                </a:lnTo>
                <a:lnTo>
                  <a:pt x="13496" y="64255"/>
                </a:lnTo>
                <a:lnTo>
                  <a:pt x="10383" y="71574"/>
                </a:lnTo>
                <a:lnTo>
                  <a:pt x="4276" y="84998"/>
                </a:lnTo>
                <a:lnTo>
                  <a:pt x="2250" y="92347"/>
                </a:lnTo>
                <a:lnTo>
                  <a:pt x="900" y="100224"/>
                </a:lnTo>
                <a:lnTo>
                  <a:pt x="0" y="108452"/>
                </a:lnTo>
                <a:lnTo>
                  <a:pt x="392" y="115921"/>
                </a:lnTo>
                <a:lnTo>
                  <a:pt x="1647" y="122885"/>
                </a:lnTo>
                <a:lnTo>
                  <a:pt x="3478" y="129512"/>
                </a:lnTo>
                <a:lnTo>
                  <a:pt x="6684" y="135914"/>
                </a:lnTo>
                <a:lnTo>
                  <a:pt x="10808" y="142167"/>
                </a:lnTo>
                <a:lnTo>
                  <a:pt x="15543" y="148320"/>
                </a:lnTo>
                <a:lnTo>
                  <a:pt x="20687" y="153414"/>
                </a:lnTo>
                <a:lnTo>
                  <a:pt x="26102" y="157802"/>
                </a:lnTo>
                <a:lnTo>
                  <a:pt x="31698" y="161719"/>
                </a:lnTo>
                <a:lnTo>
                  <a:pt x="37416" y="165323"/>
                </a:lnTo>
                <a:lnTo>
                  <a:pt x="43214" y="168718"/>
                </a:lnTo>
                <a:lnTo>
                  <a:pt x="49066" y="171973"/>
                </a:lnTo>
                <a:lnTo>
                  <a:pt x="55946" y="174144"/>
                </a:lnTo>
                <a:lnTo>
                  <a:pt x="63513" y="175591"/>
                </a:lnTo>
                <a:lnTo>
                  <a:pt x="71537" y="176555"/>
                </a:lnTo>
                <a:lnTo>
                  <a:pt x="79865" y="177198"/>
                </a:lnTo>
                <a:lnTo>
                  <a:pt x="88397" y="177627"/>
                </a:lnTo>
                <a:lnTo>
                  <a:pt x="97065" y="177913"/>
                </a:lnTo>
                <a:lnTo>
                  <a:pt x="104830" y="177111"/>
                </a:lnTo>
                <a:lnTo>
                  <a:pt x="111993" y="175584"/>
                </a:lnTo>
                <a:lnTo>
                  <a:pt x="118754" y="173574"/>
                </a:lnTo>
                <a:lnTo>
                  <a:pt x="125248" y="171242"/>
                </a:lnTo>
                <a:lnTo>
                  <a:pt x="131564" y="168695"/>
                </a:lnTo>
                <a:lnTo>
                  <a:pt x="137761" y="166005"/>
                </a:lnTo>
                <a:lnTo>
                  <a:pt x="142885" y="163220"/>
                </a:lnTo>
                <a:lnTo>
                  <a:pt x="147295" y="160370"/>
                </a:lnTo>
                <a:lnTo>
                  <a:pt x="151227" y="157479"/>
                </a:lnTo>
                <a:lnTo>
                  <a:pt x="153849" y="154559"/>
                </a:lnTo>
                <a:lnTo>
                  <a:pt x="155597" y="151620"/>
                </a:lnTo>
                <a:lnTo>
                  <a:pt x="159093" y="14276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6" name="SMARTInkAnnotation316"/>
          <p:cNvSpPr/>
          <p:nvPr/>
        </p:nvSpPr>
        <p:spPr bwMode="auto">
          <a:xfrm>
            <a:off x="2185401" y="5134570"/>
            <a:ext cx="1" cy="80368"/>
          </a:xfrm>
          <a:custGeom>
            <a:avLst/>
            <a:gdLst/>
            <a:ahLst/>
            <a:cxnLst/>
            <a:rect l="0" t="0" r="0" b="0"/>
            <a:pathLst>
              <a:path w="1" h="80368">
                <a:moveTo>
                  <a:pt x="0" y="80367"/>
                </a:moveTo>
                <a:lnTo>
                  <a:pt x="0" y="0"/>
                </a:lnTo>
              </a:path>
            </a:pathLst>
          </a:custGeom>
          <a:solidFill>
            <a:schemeClr val="accent1"/>
          </a:solid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7" name="SMARTInkAnnotation317"/>
          <p:cNvSpPr/>
          <p:nvPr/>
        </p:nvSpPr>
        <p:spPr bwMode="auto">
          <a:xfrm>
            <a:off x="2122831" y="4822031"/>
            <a:ext cx="17878" cy="141101"/>
          </a:xfrm>
          <a:custGeom>
            <a:avLst/>
            <a:gdLst/>
            <a:ahLst/>
            <a:cxnLst/>
            <a:rect l="0" t="0" r="0" b="0"/>
            <a:pathLst>
              <a:path w="17878" h="141101">
                <a:moveTo>
                  <a:pt x="17877" y="0"/>
                </a:moveTo>
                <a:lnTo>
                  <a:pt x="17877" y="108772"/>
                </a:lnTo>
                <a:lnTo>
                  <a:pt x="16884" y="112202"/>
                </a:lnTo>
                <a:lnTo>
                  <a:pt x="15228" y="115481"/>
                </a:lnTo>
                <a:lnTo>
                  <a:pt x="13132" y="118659"/>
                </a:lnTo>
                <a:lnTo>
                  <a:pt x="11734" y="121770"/>
                </a:lnTo>
                <a:lnTo>
                  <a:pt x="10802" y="124836"/>
                </a:lnTo>
                <a:lnTo>
                  <a:pt x="10181" y="127872"/>
                </a:lnTo>
                <a:lnTo>
                  <a:pt x="9766" y="130889"/>
                </a:lnTo>
                <a:lnTo>
                  <a:pt x="9490" y="133892"/>
                </a:lnTo>
                <a:lnTo>
                  <a:pt x="9047" y="141100"/>
                </a:lnTo>
                <a:lnTo>
                  <a:pt x="8971" y="137609"/>
                </a:lnTo>
                <a:lnTo>
                  <a:pt x="7967" y="135395"/>
                </a:lnTo>
                <a:lnTo>
                  <a:pt x="6304" y="132927"/>
                </a:lnTo>
                <a:lnTo>
                  <a:pt x="0" y="12501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8" name="SMARTInkAnnotation318"/>
          <p:cNvSpPr/>
          <p:nvPr/>
        </p:nvSpPr>
        <p:spPr bwMode="auto">
          <a:xfrm>
            <a:off x="2158585" y="4875609"/>
            <a:ext cx="53632" cy="43408"/>
          </a:xfrm>
          <a:custGeom>
            <a:avLst/>
            <a:gdLst/>
            <a:ahLst/>
            <a:cxnLst/>
            <a:rect l="0" t="0" r="0" b="0"/>
            <a:pathLst>
              <a:path w="53632" h="43408">
                <a:moveTo>
                  <a:pt x="0" y="35719"/>
                </a:moveTo>
                <a:lnTo>
                  <a:pt x="4745" y="35719"/>
                </a:lnTo>
                <a:lnTo>
                  <a:pt x="6143" y="36711"/>
                </a:lnTo>
                <a:lnTo>
                  <a:pt x="7075" y="38364"/>
                </a:lnTo>
                <a:lnTo>
                  <a:pt x="7696" y="40459"/>
                </a:lnTo>
                <a:lnTo>
                  <a:pt x="9104" y="41856"/>
                </a:lnTo>
                <a:lnTo>
                  <a:pt x="11035" y="42786"/>
                </a:lnTo>
                <a:lnTo>
                  <a:pt x="13316" y="43407"/>
                </a:lnTo>
                <a:lnTo>
                  <a:pt x="14836" y="42829"/>
                </a:lnTo>
                <a:lnTo>
                  <a:pt x="15850" y="41451"/>
                </a:lnTo>
                <a:lnTo>
                  <a:pt x="16526" y="39540"/>
                </a:lnTo>
                <a:lnTo>
                  <a:pt x="17969" y="38266"/>
                </a:lnTo>
                <a:lnTo>
                  <a:pt x="19925" y="37417"/>
                </a:lnTo>
                <a:lnTo>
                  <a:pt x="22222" y="36852"/>
                </a:lnTo>
                <a:lnTo>
                  <a:pt x="25740" y="34489"/>
                </a:lnTo>
                <a:lnTo>
                  <a:pt x="30071" y="30930"/>
                </a:lnTo>
                <a:lnTo>
                  <a:pt x="34945" y="26573"/>
                </a:lnTo>
                <a:lnTo>
                  <a:pt x="38194" y="22676"/>
                </a:lnTo>
                <a:lnTo>
                  <a:pt x="40360" y="19087"/>
                </a:lnTo>
                <a:lnTo>
                  <a:pt x="41804" y="15701"/>
                </a:lnTo>
                <a:lnTo>
                  <a:pt x="43760" y="12451"/>
                </a:lnTo>
                <a:lnTo>
                  <a:pt x="46057" y="9293"/>
                </a:lnTo>
                <a:lnTo>
                  <a:pt x="53631"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9" name="SMARTInkAnnotation319"/>
          <p:cNvSpPr/>
          <p:nvPr/>
        </p:nvSpPr>
        <p:spPr bwMode="auto">
          <a:xfrm>
            <a:off x="2212587" y="4830961"/>
            <a:ext cx="26446" cy="124448"/>
          </a:xfrm>
          <a:custGeom>
            <a:avLst/>
            <a:gdLst/>
            <a:ahLst/>
            <a:cxnLst/>
            <a:rect l="0" t="0" r="0" b="0"/>
            <a:pathLst>
              <a:path w="26446" h="124448">
                <a:moveTo>
                  <a:pt x="17506" y="0"/>
                </a:moveTo>
                <a:lnTo>
                  <a:pt x="17506" y="4740"/>
                </a:lnTo>
                <a:lnTo>
                  <a:pt x="16513" y="6137"/>
                </a:lnTo>
                <a:lnTo>
                  <a:pt x="14858" y="7068"/>
                </a:lnTo>
                <a:lnTo>
                  <a:pt x="12761" y="7689"/>
                </a:lnTo>
                <a:lnTo>
                  <a:pt x="11364" y="9094"/>
                </a:lnTo>
                <a:lnTo>
                  <a:pt x="10432" y="11024"/>
                </a:lnTo>
                <a:lnTo>
                  <a:pt x="9810" y="13302"/>
                </a:lnTo>
                <a:lnTo>
                  <a:pt x="9396" y="16806"/>
                </a:lnTo>
                <a:lnTo>
                  <a:pt x="9120" y="21126"/>
                </a:lnTo>
                <a:lnTo>
                  <a:pt x="8936" y="25990"/>
                </a:lnTo>
                <a:lnTo>
                  <a:pt x="8677" y="42317"/>
                </a:lnTo>
                <a:lnTo>
                  <a:pt x="7648" y="48055"/>
                </a:lnTo>
                <a:lnTo>
                  <a:pt x="5968" y="53864"/>
                </a:lnTo>
                <a:lnTo>
                  <a:pt x="3855" y="59722"/>
                </a:lnTo>
                <a:lnTo>
                  <a:pt x="2447" y="65611"/>
                </a:lnTo>
                <a:lnTo>
                  <a:pt x="1507" y="71522"/>
                </a:lnTo>
                <a:lnTo>
                  <a:pt x="881" y="77446"/>
                </a:lnTo>
                <a:lnTo>
                  <a:pt x="464" y="83381"/>
                </a:lnTo>
                <a:lnTo>
                  <a:pt x="186" y="89322"/>
                </a:lnTo>
                <a:lnTo>
                  <a:pt x="0" y="95266"/>
                </a:lnTo>
                <a:lnTo>
                  <a:pt x="870" y="100222"/>
                </a:lnTo>
                <a:lnTo>
                  <a:pt x="2443" y="104517"/>
                </a:lnTo>
                <a:lnTo>
                  <a:pt x="4485" y="108373"/>
                </a:lnTo>
                <a:lnTo>
                  <a:pt x="5846" y="111936"/>
                </a:lnTo>
                <a:lnTo>
                  <a:pt x="6753" y="115303"/>
                </a:lnTo>
                <a:lnTo>
                  <a:pt x="8209" y="123097"/>
                </a:lnTo>
                <a:lnTo>
                  <a:pt x="9322" y="123736"/>
                </a:lnTo>
                <a:lnTo>
                  <a:pt x="11057" y="124163"/>
                </a:lnTo>
                <a:lnTo>
                  <a:pt x="13207" y="124447"/>
                </a:lnTo>
                <a:lnTo>
                  <a:pt x="15633" y="123644"/>
                </a:lnTo>
                <a:lnTo>
                  <a:pt x="18244" y="122117"/>
                </a:lnTo>
                <a:lnTo>
                  <a:pt x="26445" y="11608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0" name="SMARTInkAnnotation320"/>
          <p:cNvSpPr/>
          <p:nvPr/>
        </p:nvSpPr>
        <p:spPr bwMode="auto">
          <a:xfrm>
            <a:off x="2328418" y="5420320"/>
            <a:ext cx="62571" cy="1"/>
          </a:xfrm>
          <a:custGeom>
            <a:avLst/>
            <a:gdLst/>
            <a:ahLst/>
            <a:cxnLst/>
            <a:rect l="0" t="0" r="0" b="0"/>
            <a:pathLst>
              <a:path w="62571" h="1">
                <a:moveTo>
                  <a:pt x="0" y="0"/>
                </a:moveTo>
                <a:lnTo>
                  <a:pt x="62570" y="0"/>
                </a:lnTo>
              </a:path>
            </a:pathLst>
          </a:custGeom>
          <a:solidFill>
            <a:schemeClr val="accent1"/>
          </a:solid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1" name="SMARTInkAnnotation321"/>
          <p:cNvSpPr/>
          <p:nvPr/>
        </p:nvSpPr>
        <p:spPr bwMode="auto">
          <a:xfrm>
            <a:off x="2471435" y="5339953"/>
            <a:ext cx="5151" cy="116087"/>
          </a:xfrm>
          <a:custGeom>
            <a:avLst/>
            <a:gdLst/>
            <a:ahLst/>
            <a:cxnLst/>
            <a:rect l="0" t="0" r="0" b="0"/>
            <a:pathLst>
              <a:path w="5151" h="116087">
                <a:moveTo>
                  <a:pt x="0" y="0"/>
                </a:moveTo>
                <a:lnTo>
                  <a:pt x="0" y="92130"/>
                </a:lnTo>
                <a:lnTo>
                  <a:pt x="993" y="95155"/>
                </a:lnTo>
                <a:lnTo>
                  <a:pt x="2649" y="98163"/>
                </a:lnTo>
                <a:lnTo>
                  <a:pt x="4745" y="101161"/>
                </a:lnTo>
                <a:lnTo>
                  <a:pt x="5150" y="103159"/>
                </a:lnTo>
                <a:lnTo>
                  <a:pt x="4427" y="104492"/>
                </a:lnTo>
                <a:lnTo>
                  <a:pt x="2951" y="105380"/>
                </a:lnTo>
                <a:lnTo>
                  <a:pt x="1967" y="106964"/>
                </a:lnTo>
                <a:lnTo>
                  <a:pt x="1311" y="109012"/>
                </a:lnTo>
                <a:lnTo>
                  <a:pt x="0"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2" name="SMARTInkAnnotation322"/>
          <p:cNvSpPr/>
          <p:nvPr/>
        </p:nvSpPr>
        <p:spPr bwMode="auto">
          <a:xfrm>
            <a:off x="2489312" y="5375671"/>
            <a:ext cx="35755" cy="44650"/>
          </a:xfrm>
          <a:custGeom>
            <a:avLst/>
            <a:gdLst/>
            <a:ahLst/>
            <a:cxnLst/>
            <a:rect l="0" t="0" r="0" b="0"/>
            <a:pathLst>
              <a:path w="35755" h="44650">
                <a:moveTo>
                  <a:pt x="0" y="44649"/>
                </a:moveTo>
                <a:lnTo>
                  <a:pt x="0" y="36960"/>
                </a:lnTo>
                <a:lnTo>
                  <a:pt x="994" y="35555"/>
                </a:lnTo>
                <a:lnTo>
                  <a:pt x="2649" y="33625"/>
                </a:lnTo>
                <a:lnTo>
                  <a:pt x="4745" y="31347"/>
                </a:lnTo>
                <a:lnTo>
                  <a:pt x="9723" y="26169"/>
                </a:lnTo>
                <a:lnTo>
                  <a:pt x="35754"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3" name="SMARTInkAnnotation323"/>
          <p:cNvSpPr/>
          <p:nvPr/>
        </p:nvSpPr>
        <p:spPr bwMode="auto">
          <a:xfrm>
            <a:off x="2525066" y="5357812"/>
            <a:ext cx="35756" cy="151806"/>
          </a:xfrm>
          <a:custGeom>
            <a:avLst/>
            <a:gdLst/>
            <a:ahLst/>
            <a:cxnLst/>
            <a:rect l="0" t="0" r="0" b="0"/>
            <a:pathLst>
              <a:path w="35756" h="151806">
                <a:moveTo>
                  <a:pt x="35755" y="0"/>
                </a:moveTo>
                <a:lnTo>
                  <a:pt x="31009" y="4740"/>
                </a:lnTo>
                <a:lnTo>
                  <a:pt x="29612" y="8122"/>
                </a:lnTo>
                <a:lnTo>
                  <a:pt x="28680" y="12359"/>
                </a:lnTo>
                <a:lnTo>
                  <a:pt x="28058" y="17169"/>
                </a:lnTo>
                <a:lnTo>
                  <a:pt x="27645" y="22361"/>
                </a:lnTo>
                <a:lnTo>
                  <a:pt x="27368" y="27806"/>
                </a:lnTo>
                <a:lnTo>
                  <a:pt x="27062" y="39148"/>
                </a:lnTo>
                <a:lnTo>
                  <a:pt x="26816" y="119286"/>
                </a:lnTo>
                <a:lnTo>
                  <a:pt x="25823" y="122188"/>
                </a:lnTo>
                <a:lnTo>
                  <a:pt x="24168" y="125115"/>
                </a:lnTo>
                <a:lnTo>
                  <a:pt x="19120" y="132201"/>
                </a:lnTo>
                <a:lnTo>
                  <a:pt x="17713" y="133775"/>
                </a:lnTo>
                <a:lnTo>
                  <a:pt x="13500" y="138169"/>
                </a:lnTo>
                <a:lnTo>
                  <a:pt x="0" y="15180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4" name="SMARTInkAnnotation324"/>
          <p:cNvSpPr/>
          <p:nvPr/>
        </p:nvSpPr>
        <p:spPr bwMode="auto">
          <a:xfrm>
            <a:off x="2158585" y="5670351"/>
            <a:ext cx="26817" cy="62509"/>
          </a:xfrm>
          <a:custGeom>
            <a:avLst/>
            <a:gdLst/>
            <a:ahLst/>
            <a:cxnLst/>
            <a:rect l="0" t="0" r="0" b="0"/>
            <a:pathLst>
              <a:path w="26817" h="62509">
                <a:moveTo>
                  <a:pt x="0" y="0"/>
                </a:moveTo>
                <a:lnTo>
                  <a:pt x="0" y="28938"/>
                </a:lnTo>
                <a:lnTo>
                  <a:pt x="993" y="32191"/>
                </a:lnTo>
                <a:lnTo>
                  <a:pt x="2648" y="35351"/>
                </a:lnTo>
                <a:lnTo>
                  <a:pt x="4745" y="38450"/>
                </a:lnTo>
                <a:lnTo>
                  <a:pt x="6143" y="41509"/>
                </a:lnTo>
                <a:lnTo>
                  <a:pt x="7075" y="44539"/>
                </a:lnTo>
                <a:lnTo>
                  <a:pt x="7696" y="47553"/>
                </a:lnTo>
                <a:lnTo>
                  <a:pt x="9104" y="50554"/>
                </a:lnTo>
                <a:lnTo>
                  <a:pt x="11035" y="53546"/>
                </a:lnTo>
                <a:lnTo>
                  <a:pt x="16526" y="60737"/>
                </a:lnTo>
                <a:lnTo>
                  <a:pt x="17969" y="61328"/>
                </a:lnTo>
                <a:lnTo>
                  <a:pt x="19925" y="61721"/>
                </a:lnTo>
                <a:lnTo>
                  <a:pt x="26816" y="6250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5" name="SMARTInkAnnotation325"/>
          <p:cNvSpPr/>
          <p:nvPr/>
        </p:nvSpPr>
        <p:spPr bwMode="auto">
          <a:xfrm>
            <a:off x="2113892" y="5857875"/>
            <a:ext cx="35755" cy="195888"/>
          </a:xfrm>
          <a:custGeom>
            <a:avLst/>
            <a:gdLst/>
            <a:ahLst/>
            <a:cxnLst/>
            <a:rect l="0" t="0" r="0" b="0"/>
            <a:pathLst>
              <a:path w="35755" h="195888">
                <a:moveTo>
                  <a:pt x="35754" y="0"/>
                </a:moveTo>
                <a:lnTo>
                  <a:pt x="35754" y="17169"/>
                </a:lnTo>
                <a:lnTo>
                  <a:pt x="34761" y="22360"/>
                </a:lnTo>
                <a:lnTo>
                  <a:pt x="33106" y="27805"/>
                </a:lnTo>
                <a:lnTo>
                  <a:pt x="31009" y="33420"/>
                </a:lnTo>
                <a:lnTo>
                  <a:pt x="29612" y="39147"/>
                </a:lnTo>
                <a:lnTo>
                  <a:pt x="28680" y="44949"/>
                </a:lnTo>
                <a:lnTo>
                  <a:pt x="28058" y="50802"/>
                </a:lnTo>
                <a:lnTo>
                  <a:pt x="27644" y="56688"/>
                </a:lnTo>
                <a:lnTo>
                  <a:pt x="27368" y="62597"/>
                </a:lnTo>
                <a:lnTo>
                  <a:pt x="27184" y="68521"/>
                </a:lnTo>
                <a:lnTo>
                  <a:pt x="28054" y="74453"/>
                </a:lnTo>
                <a:lnTo>
                  <a:pt x="29628" y="80394"/>
                </a:lnTo>
                <a:lnTo>
                  <a:pt x="31670" y="86338"/>
                </a:lnTo>
                <a:lnTo>
                  <a:pt x="33031" y="92285"/>
                </a:lnTo>
                <a:lnTo>
                  <a:pt x="33939" y="98234"/>
                </a:lnTo>
                <a:lnTo>
                  <a:pt x="34544" y="104185"/>
                </a:lnTo>
                <a:lnTo>
                  <a:pt x="34948" y="110136"/>
                </a:lnTo>
                <a:lnTo>
                  <a:pt x="35217" y="116088"/>
                </a:lnTo>
                <a:lnTo>
                  <a:pt x="35396" y="122041"/>
                </a:lnTo>
                <a:lnTo>
                  <a:pt x="34522" y="127001"/>
                </a:lnTo>
                <a:lnTo>
                  <a:pt x="32947" y="131300"/>
                </a:lnTo>
                <a:lnTo>
                  <a:pt x="30903" y="135158"/>
                </a:lnTo>
                <a:lnTo>
                  <a:pt x="29540" y="139714"/>
                </a:lnTo>
                <a:lnTo>
                  <a:pt x="28633" y="144737"/>
                </a:lnTo>
                <a:lnTo>
                  <a:pt x="28027" y="150069"/>
                </a:lnTo>
                <a:lnTo>
                  <a:pt x="26630" y="155608"/>
                </a:lnTo>
                <a:lnTo>
                  <a:pt x="24705" y="161285"/>
                </a:lnTo>
                <a:lnTo>
                  <a:pt x="22429" y="167055"/>
                </a:lnTo>
                <a:lnTo>
                  <a:pt x="19919" y="171893"/>
                </a:lnTo>
                <a:lnTo>
                  <a:pt x="17252" y="176111"/>
                </a:lnTo>
                <a:lnTo>
                  <a:pt x="14481" y="179915"/>
                </a:lnTo>
                <a:lnTo>
                  <a:pt x="12633" y="183443"/>
                </a:lnTo>
                <a:lnTo>
                  <a:pt x="11402" y="186787"/>
                </a:lnTo>
                <a:lnTo>
                  <a:pt x="10581" y="190009"/>
                </a:lnTo>
                <a:lnTo>
                  <a:pt x="9040" y="192157"/>
                </a:lnTo>
                <a:lnTo>
                  <a:pt x="7020" y="193589"/>
                </a:lnTo>
                <a:lnTo>
                  <a:pt x="1387" y="195887"/>
                </a:lnTo>
                <a:lnTo>
                  <a:pt x="924" y="195083"/>
                </a:lnTo>
                <a:lnTo>
                  <a:pt x="274" y="189212"/>
                </a:lnTo>
                <a:lnTo>
                  <a:pt x="0" y="17859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6" name="SMARTInkAnnotation326"/>
          <p:cNvSpPr/>
          <p:nvPr/>
        </p:nvSpPr>
        <p:spPr bwMode="auto">
          <a:xfrm>
            <a:off x="2158585" y="5947171"/>
            <a:ext cx="62571" cy="8931"/>
          </a:xfrm>
          <a:custGeom>
            <a:avLst/>
            <a:gdLst/>
            <a:ahLst/>
            <a:cxnLst/>
            <a:rect l="0" t="0" r="0" b="0"/>
            <a:pathLst>
              <a:path w="62571" h="8931">
                <a:moveTo>
                  <a:pt x="0" y="8930"/>
                </a:moveTo>
                <a:lnTo>
                  <a:pt x="29918" y="8930"/>
                </a:lnTo>
                <a:lnTo>
                  <a:pt x="32856" y="7938"/>
                </a:lnTo>
                <a:lnTo>
                  <a:pt x="35809" y="6284"/>
                </a:lnTo>
                <a:lnTo>
                  <a:pt x="38770" y="4190"/>
                </a:lnTo>
                <a:lnTo>
                  <a:pt x="41737" y="2793"/>
                </a:lnTo>
                <a:lnTo>
                  <a:pt x="44709" y="1862"/>
                </a:lnTo>
                <a:lnTo>
                  <a:pt x="47683" y="1241"/>
                </a:lnTo>
                <a:lnTo>
                  <a:pt x="50659" y="827"/>
                </a:lnTo>
                <a:lnTo>
                  <a:pt x="53636" y="552"/>
                </a:lnTo>
                <a:lnTo>
                  <a:pt x="6257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7" name="SMARTInkAnnotation327"/>
          <p:cNvSpPr/>
          <p:nvPr/>
        </p:nvSpPr>
        <p:spPr bwMode="auto">
          <a:xfrm>
            <a:off x="2239400" y="5902523"/>
            <a:ext cx="17401" cy="142416"/>
          </a:xfrm>
          <a:custGeom>
            <a:avLst/>
            <a:gdLst/>
            <a:ahLst/>
            <a:cxnLst/>
            <a:rect l="0" t="0" r="0" b="0"/>
            <a:pathLst>
              <a:path w="17401" h="142416">
                <a:moveTo>
                  <a:pt x="8571" y="0"/>
                </a:moveTo>
                <a:lnTo>
                  <a:pt x="3826" y="4740"/>
                </a:lnTo>
                <a:lnTo>
                  <a:pt x="2428" y="7129"/>
                </a:lnTo>
                <a:lnTo>
                  <a:pt x="1496" y="9714"/>
                </a:lnTo>
                <a:lnTo>
                  <a:pt x="875" y="12429"/>
                </a:lnTo>
                <a:lnTo>
                  <a:pt x="461" y="15231"/>
                </a:lnTo>
                <a:lnTo>
                  <a:pt x="185" y="18092"/>
                </a:lnTo>
                <a:lnTo>
                  <a:pt x="0" y="20991"/>
                </a:lnTo>
                <a:lnTo>
                  <a:pt x="871" y="24908"/>
                </a:lnTo>
                <a:lnTo>
                  <a:pt x="2444" y="29504"/>
                </a:lnTo>
                <a:lnTo>
                  <a:pt x="4486" y="34552"/>
                </a:lnTo>
                <a:lnTo>
                  <a:pt x="5848" y="39902"/>
                </a:lnTo>
                <a:lnTo>
                  <a:pt x="6755" y="45453"/>
                </a:lnTo>
                <a:lnTo>
                  <a:pt x="7360" y="51138"/>
                </a:lnTo>
                <a:lnTo>
                  <a:pt x="7764" y="56912"/>
                </a:lnTo>
                <a:lnTo>
                  <a:pt x="8033" y="62746"/>
                </a:lnTo>
                <a:lnTo>
                  <a:pt x="8332" y="74520"/>
                </a:lnTo>
                <a:lnTo>
                  <a:pt x="8570" y="137640"/>
                </a:lnTo>
                <a:lnTo>
                  <a:pt x="9563" y="139385"/>
                </a:lnTo>
                <a:lnTo>
                  <a:pt x="11219" y="140549"/>
                </a:lnTo>
                <a:lnTo>
                  <a:pt x="16267" y="142415"/>
                </a:lnTo>
                <a:lnTo>
                  <a:pt x="16681" y="141576"/>
                </a:lnTo>
                <a:lnTo>
                  <a:pt x="17141" y="137998"/>
                </a:lnTo>
                <a:lnTo>
                  <a:pt x="17264" y="135655"/>
                </a:lnTo>
                <a:lnTo>
                  <a:pt x="17400" y="130406"/>
                </a:lnTo>
                <a:lnTo>
                  <a:pt x="16443" y="127617"/>
                </a:lnTo>
                <a:lnTo>
                  <a:pt x="14812" y="124765"/>
                </a:lnTo>
                <a:lnTo>
                  <a:pt x="8571" y="11608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8" name="SMARTInkAnnotation328"/>
          <p:cNvSpPr/>
          <p:nvPr/>
        </p:nvSpPr>
        <p:spPr bwMode="auto">
          <a:xfrm>
            <a:off x="3159705" y="5388386"/>
            <a:ext cx="97540" cy="23005"/>
          </a:xfrm>
          <a:custGeom>
            <a:avLst/>
            <a:gdLst/>
            <a:ahLst/>
            <a:cxnLst/>
            <a:rect l="0" t="0" r="0" b="0"/>
            <a:pathLst>
              <a:path w="97540" h="23005">
                <a:moveTo>
                  <a:pt x="0" y="5145"/>
                </a:moveTo>
                <a:lnTo>
                  <a:pt x="0" y="0"/>
                </a:lnTo>
                <a:lnTo>
                  <a:pt x="0" y="2197"/>
                </a:lnTo>
                <a:lnTo>
                  <a:pt x="994" y="3179"/>
                </a:lnTo>
                <a:lnTo>
                  <a:pt x="2649" y="3835"/>
                </a:lnTo>
                <a:lnTo>
                  <a:pt x="4745" y="4272"/>
                </a:lnTo>
                <a:lnTo>
                  <a:pt x="8129" y="4563"/>
                </a:lnTo>
                <a:lnTo>
                  <a:pt x="12372" y="4757"/>
                </a:lnTo>
                <a:lnTo>
                  <a:pt x="17186" y="4886"/>
                </a:lnTo>
                <a:lnTo>
                  <a:pt x="22383" y="5965"/>
                </a:lnTo>
                <a:lnTo>
                  <a:pt x="27833" y="7676"/>
                </a:lnTo>
                <a:lnTo>
                  <a:pt x="33453" y="9808"/>
                </a:lnTo>
                <a:lnTo>
                  <a:pt x="39186" y="11231"/>
                </a:lnTo>
                <a:lnTo>
                  <a:pt x="44994" y="12179"/>
                </a:lnTo>
                <a:lnTo>
                  <a:pt x="50853" y="12811"/>
                </a:lnTo>
                <a:lnTo>
                  <a:pt x="57738" y="13231"/>
                </a:lnTo>
                <a:lnTo>
                  <a:pt x="73334" y="13700"/>
                </a:lnTo>
                <a:lnTo>
                  <a:pt x="89375" y="13964"/>
                </a:lnTo>
                <a:lnTo>
                  <a:pt x="92358" y="14993"/>
                </a:lnTo>
                <a:lnTo>
                  <a:pt x="94347" y="16670"/>
                </a:lnTo>
                <a:lnTo>
                  <a:pt x="97539" y="21753"/>
                </a:lnTo>
                <a:lnTo>
                  <a:pt x="96807" y="22170"/>
                </a:lnTo>
                <a:lnTo>
                  <a:pt x="95327" y="22448"/>
                </a:lnTo>
                <a:lnTo>
                  <a:pt x="89386" y="2300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9" name="SMARTInkAnnotation329"/>
          <p:cNvSpPr/>
          <p:nvPr/>
        </p:nvSpPr>
        <p:spPr bwMode="auto">
          <a:xfrm>
            <a:off x="3123951" y="5366774"/>
            <a:ext cx="151388" cy="26649"/>
          </a:xfrm>
          <a:custGeom>
            <a:avLst/>
            <a:gdLst/>
            <a:ahLst/>
            <a:cxnLst/>
            <a:rect l="0" t="0" r="0" b="0"/>
            <a:pathLst>
              <a:path w="151388" h="26649">
                <a:moveTo>
                  <a:pt x="0" y="8897"/>
                </a:moveTo>
                <a:lnTo>
                  <a:pt x="0" y="77"/>
                </a:lnTo>
                <a:lnTo>
                  <a:pt x="2648" y="16"/>
                </a:lnTo>
                <a:lnTo>
                  <a:pt x="4745" y="0"/>
                </a:lnTo>
                <a:lnTo>
                  <a:pt x="6143" y="982"/>
                </a:lnTo>
                <a:lnTo>
                  <a:pt x="7075" y="2628"/>
                </a:lnTo>
                <a:lnTo>
                  <a:pt x="7696" y="4718"/>
                </a:lnTo>
                <a:lnTo>
                  <a:pt x="10096" y="6111"/>
                </a:lnTo>
                <a:lnTo>
                  <a:pt x="13683" y="7040"/>
                </a:lnTo>
                <a:lnTo>
                  <a:pt x="18061" y="7659"/>
                </a:lnTo>
                <a:lnTo>
                  <a:pt x="22965" y="9064"/>
                </a:lnTo>
                <a:lnTo>
                  <a:pt x="28221" y="10993"/>
                </a:lnTo>
                <a:lnTo>
                  <a:pt x="33712" y="13271"/>
                </a:lnTo>
                <a:lnTo>
                  <a:pt x="39358" y="14790"/>
                </a:lnTo>
                <a:lnTo>
                  <a:pt x="45109" y="15802"/>
                </a:lnTo>
                <a:lnTo>
                  <a:pt x="50929" y="16477"/>
                </a:lnTo>
                <a:lnTo>
                  <a:pt x="56796" y="16928"/>
                </a:lnTo>
                <a:lnTo>
                  <a:pt x="62693" y="17227"/>
                </a:lnTo>
                <a:lnTo>
                  <a:pt x="74543" y="17561"/>
                </a:lnTo>
                <a:lnTo>
                  <a:pt x="116205" y="17812"/>
                </a:lnTo>
                <a:lnTo>
                  <a:pt x="145474" y="17826"/>
                </a:lnTo>
                <a:lnTo>
                  <a:pt x="147634" y="18818"/>
                </a:lnTo>
                <a:lnTo>
                  <a:pt x="149075" y="20473"/>
                </a:lnTo>
                <a:lnTo>
                  <a:pt x="151387" y="25515"/>
                </a:lnTo>
                <a:lnTo>
                  <a:pt x="150583" y="25929"/>
                </a:lnTo>
                <a:lnTo>
                  <a:pt x="147041" y="26389"/>
                </a:lnTo>
                <a:lnTo>
                  <a:pt x="144209" y="26648"/>
                </a:lnTo>
                <a:lnTo>
                  <a:pt x="142819" y="25692"/>
                </a:lnTo>
                <a:lnTo>
                  <a:pt x="140899" y="24063"/>
                </a:lnTo>
                <a:lnTo>
                  <a:pt x="134078" y="1782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0" name="SMARTInkAnnotation330"/>
          <p:cNvSpPr/>
          <p:nvPr/>
        </p:nvSpPr>
        <p:spPr bwMode="auto">
          <a:xfrm>
            <a:off x="3205750" y="5286375"/>
            <a:ext cx="24187" cy="221288"/>
          </a:xfrm>
          <a:custGeom>
            <a:avLst/>
            <a:gdLst/>
            <a:ahLst/>
            <a:cxnLst/>
            <a:rect l="0" t="0" r="0" b="0"/>
            <a:pathLst>
              <a:path w="24187" h="221288">
                <a:moveTo>
                  <a:pt x="16525" y="0"/>
                </a:moveTo>
                <a:lnTo>
                  <a:pt x="8829" y="7689"/>
                </a:lnTo>
                <a:lnTo>
                  <a:pt x="7422" y="10086"/>
                </a:lnTo>
                <a:lnTo>
                  <a:pt x="3210" y="18043"/>
                </a:lnTo>
                <a:lnTo>
                  <a:pt x="1689" y="22943"/>
                </a:lnTo>
                <a:lnTo>
                  <a:pt x="675" y="28194"/>
                </a:lnTo>
                <a:lnTo>
                  <a:pt x="0" y="33678"/>
                </a:lnTo>
                <a:lnTo>
                  <a:pt x="542" y="39320"/>
                </a:lnTo>
                <a:lnTo>
                  <a:pt x="1897" y="45065"/>
                </a:lnTo>
                <a:lnTo>
                  <a:pt x="3794" y="50879"/>
                </a:lnTo>
                <a:lnTo>
                  <a:pt x="5058" y="57732"/>
                </a:lnTo>
                <a:lnTo>
                  <a:pt x="5901" y="65277"/>
                </a:lnTo>
                <a:lnTo>
                  <a:pt x="6463" y="73283"/>
                </a:lnTo>
                <a:lnTo>
                  <a:pt x="7830" y="81597"/>
                </a:lnTo>
                <a:lnTo>
                  <a:pt x="9735" y="90118"/>
                </a:lnTo>
                <a:lnTo>
                  <a:pt x="11999" y="98773"/>
                </a:lnTo>
                <a:lnTo>
                  <a:pt x="13507" y="107520"/>
                </a:lnTo>
                <a:lnTo>
                  <a:pt x="14513" y="116328"/>
                </a:lnTo>
                <a:lnTo>
                  <a:pt x="15184" y="125177"/>
                </a:lnTo>
                <a:lnTo>
                  <a:pt x="15631" y="133061"/>
                </a:lnTo>
                <a:lnTo>
                  <a:pt x="16128" y="147111"/>
                </a:lnTo>
                <a:lnTo>
                  <a:pt x="17254" y="154629"/>
                </a:lnTo>
                <a:lnTo>
                  <a:pt x="18996" y="162617"/>
                </a:lnTo>
                <a:lnTo>
                  <a:pt x="21152" y="170919"/>
                </a:lnTo>
                <a:lnTo>
                  <a:pt x="22590" y="178438"/>
                </a:lnTo>
                <a:lnTo>
                  <a:pt x="23548" y="185435"/>
                </a:lnTo>
                <a:lnTo>
                  <a:pt x="24186" y="192084"/>
                </a:lnTo>
                <a:lnTo>
                  <a:pt x="23619" y="197509"/>
                </a:lnTo>
                <a:lnTo>
                  <a:pt x="22247" y="202118"/>
                </a:lnTo>
                <a:lnTo>
                  <a:pt x="20340" y="206182"/>
                </a:lnTo>
                <a:lnTo>
                  <a:pt x="19068" y="209885"/>
                </a:lnTo>
                <a:lnTo>
                  <a:pt x="18221" y="213345"/>
                </a:lnTo>
                <a:lnTo>
                  <a:pt x="16860" y="221287"/>
                </a:lnTo>
                <a:lnTo>
                  <a:pt x="16748" y="220946"/>
                </a:lnTo>
                <a:lnTo>
                  <a:pt x="16525" y="21431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1" name="SMARTInkAnnotation331"/>
          <p:cNvSpPr/>
          <p:nvPr/>
        </p:nvSpPr>
        <p:spPr bwMode="auto">
          <a:xfrm>
            <a:off x="3704958" y="5277445"/>
            <a:ext cx="17878" cy="168987"/>
          </a:xfrm>
          <a:custGeom>
            <a:avLst/>
            <a:gdLst/>
            <a:ahLst/>
            <a:cxnLst/>
            <a:rect l="0" t="0" r="0" b="0"/>
            <a:pathLst>
              <a:path w="17878" h="168987">
                <a:moveTo>
                  <a:pt x="0" y="0"/>
                </a:moveTo>
                <a:lnTo>
                  <a:pt x="7696" y="0"/>
                </a:lnTo>
                <a:lnTo>
                  <a:pt x="8111" y="992"/>
                </a:lnTo>
                <a:lnTo>
                  <a:pt x="8571" y="4740"/>
                </a:lnTo>
                <a:lnTo>
                  <a:pt x="8693" y="8122"/>
                </a:lnTo>
                <a:lnTo>
                  <a:pt x="8866" y="22360"/>
                </a:lnTo>
                <a:lnTo>
                  <a:pt x="8929" y="50803"/>
                </a:lnTo>
                <a:lnTo>
                  <a:pt x="9926" y="57681"/>
                </a:lnTo>
                <a:lnTo>
                  <a:pt x="11583" y="65243"/>
                </a:lnTo>
                <a:lnTo>
                  <a:pt x="13681" y="73261"/>
                </a:lnTo>
                <a:lnTo>
                  <a:pt x="15080" y="80591"/>
                </a:lnTo>
                <a:lnTo>
                  <a:pt x="16012" y="87462"/>
                </a:lnTo>
                <a:lnTo>
                  <a:pt x="16634" y="94026"/>
                </a:lnTo>
                <a:lnTo>
                  <a:pt x="17048" y="100387"/>
                </a:lnTo>
                <a:lnTo>
                  <a:pt x="17325" y="106613"/>
                </a:lnTo>
                <a:lnTo>
                  <a:pt x="17632" y="118821"/>
                </a:lnTo>
                <a:lnTo>
                  <a:pt x="17876" y="168986"/>
                </a:lnTo>
                <a:lnTo>
                  <a:pt x="17877" y="157176"/>
                </a:lnTo>
                <a:lnTo>
                  <a:pt x="16884" y="154393"/>
                </a:lnTo>
                <a:lnTo>
                  <a:pt x="15229" y="151546"/>
                </a:lnTo>
                <a:lnTo>
                  <a:pt x="8938"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2" name="SMARTInkAnnotation332"/>
          <p:cNvSpPr/>
          <p:nvPr/>
        </p:nvSpPr>
        <p:spPr bwMode="auto">
          <a:xfrm>
            <a:off x="3696020" y="5225226"/>
            <a:ext cx="178051" cy="274925"/>
          </a:xfrm>
          <a:custGeom>
            <a:avLst/>
            <a:gdLst/>
            <a:ahLst/>
            <a:cxnLst/>
            <a:rect l="0" t="0" r="0" b="0"/>
            <a:pathLst>
              <a:path w="178051" h="274925">
                <a:moveTo>
                  <a:pt x="0" y="25429"/>
                </a:moveTo>
                <a:lnTo>
                  <a:pt x="0" y="20689"/>
                </a:lnTo>
                <a:lnTo>
                  <a:pt x="993" y="19292"/>
                </a:lnTo>
                <a:lnTo>
                  <a:pt x="2648" y="18361"/>
                </a:lnTo>
                <a:lnTo>
                  <a:pt x="4745" y="17741"/>
                </a:lnTo>
                <a:lnTo>
                  <a:pt x="9723" y="14405"/>
                </a:lnTo>
                <a:lnTo>
                  <a:pt x="12441" y="12127"/>
                </a:lnTo>
                <a:lnTo>
                  <a:pt x="17233" y="10608"/>
                </a:lnTo>
                <a:lnTo>
                  <a:pt x="23406" y="9595"/>
                </a:lnTo>
                <a:lnTo>
                  <a:pt x="30501" y="8920"/>
                </a:lnTo>
                <a:lnTo>
                  <a:pt x="37218" y="7478"/>
                </a:lnTo>
                <a:lnTo>
                  <a:pt x="43682" y="5524"/>
                </a:lnTo>
                <a:lnTo>
                  <a:pt x="49978" y="3229"/>
                </a:lnTo>
                <a:lnTo>
                  <a:pt x="56162" y="1699"/>
                </a:lnTo>
                <a:lnTo>
                  <a:pt x="62270" y="679"/>
                </a:lnTo>
                <a:lnTo>
                  <a:pt x="68329" y="0"/>
                </a:lnTo>
                <a:lnTo>
                  <a:pt x="75347" y="539"/>
                </a:lnTo>
                <a:lnTo>
                  <a:pt x="83007" y="1891"/>
                </a:lnTo>
                <a:lnTo>
                  <a:pt x="91091" y="3783"/>
                </a:lnTo>
                <a:lnTo>
                  <a:pt x="97475" y="7030"/>
                </a:lnTo>
                <a:lnTo>
                  <a:pt x="102724" y="11179"/>
                </a:lnTo>
                <a:lnTo>
                  <a:pt x="107216" y="15929"/>
                </a:lnTo>
                <a:lnTo>
                  <a:pt x="110211" y="21080"/>
                </a:lnTo>
                <a:lnTo>
                  <a:pt x="112208" y="26499"/>
                </a:lnTo>
                <a:lnTo>
                  <a:pt x="113538" y="32095"/>
                </a:lnTo>
                <a:lnTo>
                  <a:pt x="113433" y="37811"/>
                </a:lnTo>
                <a:lnTo>
                  <a:pt x="112369" y="43605"/>
                </a:lnTo>
                <a:lnTo>
                  <a:pt x="110667" y="49453"/>
                </a:lnTo>
                <a:lnTo>
                  <a:pt x="108539" y="55336"/>
                </a:lnTo>
                <a:lnTo>
                  <a:pt x="106127" y="61242"/>
                </a:lnTo>
                <a:lnTo>
                  <a:pt x="103526" y="67164"/>
                </a:lnTo>
                <a:lnTo>
                  <a:pt x="99806" y="73096"/>
                </a:lnTo>
                <a:lnTo>
                  <a:pt x="95339" y="79035"/>
                </a:lnTo>
                <a:lnTo>
                  <a:pt x="90375" y="84979"/>
                </a:lnTo>
                <a:lnTo>
                  <a:pt x="85079" y="90926"/>
                </a:lnTo>
                <a:lnTo>
                  <a:pt x="73898" y="102826"/>
                </a:lnTo>
                <a:lnTo>
                  <a:pt x="68135" y="107784"/>
                </a:lnTo>
                <a:lnTo>
                  <a:pt x="62307" y="112083"/>
                </a:lnTo>
                <a:lnTo>
                  <a:pt x="56436" y="115941"/>
                </a:lnTo>
                <a:lnTo>
                  <a:pt x="51528" y="119504"/>
                </a:lnTo>
                <a:lnTo>
                  <a:pt x="47263" y="122873"/>
                </a:lnTo>
                <a:lnTo>
                  <a:pt x="38027" y="130667"/>
                </a:lnTo>
                <a:lnTo>
                  <a:pt x="38263" y="131307"/>
                </a:lnTo>
                <a:lnTo>
                  <a:pt x="39413" y="131733"/>
                </a:lnTo>
                <a:lnTo>
                  <a:pt x="43339" y="132207"/>
                </a:lnTo>
                <a:lnTo>
                  <a:pt x="48394" y="132417"/>
                </a:lnTo>
                <a:lnTo>
                  <a:pt x="85749" y="132571"/>
                </a:lnTo>
                <a:lnTo>
                  <a:pt x="92921" y="133568"/>
                </a:lnTo>
                <a:lnTo>
                  <a:pt x="100681" y="135225"/>
                </a:lnTo>
                <a:lnTo>
                  <a:pt x="108834" y="137322"/>
                </a:lnTo>
                <a:lnTo>
                  <a:pt x="117248" y="139712"/>
                </a:lnTo>
                <a:lnTo>
                  <a:pt x="134543" y="145013"/>
                </a:lnTo>
                <a:lnTo>
                  <a:pt x="142334" y="147816"/>
                </a:lnTo>
                <a:lnTo>
                  <a:pt x="149513" y="150676"/>
                </a:lnTo>
                <a:lnTo>
                  <a:pt x="156287" y="153576"/>
                </a:lnTo>
                <a:lnTo>
                  <a:pt x="161795" y="157493"/>
                </a:lnTo>
                <a:lnTo>
                  <a:pt x="166460" y="162089"/>
                </a:lnTo>
                <a:lnTo>
                  <a:pt x="170564" y="167137"/>
                </a:lnTo>
                <a:lnTo>
                  <a:pt x="175123" y="175392"/>
                </a:lnTo>
                <a:lnTo>
                  <a:pt x="176339" y="178983"/>
                </a:lnTo>
                <a:lnTo>
                  <a:pt x="177149" y="184353"/>
                </a:lnTo>
                <a:lnTo>
                  <a:pt x="177690" y="190910"/>
                </a:lnTo>
                <a:lnTo>
                  <a:pt x="178050" y="198257"/>
                </a:lnTo>
                <a:lnTo>
                  <a:pt x="176304" y="205140"/>
                </a:lnTo>
                <a:lnTo>
                  <a:pt x="173153" y="211713"/>
                </a:lnTo>
                <a:lnTo>
                  <a:pt x="169067" y="218079"/>
                </a:lnTo>
                <a:lnTo>
                  <a:pt x="163363" y="224308"/>
                </a:lnTo>
                <a:lnTo>
                  <a:pt x="156581" y="230445"/>
                </a:lnTo>
                <a:lnTo>
                  <a:pt x="149080" y="236520"/>
                </a:lnTo>
                <a:lnTo>
                  <a:pt x="141100" y="241563"/>
                </a:lnTo>
                <a:lnTo>
                  <a:pt x="132800" y="245917"/>
                </a:lnTo>
                <a:lnTo>
                  <a:pt x="124287" y="249812"/>
                </a:lnTo>
                <a:lnTo>
                  <a:pt x="115633" y="253400"/>
                </a:lnTo>
                <a:lnTo>
                  <a:pt x="106883" y="256785"/>
                </a:lnTo>
                <a:lnTo>
                  <a:pt x="89217" y="263192"/>
                </a:lnTo>
                <a:lnTo>
                  <a:pt x="71433" y="269347"/>
                </a:lnTo>
                <a:lnTo>
                  <a:pt x="63513" y="271385"/>
                </a:lnTo>
                <a:lnTo>
                  <a:pt x="56246" y="272743"/>
                </a:lnTo>
                <a:lnTo>
                  <a:pt x="49415" y="273649"/>
                </a:lnTo>
                <a:lnTo>
                  <a:pt x="42875" y="274253"/>
                </a:lnTo>
                <a:lnTo>
                  <a:pt x="36529" y="274656"/>
                </a:lnTo>
                <a:lnTo>
                  <a:pt x="30311" y="274924"/>
                </a:lnTo>
                <a:lnTo>
                  <a:pt x="26166" y="274111"/>
                </a:lnTo>
                <a:lnTo>
                  <a:pt x="23403" y="272576"/>
                </a:lnTo>
                <a:lnTo>
                  <a:pt x="21561" y="270561"/>
                </a:lnTo>
                <a:lnTo>
                  <a:pt x="21326" y="267233"/>
                </a:lnTo>
                <a:lnTo>
                  <a:pt x="22163" y="263031"/>
                </a:lnTo>
                <a:lnTo>
                  <a:pt x="23713" y="258244"/>
                </a:lnTo>
                <a:lnTo>
                  <a:pt x="28085" y="250280"/>
                </a:lnTo>
                <a:lnTo>
                  <a:pt x="33338" y="243433"/>
                </a:lnTo>
                <a:lnTo>
                  <a:pt x="36130" y="240219"/>
                </a:lnTo>
                <a:lnTo>
                  <a:pt x="44692" y="23081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3" name="SMARTInkAnnotation333"/>
          <p:cNvSpPr/>
          <p:nvPr/>
        </p:nvSpPr>
        <p:spPr bwMode="auto">
          <a:xfrm>
            <a:off x="3946299" y="5331023"/>
            <a:ext cx="80449" cy="8931"/>
          </a:xfrm>
          <a:custGeom>
            <a:avLst/>
            <a:gdLst/>
            <a:ahLst/>
            <a:cxnLst/>
            <a:rect l="0" t="0" r="0" b="0"/>
            <a:pathLst>
              <a:path w="80449" h="8931">
                <a:moveTo>
                  <a:pt x="0" y="8930"/>
                </a:moveTo>
                <a:lnTo>
                  <a:pt x="4746" y="8930"/>
                </a:lnTo>
                <a:lnTo>
                  <a:pt x="8130" y="7938"/>
                </a:lnTo>
                <a:lnTo>
                  <a:pt x="12372" y="6284"/>
                </a:lnTo>
                <a:lnTo>
                  <a:pt x="17187" y="4190"/>
                </a:lnTo>
                <a:lnTo>
                  <a:pt x="22383" y="2793"/>
                </a:lnTo>
                <a:lnTo>
                  <a:pt x="27833" y="1862"/>
                </a:lnTo>
                <a:lnTo>
                  <a:pt x="33453" y="1242"/>
                </a:lnTo>
                <a:lnTo>
                  <a:pt x="38193" y="827"/>
                </a:lnTo>
                <a:lnTo>
                  <a:pt x="42346" y="552"/>
                </a:lnTo>
                <a:lnTo>
                  <a:pt x="49609" y="245"/>
                </a:lnTo>
                <a:lnTo>
                  <a:pt x="59282" y="73"/>
                </a:lnTo>
                <a:lnTo>
                  <a:pt x="75455" y="7"/>
                </a:lnTo>
                <a:lnTo>
                  <a:pt x="73925" y="3"/>
                </a:lnTo>
                <a:lnTo>
                  <a:pt x="8044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4" name="SMARTInkAnnotation334"/>
          <p:cNvSpPr/>
          <p:nvPr/>
        </p:nvSpPr>
        <p:spPr bwMode="auto">
          <a:xfrm>
            <a:off x="3947542" y="5313732"/>
            <a:ext cx="132837" cy="160049"/>
          </a:xfrm>
          <a:custGeom>
            <a:avLst/>
            <a:gdLst/>
            <a:ahLst/>
            <a:cxnLst/>
            <a:rect l="0" t="0" r="0" b="0"/>
            <a:pathLst>
              <a:path w="132837" h="160049">
                <a:moveTo>
                  <a:pt x="7696" y="142307"/>
                </a:moveTo>
                <a:lnTo>
                  <a:pt x="7696" y="160048"/>
                </a:lnTo>
                <a:lnTo>
                  <a:pt x="7696" y="134432"/>
                </a:lnTo>
                <a:lnTo>
                  <a:pt x="6703" y="129119"/>
                </a:lnTo>
                <a:lnTo>
                  <a:pt x="5047" y="123593"/>
                </a:lnTo>
                <a:lnTo>
                  <a:pt x="2951" y="117925"/>
                </a:lnTo>
                <a:lnTo>
                  <a:pt x="1553" y="112162"/>
                </a:lnTo>
                <a:lnTo>
                  <a:pt x="621" y="106335"/>
                </a:lnTo>
                <a:lnTo>
                  <a:pt x="0" y="100466"/>
                </a:lnTo>
                <a:lnTo>
                  <a:pt x="579" y="94569"/>
                </a:lnTo>
                <a:lnTo>
                  <a:pt x="1958" y="88654"/>
                </a:lnTo>
                <a:lnTo>
                  <a:pt x="3871" y="82725"/>
                </a:lnTo>
                <a:lnTo>
                  <a:pt x="5146" y="76789"/>
                </a:lnTo>
                <a:lnTo>
                  <a:pt x="5996" y="70847"/>
                </a:lnTo>
                <a:lnTo>
                  <a:pt x="6563" y="64901"/>
                </a:lnTo>
                <a:lnTo>
                  <a:pt x="8926" y="58953"/>
                </a:lnTo>
                <a:lnTo>
                  <a:pt x="12489" y="53003"/>
                </a:lnTo>
                <a:lnTo>
                  <a:pt x="16850" y="47052"/>
                </a:lnTo>
                <a:lnTo>
                  <a:pt x="21744" y="41100"/>
                </a:lnTo>
                <a:lnTo>
                  <a:pt x="26993" y="35148"/>
                </a:lnTo>
                <a:lnTo>
                  <a:pt x="32479" y="29196"/>
                </a:lnTo>
                <a:lnTo>
                  <a:pt x="38123" y="24236"/>
                </a:lnTo>
                <a:lnTo>
                  <a:pt x="43871" y="19936"/>
                </a:lnTo>
                <a:lnTo>
                  <a:pt x="49689" y="16078"/>
                </a:lnTo>
                <a:lnTo>
                  <a:pt x="55555" y="12513"/>
                </a:lnTo>
                <a:lnTo>
                  <a:pt x="61452" y="9145"/>
                </a:lnTo>
                <a:lnTo>
                  <a:pt x="67369" y="5908"/>
                </a:lnTo>
                <a:lnTo>
                  <a:pt x="73301" y="3749"/>
                </a:lnTo>
                <a:lnTo>
                  <a:pt x="79241" y="2310"/>
                </a:lnTo>
                <a:lnTo>
                  <a:pt x="85188" y="1351"/>
                </a:lnTo>
                <a:lnTo>
                  <a:pt x="91139" y="711"/>
                </a:lnTo>
                <a:lnTo>
                  <a:pt x="97093" y="284"/>
                </a:lnTo>
                <a:lnTo>
                  <a:pt x="103048" y="0"/>
                </a:lnTo>
                <a:lnTo>
                  <a:pt x="108012" y="803"/>
                </a:lnTo>
                <a:lnTo>
                  <a:pt x="112314" y="2330"/>
                </a:lnTo>
                <a:lnTo>
                  <a:pt x="116175" y="4341"/>
                </a:lnTo>
                <a:lnTo>
                  <a:pt x="118749" y="6673"/>
                </a:lnTo>
                <a:lnTo>
                  <a:pt x="120466" y="9220"/>
                </a:lnTo>
                <a:lnTo>
                  <a:pt x="123219" y="15697"/>
                </a:lnTo>
                <a:lnTo>
                  <a:pt x="123445" y="18213"/>
                </a:lnTo>
                <a:lnTo>
                  <a:pt x="123597" y="21874"/>
                </a:lnTo>
                <a:lnTo>
                  <a:pt x="123858" y="34395"/>
                </a:lnTo>
                <a:lnTo>
                  <a:pt x="123896" y="43644"/>
                </a:lnTo>
                <a:lnTo>
                  <a:pt x="123897" y="39211"/>
                </a:lnTo>
                <a:lnTo>
                  <a:pt x="124891" y="37857"/>
                </a:lnTo>
                <a:lnTo>
                  <a:pt x="126546" y="36955"/>
                </a:lnTo>
                <a:lnTo>
                  <a:pt x="132836" y="3515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5" name="SMARTInkAnnotation335"/>
          <p:cNvSpPr/>
          <p:nvPr/>
        </p:nvSpPr>
        <p:spPr bwMode="auto">
          <a:xfrm>
            <a:off x="4178702" y="5348882"/>
            <a:ext cx="98325" cy="17861"/>
          </a:xfrm>
          <a:custGeom>
            <a:avLst/>
            <a:gdLst/>
            <a:ahLst/>
            <a:cxnLst/>
            <a:rect l="0" t="0" r="0" b="0"/>
            <a:pathLst>
              <a:path w="98325" h="17861">
                <a:moveTo>
                  <a:pt x="0" y="17860"/>
                </a:moveTo>
                <a:lnTo>
                  <a:pt x="4745" y="17860"/>
                </a:lnTo>
                <a:lnTo>
                  <a:pt x="8129" y="16868"/>
                </a:lnTo>
                <a:lnTo>
                  <a:pt x="12372" y="15214"/>
                </a:lnTo>
                <a:lnTo>
                  <a:pt x="17186" y="13120"/>
                </a:lnTo>
                <a:lnTo>
                  <a:pt x="21389" y="11723"/>
                </a:lnTo>
                <a:lnTo>
                  <a:pt x="25184" y="10792"/>
                </a:lnTo>
                <a:lnTo>
                  <a:pt x="28708" y="10171"/>
                </a:lnTo>
                <a:lnTo>
                  <a:pt x="33043" y="9757"/>
                </a:lnTo>
                <a:lnTo>
                  <a:pt x="37920" y="9482"/>
                </a:lnTo>
                <a:lnTo>
                  <a:pt x="48635" y="9175"/>
                </a:lnTo>
                <a:lnTo>
                  <a:pt x="60019" y="9039"/>
                </a:lnTo>
                <a:lnTo>
                  <a:pt x="64842" y="8011"/>
                </a:lnTo>
                <a:lnTo>
                  <a:pt x="69051" y="6333"/>
                </a:lnTo>
                <a:lnTo>
                  <a:pt x="72850" y="4222"/>
                </a:lnTo>
                <a:lnTo>
                  <a:pt x="76375" y="2815"/>
                </a:lnTo>
                <a:lnTo>
                  <a:pt x="79719" y="1877"/>
                </a:lnTo>
                <a:lnTo>
                  <a:pt x="82941" y="1251"/>
                </a:lnTo>
                <a:lnTo>
                  <a:pt x="86083" y="834"/>
                </a:lnTo>
                <a:lnTo>
                  <a:pt x="89170" y="556"/>
                </a:lnTo>
                <a:lnTo>
                  <a:pt x="98324"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6" name="SMARTInkAnnotation336"/>
          <p:cNvSpPr/>
          <p:nvPr/>
        </p:nvSpPr>
        <p:spPr bwMode="auto">
          <a:xfrm>
            <a:off x="4348535" y="5250656"/>
            <a:ext cx="8939" cy="169496"/>
          </a:xfrm>
          <a:custGeom>
            <a:avLst/>
            <a:gdLst/>
            <a:ahLst/>
            <a:cxnLst/>
            <a:rect l="0" t="0" r="0" b="0"/>
            <a:pathLst>
              <a:path w="8939" h="169496">
                <a:moveTo>
                  <a:pt x="0" y="0"/>
                </a:moveTo>
                <a:lnTo>
                  <a:pt x="0" y="20118"/>
                </a:lnTo>
                <a:lnTo>
                  <a:pt x="994" y="25318"/>
                </a:lnTo>
                <a:lnTo>
                  <a:pt x="2648" y="31761"/>
                </a:lnTo>
                <a:lnTo>
                  <a:pt x="4745" y="39034"/>
                </a:lnTo>
                <a:lnTo>
                  <a:pt x="6143" y="45866"/>
                </a:lnTo>
                <a:lnTo>
                  <a:pt x="7075" y="52406"/>
                </a:lnTo>
                <a:lnTo>
                  <a:pt x="7696" y="58750"/>
                </a:lnTo>
                <a:lnTo>
                  <a:pt x="8111" y="65955"/>
                </a:lnTo>
                <a:lnTo>
                  <a:pt x="8571" y="81899"/>
                </a:lnTo>
                <a:lnTo>
                  <a:pt x="8906" y="121650"/>
                </a:lnTo>
                <a:lnTo>
                  <a:pt x="8938" y="169495"/>
                </a:lnTo>
                <a:lnTo>
                  <a:pt x="8938" y="16073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7" name="SMARTInkAnnotation337"/>
          <p:cNvSpPr/>
          <p:nvPr/>
        </p:nvSpPr>
        <p:spPr bwMode="auto">
          <a:xfrm>
            <a:off x="4339596" y="5214970"/>
            <a:ext cx="138527" cy="239271"/>
          </a:xfrm>
          <a:custGeom>
            <a:avLst/>
            <a:gdLst/>
            <a:ahLst/>
            <a:cxnLst/>
            <a:rect l="0" t="0" r="0" b="0"/>
            <a:pathLst>
              <a:path w="138527" h="239271">
                <a:moveTo>
                  <a:pt x="0" y="8897"/>
                </a:moveTo>
                <a:lnTo>
                  <a:pt x="4745" y="4157"/>
                </a:lnTo>
                <a:lnTo>
                  <a:pt x="7136" y="2760"/>
                </a:lnTo>
                <a:lnTo>
                  <a:pt x="9723" y="1829"/>
                </a:lnTo>
                <a:lnTo>
                  <a:pt x="12441" y="1208"/>
                </a:lnTo>
                <a:lnTo>
                  <a:pt x="16240" y="795"/>
                </a:lnTo>
                <a:lnTo>
                  <a:pt x="20759" y="519"/>
                </a:lnTo>
                <a:lnTo>
                  <a:pt x="31076" y="213"/>
                </a:lnTo>
                <a:lnTo>
                  <a:pt x="59759" y="0"/>
                </a:lnTo>
                <a:lnTo>
                  <a:pt x="65662" y="981"/>
                </a:lnTo>
                <a:lnTo>
                  <a:pt x="71583" y="2628"/>
                </a:lnTo>
                <a:lnTo>
                  <a:pt x="77518" y="4717"/>
                </a:lnTo>
                <a:lnTo>
                  <a:pt x="82467" y="8095"/>
                </a:lnTo>
                <a:lnTo>
                  <a:pt x="86760" y="12331"/>
                </a:lnTo>
                <a:lnTo>
                  <a:pt x="90615" y="17140"/>
                </a:lnTo>
                <a:lnTo>
                  <a:pt x="93185" y="22330"/>
                </a:lnTo>
                <a:lnTo>
                  <a:pt x="94898" y="27774"/>
                </a:lnTo>
                <a:lnTo>
                  <a:pt x="96040" y="33388"/>
                </a:lnTo>
                <a:lnTo>
                  <a:pt x="95809" y="39115"/>
                </a:lnTo>
                <a:lnTo>
                  <a:pt x="94661" y="44917"/>
                </a:lnTo>
                <a:lnTo>
                  <a:pt x="92903" y="50770"/>
                </a:lnTo>
                <a:lnTo>
                  <a:pt x="89744" y="55664"/>
                </a:lnTo>
                <a:lnTo>
                  <a:pt x="85652" y="59918"/>
                </a:lnTo>
                <a:lnTo>
                  <a:pt x="80938" y="63747"/>
                </a:lnTo>
                <a:lnTo>
                  <a:pt x="75808" y="68284"/>
                </a:lnTo>
                <a:lnTo>
                  <a:pt x="64813" y="78617"/>
                </a:lnTo>
                <a:lnTo>
                  <a:pt x="59099" y="83158"/>
                </a:lnTo>
                <a:lnTo>
                  <a:pt x="53304" y="87178"/>
                </a:lnTo>
                <a:lnTo>
                  <a:pt x="47454" y="90850"/>
                </a:lnTo>
                <a:lnTo>
                  <a:pt x="42561" y="94291"/>
                </a:lnTo>
                <a:lnTo>
                  <a:pt x="38306" y="97576"/>
                </a:lnTo>
                <a:lnTo>
                  <a:pt x="34476" y="100759"/>
                </a:lnTo>
                <a:lnTo>
                  <a:pt x="30930" y="103873"/>
                </a:lnTo>
                <a:lnTo>
                  <a:pt x="19793" y="114253"/>
                </a:lnTo>
                <a:lnTo>
                  <a:pt x="20147" y="114853"/>
                </a:lnTo>
                <a:lnTo>
                  <a:pt x="21376" y="115253"/>
                </a:lnTo>
                <a:lnTo>
                  <a:pt x="23190" y="115520"/>
                </a:lnTo>
                <a:lnTo>
                  <a:pt x="25392" y="116690"/>
                </a:lnTo>
                <a:lnTo>
                  <a:pt x="27853" y="118462"/>
                </a:lnTo>
                <a:lnTo>
                  <a:pt x="30487" y="120636"/>
                </a:lnTo>
                <a:lnTo>
                  <a:pt x="34229" y="122084"/>
                </a:lnTo>
                <a:lnTo>
                  <a:pt x="38711" y="123051"/>
                </a:lnTo>
                <a:lnTo>
                  <a:pt x="43684" y="123695"/>
                </a:lnTo>
                <a:lnTo>
                  <a:pt x="49979" y="125116"/>
                </a:lnTo>
                <a:lnTo>
                  <a:pt x="57156" y="127056"/>
                </a:lnTo>
                <a:lnTo>
                  <a:pt x="64920" y="129342"/>
                </a:lnTo>
                <a:lnTo>
                  <a:pt x="72082" y="131858"/>
                </a:lnTo>
                <a:lnTo>
                  <a:pt x="78843" y="134527"/>
                </a:lnTo>
                <a:lnTo>
                  <a:pt x="85337" y="137299"/>
                </a:lnTo>
                <a:lnTo>
                  <a:pt x="91653" y="139147"/>
                </a:lnTo>
                <a:lnTo>
                  <a:pt x="97850" y="140378"/>
                </a:lnTo>
                <a:lnTo>
                  <a:pt x="103967" y="141200"/>
                </a:lnTo>
                <a:lnTo>
                  <a:pt x="110032" y="143732"/>
                </a:lnTo>
                <a:lnTo>
                  <a:pt x="116061" y="147405"/>
                </a:lnTo>
                <a:lnTo>
                  <a:pt x="122068" y="151837"/>
                </a:lnTo>
                <a:lnTo>
                  <a:pt x="126071" y="155784"/>
                </a:lnTo>
                <a:lnTo>
                  <a:pt x="128740" y="159408"/>
                </a:lnTo>
                <a:lnTo>
                  <a:pt x="137769" y="177093"/>
                </a:lnTo>
                <a:lnTo>
                  <a:pt x="138526" y="181551"/>
                </a:lnTo>
                <a:lnTo>
                  <a:pt x="138037" y="185515"/>
                </a:lnTo>
                <a:lnTo>
                  <a:pt x="136717" y="189151"/>
                </a:lnTo>
                <a:lnTo>
                  <a:pt x="135838" y="193558"/>
                </a:lnTo>
                <a:lnTo>
                  <a:pt x="135252" y="198481"/>
                </a:lnTo>
                <a:lnTo>
                  <a:pt x="134861" y="203747"/>
                </a:lnTo>
                <a:lnTo>
                  <a:pt x="132614" y="208251"/>
                </a:lnTo>
                <a:lnTo>
                  <a:pt x="129130" y="212245"/>
                </a:lnTo>
                <a:lnTo>
                  <a:pt x="124821" y="215900"/>
                </a:lnTo>
                <a:lnTo>
                  <a:pt x="120954" y="219329"/>
                </a:lnTo>
                <a:lnTo>
                  <a:pt x="114010" y="225784"/>
                </a:lnTo>
                <a:lnTo>
                  <a:pt x="109775" y="228895"/>
                </a:lnTo>
                <a:lnTo>
                  <a:pt x="104966" y="231961"/>
                </a:lnTo>
                <a:lnTo>
                  <a:pt x="99772" y="234997"/>
                </a:lnTo>
                <a:lnTo>
                  <a:pt x="95317" y="237021"/>
                </a:lnTo>
                <a:lnTo>
                  <a:pt x="91354" y="238370"/>
                </a:lnTo>
                <a:lnTo>
                  <a:pt x="87718" y="239270"/>
                </a:lnTo>
                <a:lnTo>
                  <a:pt x="84302" y="238878"/>
                </a:lnTo>
                <a:lnTo>
                  <a:pt x="81031" y="237623"/>
                </a:lnTo>
                <a:lnTo>
                  <a:pt x="77857" y="235795"/>
                </a:lnTo>
                <a:lnTo>
                  <a:pt x="74748" y="233585"/>
                </a:lnTo>
                <a:lnTo>
                  <a:pt x="71682" y="231118"/>
                </a:lnTo>
                <a:lnTo>
                  <a:pt x="68645" y="228482"/>
                </a:lnTo>
                <a:lnTo>
                  <a:pt x="65627" y="225733"/>
                </a:lnTo>
                <a:lnTo>
                  <a:pt x="59625" y="220031"/>
                </a:lnTo>
                <a:lnTo>
                  <a:pt x="57627" y="217122"/>
                </a:lnTo>
                <a:lnTo>
                  <a:pt x="55407" y="211244"/>
                </a:lnTo>
                <a:lnTo>
                  <a:pt x="54421" y="205323"/>
                </a:lnTo>
                <a:lnTo>
                  <a:pt x="54158" y="202356"/>
                </a:lnTo>
                <a:lnTo>
                  <a:pt x="54976" y="199385"/>
                </a:lnTo>
                <a:lnTo>
                  <a:pt x="56514" y="196413"/>
                </a:lnTo>
                <a:lnTo>
                  <a:pt x="62570" y="187491"/>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8" name="SMARTInkAnnotation338"/>
          <p:cNvSpPr/>
          <p:nvPr/>
        </p:nvSpPr>
        <p:spPr bwMode="auto">
          <a:xfrm>
            <a:off x="4545292" y="5304811"/>
            <a:ext cx="116094" cy="106581"/>
          </a:xfrm>
          <a:custGeom>
            <a:avLst/>
            <a:gdLst/>
            <a:ahLst/>
            <a:cxnLst/>
            <a:rect l="0" t="0" r="0" b="0"/>
            <a:pathLst>
              <a:path w="116094" h="106581">
                <a:moveTo>
                  <a:pt x="8830" y="106580"/>
                </a:moveTo>
                <a:lnTo>
                  <a:pt x="260" y="106580"/>
                </a:lnTo>
                <a:lnTo>
                  <a:pt x="54" y="103934"/>
                </a:lnTo>
                <a:lnTo>
                  <a:pt x="0" y="101839"/>
                </a:lnTo>
                <a:lnTo>
                  <a:pt x="957" y="98458"/>
                </a:lnTo>
                <a:lnTo>
                  <a:pt x="2588" y="94220"/>
                </a:lnTo>
                <a:lnTo>
                  <a:pt x="4669" y="89410"/>
                </a:lnTo>
                <a:lnTo>
                  <a:pt x="9629" y="78774"/>
                </a:lnTo>
                <a:lnTo>
                  <a:pt x="12342" y="73160"/>
                </a:lnTo>
                <a:lnTo>
                  <a:pt x="15144" y="66440"/>
                </a:lnTo>
                <a:lnTo>
                  <a:pt x="18005" y="58984"/>
                </a:lnTo>
                <a:lnTo>
                  <a:pt x="20906" y="51036"/>
                </a:lnTo>
                <a:lnTo>
                  <a:pt x="23833" y="43754"/>
                </a:lnTo>
                <a:lnTo>
                  <a:pt x="26777" y="36914"/>
                </a:lnTo>
                <a:lnTo>
                  <a:pt x="29733" y="30370"/>
                </a:lnTo>
                <a:lnTo>
                  <a:pt x="33690" y="25016"/>
                </a:lnTo>
                <a:lnTo>
                  <a:pt x="38314" y="20453"/>
                </a:lnTo>
                <a:lnTo>
                  <a:pt x="43384" y="16420"/>
                </a:lnTo>
                <a:lnTo>
                  <a:pt x="47757" y="12738"/>
                </a:lnTo>
                <a:lnTo>
                  <a:pt x="51665" y="9292"/>
                </a:lnTo>
                <a:lnTo>
                  <a:pt x="55264" y="6002"/>
                </a:lnTo>
                <a:lnTo>
                  <a:pt x="58656" y="3809"/>
                </a:lnTo>
                <a:lnTo>
                  <a:pt x="61911" y="2347"/>
                </a:lnTo>
                <a:lnTo>
                  <a:pt x="65074" y="1372"/>
                </a:lnTo>
                <a:lnTo>
                  <a:pt x="68176" y="723"/>
                </a:lnTo>
                <a:lnTo>
                  <a:pt x="71237" y="289"/>
                </a:lnTo>
                <a:lnTo>
                  <a:pt x="74271" y="0"/>
                </a:lnTo>
                <a:lnTo>
                  <a:pt x="77287" y="800"/>
                </a:lnTo>
                <a:lnTo>
                  <a:pt x="80290" y="2325"/>
                </a:lnTo>
                <a:lnTo>
                  <a:pt x="83285" y="4334"/>
                </a:lnTo>
                <a:lnTo>
                  <a:pt x="86276" y="5674"/>
                </a:lnTo>
                <a:lnTo>
                  <a:pt x="89262" y="6567"/>
                </a:lnTo>
                <a:lnTo>
                  <a:pt x="92247" y="7162"/>
                </a:lnTo>
                <a:lnTo>
                  <a:pt x="95230" y="8551"/>
                </a:lnTo>
                <a:lnTo>
                  <a:pt x="98212" y="10469"/>
                </a:lnTo>
                <a:lnTo>
                  <a:pt x="101192" y="12740"/>
                </a:lnTo>
                <a:lnTo>
                  <a:pt x="104173" y="15246"/>
                </a:lnTo>
                <a:lnTo>
                  <a:pt x="107153" y="17909"/>
                </a:lnTo>
                <a:lnTo>
                  <a:pt x="116093" y="2621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9" name="SMARTInkAnnotation339"/>
          <p:cNvSpPr/>
          <p:nvPr/>
        </p:nvSpPr>
        <p:spPr bwMode="auto">
          <a:xfrm>
            <a:off x="4858034" y="5322093"/>
            <a:ext cx="230323" cy="17861"/>
          </a:xfrm>
          <a:custGeom>
            <a:avLst/>
            <a:gdLst/>
            <a:ahLst/>
            <a:cxnLst/>
            <a:rect l="0" t="0" r="0" b="0"/>
            <a:pathLst>
              <a:path w="230323" h="17861">
                <a:moveTo>
                  <a:pt x="0" y="17860"/>
                </a:moveTo>
                <a:lnTo>
                  <a:pt x="4744" y="17860"/>
                </a:lnTo>
                <a:lnTo>
                  <a:pt x="9122" y="16868"/>
                </a:lnTo>
                <a:lnTo>
                  <a:pt x="15020" y="15214"/>
                </a:lnTo>
                <a:lnTo>
                  <a:pt x="21931" y="13120"/>
                </a:lnTo>
                <a:lnTo>
                  <a:pt x="29518" y="11723"/>
                </a:lnTo>
                <a:lnTo>
                  <a:pt x="37556" y="10792"/>
                </a:lnTo>
                <a:lnTo>
                  <a:pt x="45894" y="10171"/>
                </a:lnTo>
                <a:lnTo>
                  <a:pt x="55425" y="9757"/>
                </a:lnTo>
                <a:lnTo>
                  <a:pt x="76609" y="9298"/>
                </a:lnTo>
                <a:lnTo>
                  <a:pt x="110870" y="9039"/>
                </a:lnTo>
                <a:lnTo>
                  <a:pt x="121585" y="8011"/>
                </a:lnTo>
                <a:lnTo>
                  <a:pt x="131709" y="6333"/>
                </a:lnTo>
                <a:lnTo>
                  <a:pt x="141437" y="4222"/>
                </a:lnTo>
                <a:lnTo>
                  <a:pt x="150902" y="2815"/>
                </a:lnTo>
                <a:lnTo>
                  <a:pt x="160191" y="1877"/>
                </a:lnTo>
                <a:lnTo>
                  <a:pt x="169364" y="1251"/>
                </a:lnTo>
                <a:lnTo>
                  <a:pt x="178458" y="834"/>
                </a:lnTo>
                <a:lnTo>
                  <a:pt x="203507" y="248"/>
                </a:lnTo>
                <a:lnTo>
                  <a:pt x="230322" y="10"/>
                </a:lnTo>
                <a:lnTo>
                  <a:pt x="223463"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0" name="SMARTInkAnnotation340"/>
          <p:cNvSpPr/>
          <p:nvPr/>
        </p:nvSpPr>
        <p:spPr bwMode="auto">
          <a:xfrm>
            <a:off x="4958846" y="5250656"/>
            <a:ext cx="205674" cy="196251"/>
          </a:xfrm>
          <a:custGeom>
            <a:avLst/>
            <a:gdLst/>
            <a:ahLst/>
            <a:cxnLst/>
            <a:rect l="0" t="0" r="0" b="0"/>
            <a:pathLst>
              <a:path w="205674" h="196251">
                <a:moveTo>
                  <a:pt x="24328" y="0"/>
                </a:moveTo>
                <a:lnTo>
                  <a:pt x="29073" y="0"/>
                </a:lnTo>
                <a:lnTo>
                  <a:pt x="31464" y="992"/>
                </a:lnTo>
                <a:lnTo>
                  <a:pt x="36769" y="4740"/>
                </a:lnTo>
                <a:lnTo>
                  <a:pt x="40567" y="6137"/>
                </a:lnTo>
                <a:lnTo>
                  <a:pt x="45086" y="7068"/>
                </a:lnTo>
                <a:lnTo>
                  <a:pt x="50085" y="7689"/>
                </a:lnTo>
                <a:lnTo>
                  <a:pt x="57390" y="9095"/>
                </a:lnTo>
                <a:lnTo>
                  <a:pt x="76100" y="13303"/>
                </a:lnTo>
                <a:lnTo>
                  <a:pt x="85659" y="15814"/>
                </a:lnTo>
                <a:lnTo>
                  <a:pt x="95011" y="18480"/>
                </a:lnTo>
                <a:lnTo>
                  <a:pt x="104225" y="21250"/>
                </a:lnTo>
                <a:lnTo>
                  <a:pt x="125056" y="26974"/>
                </a:lnTo>
                <a:lnTo>
                  <a:pt x="136173" y="29889"/>
                </a:lnTo>
                <a:lnTo>
                  <a:pt x="156470" y="35773"/>
                </a:lnTo>
                <a:lnTo>
                  <a:pt x="166054" y="38732"/>
                </a:lnTo>
                <a:lnTo>
                  <a:pt x="174430" y="42689"/>
                </a:lnTo>
                <a:lnTo>
                  <a:pt x="182000" y="47310"/>
                </a:lnTo>
                <a:lnTo>
                  <a:pt x="189033" y="52377"/>
                </a:lnTo>
                <a:lnTo>
                  <a:pt x="194715" y="57738"/>
                </a:lnTo>
                <a:lnTo>
                  <a:pt x="199496" y="63297"/>
                </a:lnTo>
                <a:lnTo>
                  <a:pt x="203676" y="68987"/>
                </a:lnTo>
                <a:lnTo>
                  <a:pt x="205470" y="75757"/>
                </a:lnTo>
                <a:lnTo>
                  <a:pt x="205673" y="83247"/>
                </a:lnTo>
                <a:lnTo>
                  <a:pt x="204815" y="91217"/>
                </a:lnTo>
                <a:lnTo>
                  <a:pt x="202257" y="98515"/>
                </a:lnTo>
                <a:lnTo>
                  <a:pt x="198565" y="105364"/>
                </a:lnTo>
                <a:lnTo>
                  <a:pt x="194117" y="111915"/>
                </a:lnTo>
                <a:lnTo>
                  <a:pt x="188172" y="119258"/>
                </a:lnTo>
                <a:lnTo>
                  <a:pt x="181230" y="127130"/>
                </a:lnTo>
                <a:lnTo>
                  <a:pt x="173622" y="135355"/>
                </a:lnTo>
                <a:lnTo>
                  <a:pt x="164577" y="142823"/>
                </a:lnTo>
                <a:lnTo>
                  <a:pt x="154575" y="149786"/>
                </a:lnTo>
                <a:lnTo>
                  <a:pt x="143934" y="156412"/>
                </a:lnTo>
                <a:lnTo>
                  <a:pt x="132867" y="162814"/>
                </a:lnTo>
                <a:lnTo>
                  <a:pt x="109977" y="175219"/>
                </a:lnTo>
                <a:lnTo>
                  <a:pt x="98311" y="180312"/>
                </a:lnTo>
                <a:lnTo>
                  <a:pt x="86561" y="184700"/>
                </a:lnTo>
                <a:lnTo>
                  <a:pt x="74755" y="188618"/>
                </a:lnTo>
                <a:lnTo>
                  <a:pt x="63905" y="191230"/>
                </a:lnTo>
                <a:lnTo>
                  <a:pt x="53692" y="192971"/>
                </a:lnTo>
                <a:lnTo>
                  <a:pt x="43904" y="194132"/>
                </a:lnTo>
                <a:lnTo>
                  <a:pt x="35392" y="194906"/>
                </a:lnTo>
                <a:lnTo>
                  <a:pt x="27732" y="195422"/>
                </a:lnTo>
                <a:lnTo>
                  <a:pt x="14915" y="195995"/>
                </a:lnTo>
                <a:lnTo>
                  <a:pt x="5909" y="196250"/>
                </a:lnTo>
                <a:lnTo>
                  <a:pt x="3110" y="195325"/>
                </a:lnTo>
                <a:lnTo>
                  <a:pt x="1245" y="193717"/>
                </a:lnTo>
                <a:lnTo>
                  <a:pt x="0" y="191653"/>
                </a:lnTo>
                <a:lnTo>
                  <a:pt x="164" y="189284"/>
                </a:lnTo>
                <a:lnTo>
                  <a:pt x="1267" y="186714"/>
                </a:lnTo>
                <a:lnTo>
                  <a:pt x="2994" y="184007"/>
                </a:lnTo>
                <a:lnTo>
                  <a:pt x="6133" y="181210"/>
                </a:lnTo>
                <a:lnTo>
                  <a:pt x="10211" y="178354"/>
                </a:lnTo>
                <a:lnTo>
                  <a:pt x="24328" y="16966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1" name="SMARTInkAnnotation341"/>
          <p:cNvSpPr/>
          <p:nvPr/>
        </p:nvSpPr>
        <p:spPr bwMode="auto">
          <a:xfrm>
            <a:off x="2490676" y="5572135"/>
            <a:ext cx="1285758" cy="401426"/>
          </a:xfrm>
          <a:custGeom>
            <a:avLst/>
            <a:gdLst/>
            <a:ahLst/>
            <a:cxnLst/>
            <a:rect l="0" t="0" r="0" b="0"/>
            <a:pathLst>
              <a:path w="1285758" h="401426">
                <a:moveTo>
                  <a:pt x="1267913" y="8920"/>
                </a:moveTo>
                <a:lnTo>
                  <a:pt x="1276483" y="358"/>
                </a:lnTo>
                <a:lnTo>
                  <a:pt x="1285412" y="0"/>
                </a:lnTo>
                <a:lnTo>
                  <a:pt x="1285679" y="9474"/>
                </a:lnTo>
                <a:lnTo>
                  <a:pt x="1285757" y="20108"/>
                </a:lnTo>
                <a:lnTo>
                  <a:pt x="1284775" y="23324"/>
                </a:lnTo>
                <a:lnTo>
                  <a:pt x="1281036" y="29543"/>
                </a:lnTo>
                <a:lnTo>
                  <a:pt x="1278711" y="38260"/>
                </a:lnTo>
                <a:lnTo>
                  <a:pt x="1276685" y="48749"/>
                </a:lnTo>
                <a:lnTo>
                  <a:pt x="1272474" y="60025"/>
                </a:lnTo>
                <a:lnTo>
                  <a:pt x="1269940" y="69005"/>
                </a:lnTo>
                <a:lnTo>
                  <a:pt x="1267820" y="77296"/>
                </a:lnTo>
                <a:lnTo>
                  <a:pt x="1263568" y="87595"/>
                </a:lnTo>
                <a:lnTo>
                  <a:pt x="1258889" y="104239"/>
                </a:lnTo>
                <a:lnTo>
                  <a:pt x="1254632" y="114453"/>
                </a:lnTo>
                <a:lnTo>
                  <a:pt x="1246653" y="126619"/>
                </a:lnTo>
                <a:lnTo>
                  <a:pt x="1240918" y="135975"/>
                </a:lnTo>
                <a:lnTo>
                  <a:pt x="1235058" y="146748"/>
                </a:lnTo>
                <a:lnTo>
                  <a:pt x="1229144" y="158150"/>
                </a:lnTo>
                <a:lnTo>
                  <a:pt x="1223205" y="167187"/>
                </a:lnTo>
                <a:lnTo>
                  <a:pt x="1217255" y="175502"/>
                </a:lnTo>
                <a:lnTo>
                  <a:pt x="1211299" y="185813"/>
                </a:lnTo>
                <a:lnTo>
                  <a:pt x="1202693" y="194364"/>
                </a:lnTo>
                <a:lnTo>
                  <a:pt x="1189329" y="204756"/>
                </a:lnTo>
                <a:lnTo>
                  <a:pt x="1175916" y="217157"/>
                </a:lnTo>
                <a:lnTo>
                  <a:pt x="1132100" y="260685"/>
                </a:lnTo>
                <a:lnTo>
                  <a:pt x="1117540" y="270488"/>
                </a:lnTo>
                <a:lnTo>
                  <a:pt x="1095818" y="282690"/>
                </a:lnTo>
                <a:lnTo>
                  <a:pt x="1078285" y="294654"/>
                </a:lnTo>
                <a:lnTo>
                  <a:pt x="1064406" y="303595"/>
                </a:lnTo>
                <a:lnTo>
                  <a:pt x="1060733" y="306572"/>
                </a:lnTo>
                <a:lnTo>
                  <a:pt x="1056298" y="308558"/>
                </a:lnTo>
                <a:lnTo>
                  <a:pt x="1041559" y="312344"/>
                </a:lnTo>
                <a:lnTo>
                  <a:pt x="1002332" y="333473"/>
                </a:lnTo>
                <a:lnTo>
                  <a:pt x="987990" y="342012"/>
                </a:lnTo>
                <a:lnTo>
                  <a:pt x="972677" y="351429"/>
                </a:lnTo>
                <a:lnTo>
                  <a:pt x="959250" y="358921"/>
                </a:lnTo>
                <a:lnTo>
                  <a:pt x="946661" y="362913"/>
                </a:lnTo>
                <a:lnTo>
                  <a:pt x="911250" y="371823"/>
                </a:lnTo>
                <a:lnTo>
                  <a:pt x="896506" y="375076"/>
                </a:lnTo>
                <a:lnTo>
                  <a:pt x="879998" y="380891"/>
                </a:lnTo>
                <a:lnTo>
                  <a:pt x="850704" y="383561"/>
                </a:lnTo>
                <a:lnTo>
                  <a:pt x="820786" y="384878"/>
                </a:lnTo>
                <a:lnTo>
                  <a:pt x="782495" y="393053"/>
                </a:lnTo>
                <a:lnTo>
                  <a:pt x="763453" y="398785"/>
                </a:lnTo>
                <a:lnTo>
                  <a:pt x="731637" y="401425"/>
                </a:lnTo>
                <a:lnTo>
                  <a:pt x="721353" y="399002"/>
                </a:lnTo>
                <a:lnTo>
                  <a:pt x="715830" y="396966"/>
                </a:lnTo>
                <a:lnTo>
                  <a:pt x="686550" y="393700"/>
                </a:lnTo>
                <a:lnTo>
                  <a:pt x="648403" y="392966"/>
                </a:lnTo>
                <a:lnTo>
                  <a:pt x="408445" y="392895"/>
                </a:lnTo>
                <a:lnTo>
                  <a:pt x="364938" y="385828"/>
                </a:lnTo>
                <a:lnTo>
                  <a:pt x="348154" y="383801"/>
                </a:lnTo>
                <a:lnTo>
                  <a:pt x="310233" y="371646"/>
                </a:lnTo>
                <a:lnTo>
                  <a:pt x="276477" y="360071"/>
                </a:lnTo>
                <a:lnTo>
                  <a:pt x="254986" y="350207"/>
                </a:lnTo>
                <a:lnTo>
                  <a:pt x="238702" y="340519"/>
                </a:lnTo>
                <a:lnTo>
                  <a:pt x="224182" y="329599"/>
                </a:lnTo>
                <a:lnTo>
                  <a:pt x="211107" y="318131"/>
                </a:lnTo>
                <a:lnTo>
                  <a:pt x="198675" y="306420"/>
                </a:lnTo>
                <a:lnTo>
                  <a:pt x="192579" y="299527"/>
                </a:lnTo>
                <a:lnTo>
                  <a:pt x="186529" y="291954"/>
                </a:lnTo>
                <a:lnTo>
                  <a:pt x="180509" y="283929"/>
                </a:lnTo>
                <a:lnTo>
                  <a:pt x="174509" y="276595"/>
                </a:lnTo>
                <a:lnTo>
                  <a:pt x="168523" y="269722"/>
                </a:lnTo>
                <a:lnTo>
                  <a:pt x="162546" y="263155"/>
                </a:lnTo>
                <a:lnTo>
                  <a:pt x="156575" y="255800"/>
                </a:lnTo>
                <a:lnTo>
                  <a:pt x="150608" y="247920"/>
                </a:lnTo>
                <a:lnTo>
                  <a:pt x="138681" y="231228"/>
                </a:lnTo>
                <a:lnTo>
                  <a:pt x="108880" y="187390"/>
                </a:lnTo>
                <a:lnTo>
                  <a:pt x="103913" y="179493"/>
                </a:lnTo>
                <a:lnTo>
                  <a:pt x="99609" y="172245"/>
                </a:lnTo>
                <a:lnTo>
                  <a:pt x="95747" y="165428"/>
                </a:lnTo>
                <a:lnTo>
                  <a:pt x="91185" y="158899"/>
                </a:lnTo>
                <a:lnTo>
                  <a:pt x="86158" y="152562"/>
                </a:lnTo>
                <a:lnTo>
                  <a:pt x="76269" y="141221"/>
                </a:lnTo>
                <a:lnTo>
                  <a:pt x="68563" y="132874"/>
                </a:lnTo>
                <a:lnTo>
                  <a:pt x="61827" y="123211"/>
                </a:lnTo>
                <a:lnTo>
                  <a:pt x="55523" y="113294"/>
                </a:lnTo>
                <a:lnTo>
                  <a:pt x="47384" y="102132"/>
                </a:lnTo>
                <a:lnTo>
                  <a:pt x="45131" y="95657"/>
                </a:lnTo>
                <a:lnTo>
                  <a:pt x="43685" y="83416"/>
                </a:lnTo>
                <a:lnTo>
                  <a:pt x="43399" y="71443"/>
                </a:lnTo>
                <a:lnTo>
                  <a:pt x="43329" y="53568"/>
                </a:lnTo>
                <a:lnTo>
                  <a:pt x="43329" y="135165"/>
                </a:lnTo>
                <a:lnTo>
                  <a:pt x="40680" y="144734"/>
                </a:lnTo>
                <a:lnTo>
                  <a:pt x="35633" y="157566"/>
                </a:lnTo>
                <a:lnTo>
                  <a:pt x="30013" y="164529"/>
                </a:lnTo>
                <a:lnTo>
                  <a:pt x="27499" y="166237"/>
                </a:lnTo>
                <a:lnTo>
                  <a:pt x="18156" y="169204"/>
                </a:lnTo>
                <a:lnTo>
                  <a:pt x="12255" y="169520"/>
                </a:lnTo>
                <a:lnTo>
                  <a:pt x="10695" y="168573"/>
                </a:lnTo>
                <a:lnTo>
                  <a:pt x="9655" y="166948"/>
                </a:lnTo>
                <a:lnTo>
                  <a:pt x="5543" y="157277"/>
                </a:lnTo>
                <a:lnTo>
                  <a:pt x="3240" y="152472"/>
                </a:lnTo>
                <a:lnTo>
                  <a:pt x="682" y="141843"/>
                </a:lnTo>
                <a:lnTo>
                  <a:pt x="0" y="136230"/>
                </a:lnTo>
                <a:lnTo>
                  <a:pt x="1891" y="124702"/>
                </a:lnTo>
                <a:lnTo>
                  <a:pt x="5048" y="112965"/>
                </a:lnTo>
                <a:lnTo>
                  <a:pt x="6452" y="101133"/>
                </a:lnTo>
                <a:lnTo>
                  <a:pt x="7819" y="96192"/>
                </a:lnTo>
                <a:lnTo>
                  <a:pt x="11987" y="88056"/>
                </a:lnTo>
                <a:lnTo>
                  <a:pt x="19917" y="77898"/>
                </a:lnTo>
                <a:lnTo>
                  <a:pt x="28557" y="68604"/>
                </a:lnTo>
                <a:lnTo>
                  <a:pt x="31495" y="67561"/>
                </a:lnTo>
                <a:lnTo>
                  <a:pt x="34446" y="67857"/>
                </a:lnTo>
                <a:lnTo>
                  <a:pt x="37408" y="69047"/>
                </a:lnTo>
                <a:lnTo>
                  <a:pt x="46319" y="75462"/>
                </a:lnTo>
                <a:lnTo>
                  <a:pt x="58229" y="86519"/>
                </a:lnTo>
                <a:lnTo>
                  <a:pt x="64187" y="92356"/>
                </a:lnTo>
                <a:lnTo>
                  <a:pt x="68159" y="94310"/>
                </a:lnTo>
                <a:lnTo>
                  <a:pt x="101282" y="104010"/>
                </a:lnTo>
                <a:lnTo>
                  <a:pt x="137477" y="106733"/>
                </a:lnTo>
                <a:lnTo>
                  <a:pt x="150060" y="109608"/>
                </a:lnTo>
                <a:lnTo>
                  <a:pt x="165663" y="114159"/>
                </a:lnTo>
                <a:lnTo>
                  <a:pt x="179833" y="115697"/>
                </a:lnTo>
                <a:lnTo>
                  <a:pt x="182004" y="116815"/>
                </a:lnTo>
                <a:lnTo>
                  <a:pt x="183451" y="118553"/>
                </a:lnTo>
                <a:lnTo>
                  <a:pt x="185774" y="123731"/>
                </a:lnTo>
                <a:lnTo>
                  <a:pt x="185965" y="123164"/>
                </a:lnTo>
                <a:lnTo>
                  <a:pt x="186296" y="112464"/>
                </a:lnTo>
                <a:lnTo>
                  <a:pt x="186346" y="62498"/>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2" name="SMARTInkAnnotation342"/>
          <p:cNvSpPr/>
          <p:nvPr/>
        </p:nvSpPr>
        <p:spPr bwMode="auto">
          <a:xfrm>
            <a:off x="2516272" y="4911939"/>
            <a:ext cx="1152820" cy="311929"/>
          </a:xfrm>
          <a:custGeom>
            <a:avLst/>
            <a:gdLst/>
            <a:ahLst/>
            <a:cxnLst/>
            <a:rect l="0" t="0" r="0" b="0"/>
            <a:pathLst>
              <a:path w="1152820" h="311929">
                <a:moveTo>
                  <a:pt x="26672" y="311928"/>
                </a:moveTo>
                <a:lnTo>
                  <a:pt x="18975" y="304239"/>
                </a:lnTo>
                <a:lnTo>
                  <a:pt x="15637" y="303550"/>
                </a:lnTo>
                <a:lnTo>
                  <a:pt x="13356" y="303366"/>
                </a:lnTo>
                <a:lnTo>
                  <a:pt x="10842" y="302252"/>
                </a:lnTo>
                <a:lnTo>
                  <a:pt x="1499" y="295342"/>
                </a:lnTo>
                <a:lnTo>
                  <a:pt x="951" y="293925"/>
                </a:lnTo>
                <a:lnTo>
                  <a:pt x="72" y="284522"/>
                </a:lnTo>
                <a:lnTo>
                  <a:pt x="0" y="281752"/>
                </a:lnTo>
                <a:lnTo>
                  <a:pt x="945" y="278912"/>
                </a:lnTo>
                <a:lnTo>
                  <a:pt x="4644" y="273111"/>
                </a:lnTo>
                <a:lnTo>
                  <a:pt x="12246" y="264579"/>
                </a:lnTo>
                <a:lnTo>
                  <a:pt x="22247" y="254173"/>
                </a:lnTo>
                <a:lnTo>
                  <a:pt x="33312" y="242934"/>
                </a:lnTo>
                <a:lnTo>
                  <a:pt x="40038" y="237158"/>
                </a:lnTo>
                <a:lnTo>
                  <a:pt x="47500" y="231324"/>
                </a:lnTo>
                <a:lnTo>
                  <a:pt x="55455" y="225450"/>
                </a:lnTo>
                <a:lnTo>
                  <a:pt x="63737" y="218557"/>
                </a:lnTo>
                <a:lnTo>
                  <a:pt x="72239" y="210986"/>
                </a:lnTo>
                <a:lnTo>
                  <a:pt x="80886" y="202961"/>
                </a:lnTo>
                <a:lnTo>
                  <a:pt x="90623" y="195627"/>
                </a:lnTo>
                <a:lnTo>
                  <a:pt x="101088" y="188753"/>
                </a:lnTo>
                <a:lnTo>
                  <a:pt x="112036" y="182186"/>
                </a:lnTo>
                <a:lnTo>
                  <a:pt x="123308" y="174832"/>
                </a:lnTo>
                <a:lnTo>
                  <a:pt x="134796" y="166953"/>
                </a:lnTo>
                <a:lnTo>
                  <a:pt x="146427" y="158723"/>
                </a:lnTo>
                <a:lnTo>
                  <a:pt x="158153" y="151252"/>
                </a:lnTo>
                <a:lnTo>
                  <a:pt x="169944" y="144288"/>
                </a:lnTo>
                <a:lnTo>
                  <a:pt x="181777" y="137660"/>
                </a:lnTo>
                <a:lnTo>
                  <a:pt x="193638" y="132249"/>
                </a:lnTo>
                <a:lnTo>
                  <a:pt x="217412" y="123591"/>
                </a:lnTo>
                <a:lnTo>
                  <a:pt x="243868" y="113791"/>
                </a:lnTo>
                <a:lnTo>
                  <a:pt x="390219" y="55915"/>
                </a:lnTo>
                <a:lnTo>
                  <a:pt x="419989" y="46670"/>
                </a:lnTo>
                <a:lnTo>
                  <a:pt x="448780" y="38262"/>
                </a:lnTo>
                <a:lnTo>
                  <a:pt x="462019" y="33242"/>
                </a:lnTo>
                <a:lnTo>
                  <a:pt x="487323" y="24356"/>
                </a:lnTo>
                <a:lnTo>
                  <a:pt x="511812" y="20408"/>
                </a:lnTo>
                <a:lnTo>
                  <a:pt x="538587" y="16007"/>
                </a:lnTo>
                <a:lnTo>
                  <a:pt x="565053" y="11735"/>
                </a:lnTo>
                <a:lnTo>
                  <a:pt x="597697" y="8338"/>
                </a:lnTo>
                <a:lnTo>
                  <a:pt x="631095" y="2481"/>
                </a:lnTo>
                <a:lnTo>
                  <a:pt x="666929" y="0"/>
                </a:lnTo>
                <a:lnTo>
                  <a:pt x="681684" y="653"/>
                </a:lnTo>
                <a:lnTo>
                  <a:pt x="715435" y="6511"/>
                </a:lnTo>
                <a:lnTo>
                  <a:pt x="746048" y="7961"/>
                </a:lnTo>
                <a:lnTo>
                  <a:pt x="778359" y="9240"/>
                </a:lnTo>
                <a:lnTo>
                  <a:pt x="813433" y="15372"/>
                </a:lnTo>
                <a:lnTo>
                  <a:pt x="842780" y="16692"/>
                </a:lnTo>
                <a:lnTo>
                  <a:pt x="863130" y="17993"/>
                </a:lnTo>
                <a:lnTo>
                  <a:pt x="895029" y="26913"/>
                </a:lnTo>
                <a:lnTo>
                  <a:pt x="912175" y="31466"/>
                </a:lnTo>
                <a:lnTo>
                  <a:pt x="944812" y="37034"/>
                </a:lnTo>
                <a:lnTo>
                  <a:pt x="964471" y="44608"/>
                </a:lnTo>
                <a:lnTo>
                  <a:pt x="982876" y="53136"/>
                </a:lnTo>
                <a:lnTo>
                  <a:pt x="1024799" y="73813"/>
                </a:lnTo>
                <a:lnTo>
                  <a:pt x="1037940" y="82735"/>
                </a:lnTo>
                <a:lnTo>
                  <a:pt x="1057421" y="94639"/>
                </a:lnTo>
                <a:lnTo>
                  <a:pt x="1065128" y="100592"/>
                </a:lnTo>
                <a:lnTo>
                  <a:pt x="1071863" y="109191"/>
                </a:lnTo>
                <a:lnTo>
                  <a:pt x="1078167" y="118635"/>
                </a:lnTo>
                <a:lnTo>
                  <a:pt x="1084280" y="126140"/>
                </a:lnTo>
                <a:lnTo>
                  <a:pt x="1090307" y="132782"/>
                </a:lnTo>
                <a:lnTo>
                  <a:pt x="1099284" y="142100"/>
                </a:lnTo>
                <a:lnTo>
                  <a:pt x="1105252" y="149136"/>
                </a:lnTo>
                <a:lnTo>
                  <a:pt x="1111215" y="158879"/>
                </a:lnTo>
                <a:lnTo>
                  <a:pt x="1117175" y="167176"/>
                </a:lnTo>
                <a:lnTo>
                  <a:pt x="1120156" y="170778"/>
                </a:lnTo>
                <a:lnTo>
                  <a:pt x="1123467" y="177427"/>
                </a:lnTo>
                <a:lnTo>
                  <a:pt x="1124350" y="180588"/>
                </a:lnTo>
                <a:lnTo>
                  <a:pt x="1127979" y="186748"/>
                </a:lnTo>
                <a:lnTo>
                  <a:pt x="1130338" y="189779"/>
                </a:lnTo>
                <a:lnTo>
                  <a:pt x="1132958" y="195793"/>
                </a:lnTo>
                <a:lnTo>
                  <a:pt x="1133657" y="198786"/>
                </a:lnTo>
                <a:lnTo>
                  <a:pt x="1137082" y="204757"/>
                </a:lnTo>
                <a:lnTo>
                  <a:pt x="1139385" y="207739"/>
                </a:lnTo>
                <a:lnTo>
                  <a:pt x="1141945" y="213697"/>
                </a:lnTo>
                <a:lnTo>
                  <a:pt x="1143588" y="220866"/>
                </a:lnTo>
                <a:lnTo>
                  <a:pt x="1151654" y="230164"/>
                </a:lnTo>
                <a:lnTo>
                  <a:pt x="1152080" y="229638"/>
                </a:lnTo>
                <a:lnTo>
                  <a:pt x="1152819" y="223750"/>
                </a:lnTo>
                <a:lnTo>
                  <a:pt x="1151864" y="223377"/>
                </a:lnTo>
                <a:lnTo>
                  <a:pt x="1148153" y="222963"/>
                </a:lnTo>
                <a:lnTo>
                  <a:pt x="1146766" y="221860"/>
                </a:lnTo>
                <a:lnTo>
                  <a:pt x="1145842" y="220133"/>
                </a:lnTo>
                <a:lnTo>
                  <a:pt x="1144358" y="214972"/>
                </a:lnTo>
                <a:lnTo>
                  <a:pt x="1144101" y="209337"/>
                </a:lnTo>
                <a:lnTo>
                  <a:pt x="1143072" y="206823"/>
                </a:lnTo>
                <a:lnTo>
                  <a:pt x="1136879" y="198544"/>
                </a:lnTo>
                <a:lnTo>
                  <a:pt x="1131561" y="192743"/>
                </a:lnTo>
                <a:lnTo>
                  <a:pt x="1128753" y="190800"/>
                </a:lnTo>
                <a:lnTo>
                  <a:pt x="1122984" y="188640"/>
                </a:lnTo>
                <a:lnTo>
                  <a:pt x="1114153" y="187424"/>
                </a:lnTo>
                <a:lnTo>
                  <a:pt x="1111188" y="188246"/>
                </a:lnTo>
                <a:lnTo>
                  <a:pt x="1099300" y="195842"/>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3" name="SMARTInkAnnotation343"/>
          <p:cNvSpPr/>
          <p:nvPr/>
        </p:nvSpPr>
        <p:spPr bwMode="auto">
          <a:xfrm>
            <a:off x="3571247" y="5009554"/>
            <a:ext cx="155286" cy="160691"/>
          </a:xfrm>
          <a:custGeom>
            <a:avLst/>
            <a:gdLst/>
            <a:ahLst/>
            <a:cxnLst/>
            <a:rect l="0" t="0" r="0" b="0"/>
            <a:pathLst>
              <a:path w="155286" h="160691">
                <a:moveTo>
                  <a:pt x="8571" y="133946"/>
                </a:moveTo>
                <a:lnTo>
                  <a:pt x="3825" y="138686"/>
                </a:lnTo>
                <a:lnTo>
                  <a:pt x="2427" y="141075"/>
                </a:lnTo>
                <a:lnTo>
                  <a:pt x="1496" y="143659"/>
                </a:lnTo>
                <a:lnTo>
                  <a:pt x="875" y="146374"/>
                </a:lnTo>
                <a:lnTo>
                  <a:pt x="460" y="149177"/>
                </a:lnTo>
                <a:lnTo>
                  <a:pt x="184" y="152037"/>
                </a:lnTo>
                <a:lnTo>
                  <a:pt x="0" y="154936"/>
                </a:lnTo>
                <a:lnTo>
                  <a:pt x="871" y="156869"/>
                </a:lnTo>
                <a:lnTo>
                  <a:pt x="2444" y="158158"/>
                </a:lnTo>
                <a:lnTo>
                  <a:pt x="4486" y="159017"/>
                </a:lnTo>
                <a:lnTo>
                  <a:pt x="6841" y="159590"/>
                </a:lnTo>
                <a:lnTo>
                  <a:pt x="9404" y="159971"/>
                </a:lnTo>
                <a:lnTo>
                  <a:pt x="12105" y="160226"/>
                </a:lnTo>
                <a:lnTo>
                  <a:pt x="15893" y="160395"/>
                </a:lnTo>
                <a:lnTo>
                  <a:pt x="29721" y="160634"/>
                </a:lnTo>
                <a:lnTo>
                  <a:pt x="37172" y="160690"/>
                </a:lnTo>
                <a:lnTo>
                  <a:pt x="41543" y="159713"/>
                </a:lnTo>
                <a:lnTo>
                  <a:pt x="46443" y="158069"/>
                </a:lnTo>
                <a:lnTo>
                  <a:pt x="51696" y="155981"/>
                </a:lnTo>
                <a:lnTo>
                  <a:pt x="57185" y="153597"/>
                </a:lnTo>
                <a:lnTo>
                  <a:pt x="68580" y="148302"/>
                </a:lnTo>
                <a:lnTo>
                  <a:pt x="103952" y="130923"/>
                </a:lnTo>
                <a:lnTo>
                  <a:pt x="108906" y="126970"/>
                </a:lnTo>
                <a:lnTo>
                  <a:pt x="113201" y="122350"/>
                </a:lnTo>
                <a:lnTo>
                  <a:pt x="117059" y="117285"/>
                </a:lnTo>
                <a:lnTo>
                  <a:pt x="121616" y="111924"/>
                </a:lnTo>
                <a:lnTo>
                  <a:pt x="126641" y="106366"/>
                </a:lnTo>
                <a:lnTo>
                  <a:pt x="131977" y="100677"/>
                </a:lnTo>
                <a:lnTo>
                  <a:pt x="136527" y="94899"/>
                </a:lnTo>
                <a:lnTo>
                  <a:pt x="140555" y="89063"/>
                </a:lnTo>
                <a:lnTo>
                  <a:pt x="144232" y="83188"/>
                </a:lnTo>
                <a:lnTo>
                  <a:pt x="147677" y="77287"/>
                </a:lnTo>
                <a:lnTo>
                  <a:pt x="150967" y="71368"/>
                </a:lnTo>
                <a:lnTo>
                  <a:pt x="154154" y="65439"/>
                </a:lnTo>
                <a:lnTo>
                  <a:pt x="155285" y="58509"/>
                </a:lnTo>
                <a:lnTo>
                  <a:pt x="155046" y="50912"/>
                </a:lnTo>
                <a:lnTo>
                  <a:pt x="153893" y="42871"/>
                </a:lnTo>
                <a:lnTo>
                  <a:pt x="153125" y="36518"/>
                </a:lnTo>
                <a:lnTo>
                  <a:pt x="152612" y="31291"/>
                </a:lnTo>
                <a:lnTo>
                  <a:pt x="152271" y="26814"/>
                </a:lnTo>
                <a:lnTo>
                  <a:pt x="151050" y="21845"/>
                </a:lnTo>
                <a:lnTo>
                  <a:pt x="149243" y="16548"/>
                </a:lnTo>
                <a:lnTo>
                  <a:pt x="147045" y="11032"/>
                </a:lnTo>
                <a:lnTo>
                  <a:pt x="144587" y="7355"/>
                </a:lnTo>
                <a:lnTo>
                  <a:pt x="141955" y="4903"/>
                </a:lnTo>
                <a:lnTo>
                  <a:pt x="139207" y="3269"/>
                </a:lnTo>
                <a:lnTo>
                  <a:pt x="136382" y="2179"/>
                </a:lnTo>
                <a:lnTo>
                  <a:pt x="133505" y="1453"/>
                </a:lnTo>
                <a:lnTo>
                  <a:pt x="124772" y="0"/>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4" name="SMARTInkAnnotation344"/>
          <p:cNvSpPr/>
          <p:nvPr/>
        </p:nvSpPr>
        <p:spPr bwMode="auto">
          <a:xfrm>
            <a:off x="5592920" y="5232797"/>
            <a:ext cx="239419" cy="160735"/>
          </a:xfrm>
          <a:custGeom>
            <a:avLst/>
            <a:gdLst/>
            <a:ahLst/>
            <a:cxnLst/>
            <a:rect l="0" t="0" r="0" b="0"/>
            <a:pathLst>
              <a:path w="239419" h="160735">
                <a:moveTo>
                  <a:pt x="123216" y="0"/>
                </a:moveTo>
                <a:lnTo>
                  <a:pt x="106030" y="0"/>
                </a:lnTo>
                <a:lnTo>
                  <a:pt x="99841" y="992"/>
                </a:lnTo>
                <a:lnTo>
                  <a:pt x="92735" y="2645"/>
                </a:lnTo>
                <a:lnTo>
                  <a:pt x="85019" y="4740"/>
                </a:lnTo>
                <a:lnTo>
                  <a:pt x="77887" y="8121"/>
                </a:lnTo>
                <a:lnTo>
                  <a:pt x="71148" y="12359"/>
                </a:lnTo>
                <a:lnTo>
                  <a:pt x="64668" y="17169"/>
                </a:lnTo>
                <a:lnTo>
                  <a:pt x="58362" y="21368"/>
                </a:lnTo>
                <a:lnTo>
                  <a:pt x="52171" y="25159"/>
                </a:lnTo>
                <a:lnTo>
                  <a:pt x="46057" y="28679"/>
                </a:lnTo>
                <a:lnTo>
                  <a:pt x="39996" y="33010"/>
                </a:lnTo>
                <a:lnTo>
                  <a:pt x="33968" y="37882"/>
                </a:lnTo>
                <a:lnTo>
                  <a:pt x="27963" y="43114"/>
                </a:lnTo>
                <a:lnTo>
                  <a:pt x="22967" y="49579"/>
                </a:lnTo>
                <a:lnTo>
                  <a:pt x="18643" y="56865"/>
                </a:lnTo>
                <a:lnTo>
                  <a:pt x="4567" y="85205"/>
                </a:lnTo>
                <a:lnTo>
                  <a:pt x="2403" y="91530"/>
                </a:lnTo>
                <a:lnTo>
                  <a:pt x="961" y="97731"/>
                </a:lnTo>
                <a:lnTo>
                  <a:pt x="0" y="103849"/>
                </a:lnTo>
                <a:lnTo>
                  <a:pt x="1345" y="109912"/>
                </a:lnTo>
                <a:lnTo>
                  <a:pt x="4228" y="115939"/>
                </a:lnTo>
                <a:lnTo>
                  <a:pt x="8137" y="121941"/>
                </a:lnTo>
                <a:lnTo>
                  <a:pt x="12729" y="126934"/>
                </a:lnTo>
                <a:lnTo>
                  <a:pt x="17777" y="131256"/>
                </a:lnTo>
                <a:lnTo>
                  <a:pt x="23128" y="135129"/>
                </a:lnTo>
                <a:lnTo>
                  <a:pt x="29675" y="138703"/>
                </a:lnTo>
                <a:lnTo>
                  <a:pt x="37019" y="142078"/>
                </a:lnTo>
                <a:lnTo>
                  <a:pt x="44895" y="145320"/>
                </a:lnTo>
                <a:lnTo>
                  <a:pt x="54118" y="148474"/>
                </a:lnTo>
                <a:lnTo>
                  <a:pt x="64240" y="151568"/>
                </a:lnTo>
                <a:lnTo>
                  <a:pt x="74960" y="154624"/>
                </a:lnTo>
                <a:lnTo>
                  <a:pt x="87073" y="156661"/>
                </a:lnTo>
                <a:lnTo>
                  <a:pt x="100114" y="158018"/>
                </a:lnTo>
                <a:lnTo>
                  <a:pt x="113774" y="158924"/>
                </a:lnTo>
                <a:lnTo>
                  <a:pt x="126853" y="159527"/>
                </a:lnTo>
                <a:lnTo>
                  <a:pt x="151980" y="160198"/>
                </a:lnTo>
                <a:lnTo>
                  <a:pt x="224910" y="160713"/>
                </a:lnTo>
                <a:lnTo>
                  <a:pt x="239418" y="160734"/>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5" name="SMARTInkAnnotation345"/>
          <p:cNvSpPr/>
          <p:nvPr/>
        </p:nvSpPr>
        <p:spPr bwMode="auto">
          <a:xfrm>
            <a:off x="5626751" y="4958748"/>
            <a:ext cx="17836" cy="149034"/>
          </a:xfrm>
          <a:custGeom>
            <a:avLst/>
            <a:gdLst/>
            <a:ahLst/>
            <a:cxnLst/>
            <a:rect l="0" t="0" r="0" b="0"/>
            <a:pathLst>
              <a:path w="17836" h="149034">
                <a:moveTo>
                  <a:pt x="0" y="149033"/>
                </a:moveTo>
                <a:lnTo>
                  <a:pt x="0" y="127783"/>
                </a:lnTo>
                <a:lnTo>
                  <a:pt x="993" y="123952"/>
                </a:lnTo>
                <a:lnTo>
                  <a:pt x="2648" y="119414"/>
                </a:lnTo>
                <a:lnTo>
                  <a:pt x="4745" y="114404"/>
                </a:lnTo>
                <a:lnTo>
                  <a:pt x="7136" y="108088"/>
                </a:lnTo>
                <a:lnTo>
                  <a:pt x="12441" y="93132"/>
                </a:lnTo>
                <a:lnTo>
                  <a:pt x="14253" y="85968"/>
                </a:lnTo>
                <a:lnTo>
                  <a:pt x="15461" y="79208"/>
                </a:lnTo>
                <a:lnTo>
                  <a:pt x="16266" y="72718"/>
                </a:lnTo>
                <a:lnTo>
                  <a:pt x="16803" y="65414"/>
                </a:lnTo>
                <a:lnTo>
                  <a:pt x="17161" y="57568"/>
                </a:lnTo>
                <a:lnTo>
                  <a:pt x="17559" y="40913"/>
                </a:lnTo>
                <a:lnTo>
                  <a:pt x="17835" y="6583"/>
                </a:lnTo>
                <a:lnTo>
                  <a:pt x="16856" y="3465"/>
                </a:lnTo>
                <a:lnTo>
                  <a:pt x="15210" y="1386"/>
                </a:lnTo>
                <a:lnTo>
                  <a:pt x="13119" y="0"/>
                </a:lnTo>
                <a:lnTo>
                  <a:pt x="11726" y="68"/>
                </a:lnTo>
                <a:lnTo>
                  <a:pt x="10797" y="1106"/>
                </a:lnTo>
                <a:lnTo>
                  <a:pt x="10177" y="2789"/>
                </a:lnTo>
                <a:lnTo>
                  <a:pt x="8771" y="4905"/>
                </a:lnTo>
                <a:lnTo>
                  <a:pt x="6841" y="7307"/>
                </a:lnTo>
                <a:lnTo>
                  <a:pt x="0" y="15087"/>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6" name="SMARTInkAnnotation346"/>
          <p:cNvSpPr/>
          <p:nvPr/>
        </p:nvSpPr>
        <p:spPr bwMode="auto">
          <a:xfrm>
            <a:off x="5349655" y="5287724"/>
            <a:ext cx="125141" cy="16511"/>
          </a:xfrm>
          <a:custGeom>
            <a:avLst/>
            <a:gdLst/>
            <a:ahLst/>
            <a:cxnLst/>
            <a:rect l="0" t="0" r="0" b="0"/>
            <a:pathLst>
              <a:path w="125141" h="16511">
                <a:moveTo>
                  <a:pt x="125140" y="16510"/>
                </a:moveTo>
                <a:lnTo>
                  <a:pt x="120395" y="16510"/>
                </a:lnTo>
                <a:lnTo>
                  <a:pt x="117011" y="15518"/>
                </a:lnTo>
                <a:lnTo>
                  <a:pt x="112769" y="13864"/>
                </a:lnTo>
                <a:lnTo>
                  <a:pt x="107954" y="11770"/>
                </a:lnTo>
                <a:lnTo>
                  <a:pt x="102758" y="10373"/>
                </a:lnTo>
                <a:lnTo>
                  <a:pt x="97307" y="9442"/>
                </a:lnTo>
                <a:lnTo>
                  <a:pt x="91688" y="8822"/>
                </a:lnTo>
                <a:lnTo>
                  <a:pt x="84961" y="7415"/>
                </a:lnTo>
                <a:lnTo>
                  <a:pt x="77497" y="5486"/>
                </a:lnTo>
                <a:lnTo>
                  <a:pt x="69542" y="3208"/>
                </a:lnTo>
                <a:lnTo>
                  <a:pt x="62252" y="1689"/>
                </a:lnTo>
                <a:lnTo>
                  <a:pt x="55406" y="676"/>
                </a:lnTo>
                <a:lnTo>
                  <a:pt x="48856" y="0"/>
                </a:lnTo>
                <a:lnTo>
                  <a:pt x="43495" y="543"/>
                </a:lnTo>
                <a:lnTo>
                  <a:pt x="38928" y="1897"/>
                </a:lnTo>
                <a:lnTo>
                  <a:pt x="34891" y="3791"/>
                </a:lnTo>
                <a:lnTo>
                  <a:pt x="30213" y="5054"/>
                </a:lnTo>
                <a:lnTo>
                  <a:pt x="25108" y="5896"/>
                </a:lnTo>
                <a:lnTo>
                  <a:pt x="12132" y="7248"/>
                </a:lnTo>
                <a:lnTo>
                  <a:pt x="10075" y="8351"/>
                </a:lnTo>
                <a:lnTo>
                  <a:pt x="7710" y="10078"/>
                </a:lnTo>
                <a:lnTo>
                  <a:pt x="0" y="16510"/>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7" name="SMARTInkAnnotation347"/>
          <p:cNvSpPr/>
          <p:nvPr/>
        </p:nvSpPr>
        <p:spPr bwMode="auto">
          <a:xfrm>
            <a:off x="5617812" y="5545335"/>
            <a:ext cx="17879" cy="133947"/>
          </a:xfrm>
          <a:custGeom>
            <a:avLst/>
            <a:gdLst/>
            <a:ahLst/>
            <a:cxnLst/>
            <a:rect l="0" t="0" r="0" b="0"/>
            <a:pathLst>
              <a:path w="17879" h="133947">
                <a:moveTo>
                  <a:pt x="17878" y="0"/>
                </a:moveTo>
                <a:lnTo>
                  <a:pt x="10181" y="0"/>
                </a:lnTo>
                <a:lnTo>
                  <a:pt x="9767" y="992"/>
                </a:lnTo>
                <a:lnTo>
                  <a:pt x="9307" y="4740"/>
                </a:lnTo>
                <a:lnTo>
                  <a:pt x="9184" y="8122"/>
                </a:lnTo>
                <a:lnTo>
                  <a:pt x="8987" y="25160"/>
                </a:lnTo>
                <a:lnTo>
                  <a:pt x="8939" y="133376"/>
                </a:lnTo>
                <a:lnTo>
                  <a:pt x="7946" y="133566"/>
                </a:lnTo>
                <a:lnTo>
                  <a:pt x="6291" y="133693"/>
                </a:lnTo>
                <a:lnTo>
                  <a:pt x="0" y="133946"/>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8" name="SMARTInkAnnotation348"/>
          <p:cNvSpPr/>
          <p:nvPr/>
        </p:nvSpPr>
        <p:spPr bwMode="auto">
          <a:xfrm>
            <a:off x="5555242" y="5750718"/>
            <a:ext cx="35756" cy="132137"/>
          </a:xfrm>
          <a:custGeom>
            <a:avLst/>
            <a:gdLst/>
            <a:ahLst/>
            <a:cxnLst/>
            <a:rect l="0" t="0" r="0" b="0"/>
            <a:pathLst>
              <a:path w="35756" h="132137">
                <a:moveTo>
                  <a:pt x="35755" y="0"/>
                </a:moveTo>
                <a:lnTo>
                  <a:pt x="23314" y="24858"/>
                </a:lnTo>
                <a:lnTo>
                  <a:pt x="21501" y="30463"/>
                </a:lnTo>
                <a:lnTo>
                  <a:pt x="20293" y="36183"/>
                </a:lnTo>
                <a:lnTo>
                  <a:pt x="19488" y="41982"/>
                </a:lnTo>
                <a:lnTo>
                  <a:pt x="17958" y="47831"/>
                </a:lnTo>
                <a:lnTo>
                  <a:pt x="15945" y="53716"/>
                </a:lnTo>
                <a:lnTo>
                  <a:pt x="13609" y="59623"/>
                </a:lnTo>
                <a:lnTo>
                  <a:pt x="12052" y="65546"/>
                </a:lnTo>
                <a:lnTo>
                  <a:pt x="11015" y="71479"/>
                </a:lnTo>
                <a:lnTo>
                  <a:pt x="10323" y="77418"/>
                </a:lnTo>
                <a:lnTo>
                  <a:pt x="9861" y="83363"/>
                </a:lnTo>
                <a:lnTo>
                  <a:pt x="9553" y="89309"/>
                </a:lnTo>
                <a:lnTo>
                  <a:pt x="9121" y="104514"/>
                </a:lnTo>
                <a:lnTo>
                  <a:pt x="8942" y="132136"/>
                </a:lnTo>
                <a:lnTo>
                  <a:pt x="8939" y="126098"/>
                </a:lnTo>
                <a:lnTo>
                  <a:pt x="7945" y="124745"/>
                </a:lnTo>
                <a:lnTo>
                  <a:pt x="6291" y="122851"/>
                </a:lnTo>
                <a:lnTo>
                  <a:pt x="4194" y="120596"/>
                </a:lnTo>
                <a:lnTo>
                  <a:pt x="2796" y="118101"/>
                </a:lnTo>
                <a:lnTo>
                  <a:pt x="1864" y="115445"/>
                </a:lnTo>
                <a:lnTo>
                  <a:pt x="0" y="107157"/>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9" name="SMARTInkAnnotation349"/>
          <p:cNvSpPr/>
          <p:nvPr/>
        </p:nvSpPr>
        <p:spPr bwMode="auto">
          <a:xfrm>
            <a:off x="5564181" y="5804296"/>
            <a:ext cx="80448" cy="44650"/>
          </a:xfrm>
          <a:custGeom>
            <a:avLst/>
            <a:gdLst/>
            <a:ahLst/>
            <a:cxnLst/>
            <a:rect l="0" t="0" r="0" b="0"/>
            <a:pathLst>
              <a:path w="80448" h="44650">
                <a:moveTo>
                  <a:pt x="0" y="44649"/>
                </a:moveTo>
                <a:lnTo>
                  <a:pt x="4744" y="39909"/>
                </a:lnTo>
                <a:lnTo>
                  <a:pt x="7136" y="38512"/>
                </a:lnTo>
                <a:lnTo>
                  <a:pt x="9723" y="37581"/>
                </a:lnTo>
                <a:lnTo>
                  <a:pt x="12441" y="36960"/>
                </a:lnTo>
                <a:lnTo>
                  <a:pt x="16239" y="35555"/>
                </a:lnTo>
                <a:lnTo>
                  <a:pt x="20758" y="33625"/>
                </a:lnTo>
                <a:lnTo>
                  <a:pt x="25756" y="31347"/>
                </a:lnTo>
                <a:lnTo>
                  <a:pt x="30082" y="28835"/>
                </a:lnTo>
                <a:lnTo>
                  <a:pt x="33959" y="26169"/>
                </a:lnTo>
                <a:lnTo>
                  <a:pt x="37537" y="23399"/>
                </a:lnTo>
                <a:lnTo>
                  <a:pt x="41908" y="21553"/>
                </a:lnTo>
                <a:lnTo>
                  <a:pt x="46810" y="20322"/>
                </a:lnTo>
                <a:lnTo>
                  <a:pt x="52063" y="19502"/>
                </a:lnTo>
                <a:lnTo>
                  <a:pt x="56558" y="17962"/>
                </a:lnTo>
                <a:lnTo>
                  <a:pt x="60548" y="15944"/>
                </a:lnTo>
                <a:lnTo>
                  <a:pt x="64202" y="13606"/>
                </a:lnTo>
                <a:lnTo>
                  <a:pt x="67631" y="11055"/>
                </a:lnTo>
                <a:lnTo>
                  <a:pt x="70909" y="8362"/>
                </a:lnTo>
                <a:lnTo>
                  <a:pt x="80447" y="0"/>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0" name="SMARTInkAnnotation350"/>
          <p:cNvSpPr/>
          <p:nvPr/>
        </p:nvSpPr>
        <p:spPr bwMode="auto">
          <a:xfrm>
            <a:off x="5645038" y="5804296"/>
            <a:ext cx="26407" cy="102023"/>
          </a:xfrm>
          <a:custGeom>
            <a:avLst/>
            <a:gdLst/>
            <a:ahLst/>
            <a:cxnLst/>
            <a:rect l="0" t="0" r="0" b="0"/>
            <a:pathLst>
              <a:path w="26407" h="102023">
                <a:moveTo>
                  <a:pt x="26406" y="0"/>
                </a:moveTo>
                <a:lnTo>
                  <a:pt x="13965" y="24858"/>
                </a:lnTo>
                <a:lnTo>
                  <a:pt x="12153" y="30463"/>
                </a:lnTo>
                <a:lnTo>
                  <a:pt x="10945" y="36183"/>
                </a:lnTo>
                <a:lnTo>
                  <a:pt x="10139" y="41982"/>
                </a:lnTo>
                <a:lnTo>
                  <a:pt x="8609" y="48825"/>
                </a:lnTo>
                <a:lnTo>
                  <a:pt x="6596" y="56362"/>
                </a:lnTo>
                <a:lnTo>
                  <a:pt x="4260" y="64364"/>
                </a:lnTo>
                <a:lnTo>
                  <a:pt x="2704" y="70691"/>
                </a:lnTo>
                <a:lnTo>
                  <a:pt x="1666" y="75901"/>
                </a:lnTo>
                <a:lnTo>
                  <a:pt x="974" y="80366"/>
                </a:lnTo>
                <a:lnTo>
                  <a:pt x="513" y="84336"/>
                </a:lnTo>
                <a:lnTo>
                  <a:pt x="205" y="87974"/>
                </a:lnTo>
                <a:lnTo>
                  <a:pt x="0" y="91391"/>
                </a:lnTo>
                <a:lnTo>
                  <a:pt x="857" y="94662"/>
                </a:lnTo>
                <a:lnTo>
                  <a:pt x="2421" y="97835"/>
                </a:lnTo>
                <a:lnTo>
                  <a:pt x="4457" y="100942"/>
                </a:lnTo>
                <a:lnTo>
                  <a:pt x="5814" y="102022"/>
                </a:lnTo>
                <a:lnTo>
                  <a:pt x="6719" y="101749"/>
                </a:lnTo>
                <a:lnTo>
                  <a:pt x="7322" y="100575"/>
                </a:lnTo>
                <a:lnTo>
                  <a:pt x="7725" y="98801"/>
                </a:lnTo>
                <a:lnTo>
                  <a:pt x="7992" y="96624"/>
                </a:lnTo>
                <a:lnTo>
                  <a:pt x="8171" y="94183"/>
                </a:lnTo>
                <a:lnTo>
                  <a:pt x="8290" y="91562"/>
                </a:lnTo>
                <a:lnTo>
                  <a:pt x="8528" y="80368"/>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1" name="SMARTInkAnnotation351"/>
          <p:cNvSpPr/>
          <p:nvPr/>
        </p:nvSpPr>
        <p:spPr bwMode="auto">
          <a:xfrm>
            <a:off x="5537365" y="4697016"/>
            <a:ext cx="26817" cy="160089"/>
          </a:xfrm>
          <a:custGeom>
            <a:avLst/>
            <a:gdLst/>
            <a:ahLst/>
            <a:cxnLst/>
            <a:rect l="0" t="0" r="0" b="0"/>
            <a:pathLst>
              <a:path w="26817" h="160089">
                <a:moveTo>
                  <a:pt x="26816" y="0"/>
                </a:moveTo>
                <a:lnTo>
                  <a:pt x="26816" y="12428"/>
                </a:lnTo>
                <a:lnTo>
                  <a:pt x="25823" y="16223"/>
                </a:lnTo>
                <a:lnTo>
                  <a:pt x="24168" y="20737"/>
                </a:lnTo>
                <a:lnTo>
                  <a:pt x="22071" y="25731"/>
                </a:lnTo>
                <a:lnTo>
                  <a:pt x="20673" y="30052"/>
                </a:lnTo>
                <a:lnTo>
                  <a:pt x="19741" y="33925"/>
                </a:lnTo>
                <a:lnTo>
                  <a:pt x="19119" y="37499"/>
                </a:lnTo>
                <a:lnTo>
                  <a:pt x="18705" y="42859"/>
                </a:lnTo>
                <a:lnTo>
                  <a:pt x="18429" y="49408"/>
                </a:lnTo>
                <a:lnTo>
                  <a:pt x="18041" y="70201"/>
                </a:lnTo>
                <a:lnTo>
                  <a:pt x="17986" y="76567"/>
                </a:lnTo>
                <a:lnTo>
                  <a:pt x="16957" y="82794"/>
                </a:lnTo>
                <a:lnTo>
                  <a:pt x="15278" y="88930"/>
                </a:lnTo>
                <a:lnTo>
                  <a:pt x="13165" y="95005"/>
                </a:lnTo>
                <a:lnTo>
                  <a:pt x="11756" y="101039"/>
                </a:lnTo>
                <a:lnTo>
                  <a:pt x="10817" y="107047"/>
                </a:lnTo>
                <a:lnTo>
                  <a:pt x="10190" y="113036"/>
                </a:lnTo>
                <a:lnTo>
                  <a:pt x="9773" y="118021"/>
                </a:lnTo>
                <a:lnTo>
                  <a:pt x="9495" y="122337"/>
                </a:lnTo>
                <a:lnTo>
                  <a:pt x="9310" y="126206"/>
                </a:lnTo>
                <a:lnTo>
                  <a:pt x="9104" y="135796"/>
                </a:lnTo>
                <a:lnTo>
                  <a:pt x="8949" y="158556"/>
                </a:lnTo>
                <a:lnTo>
                  <a:pt x="7952" y="159281"/>
                </a:lnTo>
                <a:lnTo>
                  <a:pt x="6295" y="159766"/>
                </a:lnTo>
                <a:lnTo>
                  <a:pt x="4197" y="160088"/>
                </a:lnTo>
                <a:lnTo>
                  <a:pt x="2798" y="159311"/>
                </a:lnTo>
                <a:lnTo>
                  <a:pt x="1866" y="157801"/>
                </a:lnTo>
                <a:lnTo>
                  <a:pt x="0" y="151804"/>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2" name="SMARTInkAnnotation352"/>
          <p:cNvSpPr/>
          <p:nvPr/>
        </p:nvSpPr>
        <p:spPr bwMode="auto">
          <a:xfrm>
            <a:off x="5573119" y="4750594"/>
            <a:ext cx="89387" cy="44649"/>
          </a:xfrm>
          <a:custGeom>
            <a:avLst/>
            <a:gdLst/>
            <a:ahLst/>
            <a:cxnLst/>
            <a:rect l="0" t="0" r="0" b="0"/>
            <a:pathLst>
              <a:path w="89387" h="44649">
                <a:moveTo>
                  <a:pt x="0" y="44648"/>
                </a:moveTo>
                <a:lnTo>
                  <a:pt x="21012" y="44648"/>
                </a:lnTo>
                <a:lnTo>
                  <a:pt x="24933" y="43656"/>
                </a:lnTo>
                <a:lnTo>
                  <a:pt x="29533" y="42002"/>
                </a:lnTo>
                <a:lnTo>
                  <a:pt x="34587" y="39908"/>
                </a:lnTo>
                <a:lnTo>
                  <a:pt x="38948" y="37519"/>
                </a:lnTo>
                <a:lnTo>
                  <a:pt x="42849" y="34935"/>
                </a:lnTo>
                <a:lnTo>
                  <a:pt x="46444" y="32219"/>
                </a:lnTo>
                <a:lnTo>
                  <a:pt x="49833" y="29416"/>
                </a:lnTo>
                <a:lnTo>
                  <a:pt x="53086" y="26557"/>
                </a:lnTo>
                <a:lnTo>
                  <a:pt x="59348" y="20732"/>
                </a:lnTo>
                <a:lnTo>
                  <a:pt x="65441" y="14837"/>
                </a:lnTo>
                <a:lnTo>
                  <a:pt x="69450" y="11875"/>
                </a:lnTo>
                <a:lnTo>
                  <a:pt x="74109" y="8909"/>
                </a:lnTo>
                <a:lnTo>
                  <a:pt x="89386" y="0"/>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3" name="SMARTInkAnnotation353"/>
          <p:cNvSpPr/>
          <p:nvPr/>
        </p:nvSpPr>
        <p:spPr bwMode="auto">
          <a:xfrm>
            <a:off x="5646239" y="4732734"/>
            <a:ext cx="25206" cy="178595"/>
          </a:xfrm>
          <a:custGeom>
            <a:avLst/>
            <a:gdLst/>
            <a:ahLst/>
            <a:cxnLst/>
            <a:rect l="0" t="0" r="0" b="0"/>
            <a:pathLst>
              <a:path w="25206" h="178595">
                <a:moveTo>
                  <a:pt x="16266" y="0"/>
                </a:moveTo>
                <a:lnTo>
                  <a:pt x="16266" y="4740"/>
                </a:lnTo>
                <a:lnTo>
                  <a:pt x="15273" y="7129"/>
                </a:lnTo>
                <a:lnTo>
                  <a:pt x="13618" y="9714"/>
                </a:lnTo>
                <a:lnTo>
                  <a:pt x="11522" y="12429"/>
                </a:lnTo>
                <a:lnTo>
                  <a:pt x="9130" y="15231"/>
                </a:lnTo>
                <a:lnTo>
                  <a:pt x="6543" y="18092"/>
                </a:lnTo>
                <a:lnTo>
                  <a:pt x="3825" y="20990"/>
                </a:lnTo>
                <a:lnTo>
                  <a:pt x="2013" y="24908"/>
                </a:lnTo>
                <a:lnTo>
                  <a:pt x="805" y="29503"/>
                </a:lnTo>
                <a:lnTo>
                  <a:pt x="0" y="34552"/>
                </a:lnTo>
                <a:lnTo>
                  <a:pt x="456" y="39902"/>
                </a:lnTo>
                <a:lnTo>
                  <a:pt x="1753" y="45453"/>
                </a:lnTo>
                <a:lnTo>
                  <a:pt x="3611" y="51137"/>
                </a:lnTo>
                <a:lnTo>
                  <a:pt x="4850" y="56912"/>
                </a:lnTo>
                <a:lnTo>
                  <a:pt x="5676" y="62746"/>
                </a:lnTo>
                <a:lnTo>
                  <a:pt x="6227" y="68620"/>
                </a:lnTo>
                <a:lnTo>
                  <a:pt x="6593" y="74521"/>
                </a:lnTo>
                <a:lnTo>
                  <a:pt x="7001" y="86367"/>
                </a:lnTo>
                <a:lnTo>
                  <a:pt x="8103" y="92305"/>
                </a:lnTo>
                <a:lnTo>
                  <a:pt x="9831" y="98247"/>
                </a:lnTo>
                <a:lnTo>
                  <a:pt x="11976" y="104194"/>
                </a:lnTo>
                <a:lnTo>
                  <a:pt x="13406" y="111135"/>
                </a:lnTo>
                <a:lnTo>
                  <a:pt x="14360" y="118738"/>
                </a:lnTo>
                <a:lnTo>
                  <a:pt x="15419" y="133140"/>
                </a:lnTo>
                <a:lnTo>
                  <a:pt x="15890" y="142848"/>
                </a:lnTo>
                <a:lnTo>
                  <a:pt x="16099" y="153115"/>
                </a:lnTo>
                <a:lnTo>
                  <a:pt x="16155" y="158632"/>
                </a:lnTo>
                <a:lnTo>
                  <a:pt x="17185" y="163302"/>
                </a:lnTo>
                <a:lnTo>
                  <a:pt x="18865" y="167407"/>
                </a:lnTo>
                <a:lnTo>
                  <a:pt x="25205" y="178594"/>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4" name="SMARTInkAnnotation354"/>
          <p:cNvSpPr/>
          <p:nvPr/>
        </p:nvSpPr>
        <p:spPr bwMode="auto">
          <a:xfrm>
            <a:off x="5206638" y="5206008"/>
            <a:ext cx="25833" cy="160576"/>
          </a:xfrm>
          <a:custGeom>
            <a:avLst/>
            <a:gdLst/>
            <a:ahLst/>
            <a:cxnLst/>
            <a:rect l="0" t="0" r="0" b="0"/>
            <a:pathLst>
              <a:path w="25833" h="160576">
                <a:moveTo>
                  <a:pt x="17877" y="0"/>
                </a:moveTo>
                <a:lnTo>
                  <a:pt x="17877" y="7688"/>
                </a:lnTo>
                <a:lnTo>
                  <a:pt x="18870" y="9094"/>
                </a:lnTo>
                <a:lnTo>
                  <a:pt x="20525" y="11024"/>
                </a:lnTo>
                <a:lnTo>
                  <a:pt x="22622" y="13302"/>
                </a:lnTo>
                <a:lnTo>
                  <a:pt x="23027" y="15813"/>
                </a:lnTo>
                <a:lnTo>
                  <a:pt x="22304" y="18480"/>
                </a:lnTo>
                <a:lnTo>
                  <a:pt x="20828" y="21249"/>
                </a:lnTo>
                <a:lnTo>
                  <a:pt x="20837" y="24088"/>
                </a:lnTo>
                <a:lnTo>
                  <a:pt x="21837" y="26973"/>
                </a:lnTo>
                <a:lnTo>
                  <a:pt x="23497" y="29888"/>
                </a:lnTo>
                <a:lnTo>
                  <a:pt x="24603" y="33815"/>
                </a:lnTo>
                <a:lnTo>
                  <a:pt x="25341" y="38419"/>
                </a:lnTo>
                <a:lnTo>
                  <a:pt x="25832" y="43472"/>
                </a:lnTo>
                <a:lnTo>
                  <a:pt x="25167" y="48824"/>
                </a:lnTo>
                <a:lnTo>
                  <a:pt x="23730" y="54378"/>
                </a:lnTo>
                <a:lnTo>
                  <a:pt x="21779" y="60065"/>
                </a:lnTo>
                <a:lnTo>
                  <a:pt x="20478" y="66832"/>
                </a:lnTo>
                <a:lnTo>
                  <a:pt x="19612" y="74320"/>
                </a:lnTo>
                <a:lnTo>
                  <a:pt x="19033" y="82289"/>
                </a:lnTo>
                <a:lnTo>
                  <a:pt x="17655" y="89586"/>
                </a:lnTo>
                <a:lnTo>
                  <a:pt x="15742" y="96435"/>
                </a:lnTo>
                <a:lnTo>
                  <a:pt x="13475" y="102984"/>
                </a:lnTo>
                <a:lnTo>
                  <a:pt x="11963" y="109336"/>
                </a:lnTo>
                <a:lnTo>
                  <a:pt x="10954" y="115555"/>
                </a:lnTo>
                <a:lnTo>
                  <a:pt x="10283" y="121685"/>
                </a:lnTo>
                <a:lnTo>
                  <a:pt x="9835" y="126763"/>
                </a:lnTo>
                <a:lnTo>
                  <a:pt x="9536" y="131142"/>
                </a:lnTo>
                <a:lnTo>
                  <a:pt x="9204" y="138652"/>
                </a:lnTo>
                <a:lnTo>
                  <a:pt x="9017" y="148459"/>
                </a:lnTo>
                <a:lnTo>
                  <a:pt x="8949" y="158921"/>
                </a:lnTo>
                <a:lnTo>
                  <a:pt x="7953" y="159525"/>
                </a:lnTo>
                <a:lnTo>
                  <a:pt x="6295" y="159928"/>
                </a:lnTo>
                <a:lnTo>
                  <a:pt x="1243" y="160575"/>
                </a:lnTo>
                <a:lnTo>
                  <a:pt x="829" y="159636"/>
                </a:lnTo>
                <a:lnTo>
                  <a:pt x="553" y="158017"/>
                </a:lnTo>
                <a:lnTo>
                  <a:pt x="0" y="151804"/>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5" name="SMARTInkAnnotation355"/>
          <p:cNvSpPr/>
          <p:nvPr/>
        </p:nvSpPr>
        <p:spPr bwMode="auto">
          <a:xfrm>
            <a:off x="5251331" y="5286375"/>
            <a:ext cx="44694" cy="26790"/>
          </a:xfrm>
          <a:custGeom>
            <a:avLst/>
            <a:gdLst/>
            <a:ahLst/>
            <a:cxnLst/>
            <a:rect l="0" t="0" r="0" b="0"/>
            <a:pathLst>
              <a:path w="44694" h="26790">
                <a:moveTo>
                  <a:pt x="0" y="26789"/>
                </a:moveTo>
                <a:lnTo>
                  <a:pt x="18061" y="26789"/>
                </a:lnTo>
                <a:lnTo>
                  <a:pt x="21972" y="25797"/>
                </a:lnTo>
                <a:lnTo>
                  <a:pt x="25574" y="24143"/>
                </a:lnTo>
                <a:lnTo>
                  <a:pt x="28967" y="22049"/>
                </a:lnTo>
                <a:lnTo>
                  <a:pt x="31229" y="19660"/>
                </a:lnTo>
                <a:lnTo>
                  <a:pt x="32737" y="17076"/>
                </a:lnTo>
                <a:lnTo>
                  <a:pt x="33743" y="14360"/>
                </a:lnTo>
                <a:lnTo>
                  <a:pt x="35407" y="12550"/>
                </a:lnTo>
                <a:lnTo>
                  <a:pt x="37508" y="11343"/>
                </a:lnTo>
                <a:lnTo>
                  <a:pt x="39903" y="10538"/>
                </a:lnTo>
                <a:lnTo>
                  <a:pt x="41500" y="9010"/>
                </a:lnTo>
                <a:lnTo>
                  <a:pt x="42564" y="6999"/>
                </a:lnTo>
                <a:lnTo>
                  <a:pt x="44693" y="0"/>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6" name="SMARTInkAnnotation356"/>
          <p:cNvSpPr/>
          <p:nvPr/>
        </p:nvSpPr>
        <p:spPr bwMode="auto">
          <a:xfrm>
            <a:off x="5278547" y="5259586"/>
            <a:ext cx="35355" cy="123213"/>
          </a:xfrm>
          <a:custGeom>
            <a:avLst/>
            <a:gdLst/>
            <a:ahLst/>
            <a:cxnLst/>
            <a:rect l="0" t="0" r="0" b="0"/>
            <a:pathLst>
              <a:path w="35355" h="123213">
                <a:moveTo>
                  <a:pt x="17477" y="0"/>
                </a:moveTo>
                <a:lnTo>
                  <a:pt x="17477" y="4740"/>
                </a:lnTo>
                <a:lnTo>
                  <a:pt x="16484" y="7128"/>
                </a:lnTo>
                <a:lnTo>
                  <a:pt x="14829" y="9713"/>
                </a:lnTo>
                <a:lnTo>
                  <a:pt x="12732" y="12429"/>
                </a:lnTo>
                <a:lnTo>
                  <a:pt x="11333" y="16223"/>
                </a:lnTo>
                <a:lnTo>
                  <a:pt x="10402" y="20737"/>
                </a:lnTo>
                <a:lnTo>
                  <a:pt x="9780" y="25731"/>
                </a:lnTo>
                <a:lnTo>
                  <a:pt x="8373" y="30052"/>
                </a:lnTo>
                <a:lnTo>
                  <a:pt x="6442" y="33925"/>
                </a:lnTo>
                <a:lnTo>
                  <a:pt x="4161" y="37499"/>
                </a:lnTo>
                <a:lnTo>
                  <a:pt x="2641" y="42859"/>
                </a:lnTo>
                <a:lnTo>
                  <a:pt x="1627" y="49408"/>
                </a:lnTo>
                <a:lnTo>
                  <a:pt x="951" y="56751"/>
                </a:lnTo>
                <a:lnTo>
                  <a:pt x="500" y="62639"/>
                </a:lnTo>
                <a:lnTo>
                  <a:pt x="0" y="71826"/>
                </a:lnTo>
                <a:lnTo>
                  <a:pt x="860" y="76657"/>
                </a:lnTo>
                <a:lnTo>
                  <a:pt x="2426" y="81863"/>
                </a:lnTo>
                <a:lnTo>
                  <a:pt x="4463" y="87317"/>
                </a:lnTo>
                <a:lnTo>
                  <a:pt x="5822" y="91946"/>
                </a:lnTo>
                <a:lnTo>
                  <a:pt x="6727" y="96024"/>
                </a:lnTo>
                <a:lnTo>
                  <a:pt x="7331" y="99734"/>
                </a:lnTo>
                <a:lnTo>
                  <a:pt x="8727" y="103200"/>
                </a:lnTo>
                <a:lnTo>
                  <a:pt x="10650" y="106503"/>
                </a:lnTo>
                <a:lnTo>
                  <a:pt x="12926" y="109697"/>
                </a:lnTo>
                <a:lnTo>
                  <a:pt x="14443" y="112819"/>
                </a:lnTo>
                <a:lnTo>
                  <a:pt x="15454" y="115892"/>
                </a:lnTo>
                <a:lnTo>
                  <a:pt x="16128" y="118933"/>
                </a:lnTo>
                <a:lnTo>
                  <a:pt x="17571" y="120961"/>
                </a:lnTo>
                <a:lnTo>
                  <a:pt x="19526" y="122312"/>
                </a:lnTo>
                <a:lnTo>
                  <a:pt x="21822" y="123212"/>
                </a:lnTo>
                <a:lnTo>
                  <a:pt x="24346" y="122821"/>
                </a:lnTo>
                <a:lnTo>
                  <a:pt x="27022" y="121568"/>
                </a:lnTo>
                <a:lnTo>
                  <a:pt x="35354" y="116085"/>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7" name="SMARTInkAnnotation357"/>
          <p:cNvSpPr/>
          <p:nvPr/>
        </p:nvSpPr>
        <p:spPr bwMode="auto">
          <a:xfrm>
            <a:off x="5921723" y="5331023"/>
            <a:ext cx="107264" cy="8931"/>
          </a:xfrm>
          <a:custGeom>
            <a:avLst/>
            <a:gdLst/>
            <a:ahLst/>
            <a:cxnLst/>
            <a:rect l="0" t="0" r="0" b="0"/>
            <a:pathLst>
              <a:path w="107264" h="8931">
                <a:moveTo>
                  <a:pt x="0" y="8930"/>
                </a:moveTo>
                <a:lnTo>
                  <a:pt x="4745" y="8930"/>
                </a:lnTo>
                <a:lnTo>
                  <a:pt x="6144" y="7937"/>
                </a:lnTo>
                <a:lnTo>
                  <a:pt x="7075" y="6284"/>
                </a:lnTo>
                <a:lnTo>
                  <a:pt x="7696" y="4190"/>
                </a:lnTo>
                <a:lnTo>
                  <a:pt x="9103" y="2793"/>
                </a:lnTo>
                <a:lnTo>
                  <a:pt x="11036" y="1862"/>
                </a:lnTo>
                <a:lnTo>
                  <a:pt x="13316" y="1241"/>
                </a:lnTo>
                <a:lnTo>
                  <a:pt x="15830" y="1820"/>
                </a:lnTo>
                <a:lnTo>
                  <a:pt x="18498" y="3197"/>
                </a:lnTo>
                <a:lnTo>
                  <a:pt x="21271" y="5108"/>
                </a:lnTo>
                <a:lnTo>
                  <a:pt x="24113" y="6382"/>
                </a:lnTo>
                <a:lnTo>
                  <a:pt x="27000" y="7231"/>
                </a:lnTo>
                <a:lnTo>
                  <a:pt x="29919" y="7798"/>
                </a:lnTo>
                <a:lnTo>
                  <a:pt x="32857" y="8175"/>
                </a:lnTo>
                <a:lnTo>
                  <a:pt x="35809" y="8426"/>
                </a:lnTo>
                <a:lnTo>
                  <a:pt x="38770" y="8594"/>
                </a:lnTo>
                <a:lnTo>
                  <a:pt x="44709" y="8780"/>
                </a:lnTo>
                <a:lnTo>
                  <a:pt x="61359" y="8901"/>
                </a:lnTo>
                <a:lnTo>
                  <a:pt x="90756" y="8927"/>
                </a:lnTo>
                <a:lnTo>
                  <a:pt x="94272" y="7935"/>
                </a:lnTo>
                <a:lnTo>
                  <a:pt x="97609" y="6282"/>
                </a:lnTo>
                <a:lnTo>
                  <a:pt x="107263" y="0"/>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8" name="SMARTInkAnnotation358"/>
          <p:cNvSpPr/>
          <p:nvPr/>
        </p:nvSpPr>
        <p:spPr bwMode="auto">
          <a:xfrm>
            <a:off x="6145829" y="5278686"/>
            <a:ext cx="160254" cy="114798"/>
          </a:xfrm>
          <a:custGeom>
            <a:avLst/>
            <a:gdLst/>
            <a:ahLst/>
            <a:cxnLst/>
            <a:rect l="0" t="0" r="0" b="0"/>
            <a:pathLst>
              <a:path w="160254" h="114798">
                <a:moveTo>
                  <a:pt x="70868" y="7689"/>
                </a:moveTo>
                <a:lnTo>
                  <a:pt x="66123" y="7689"/>
                </a:lnTo>
                <a:lnTo>
                  <a:pt x="64725" y="6697"/>
                </a:lnTo>
                <a:lnTo>
                  <a:pt x="63793" y="5043"/>
                </a:lnTo>
                <a:lnTo>
                  <a:pt x="63171" y="2949"/>
                </a:lnTo>
                <a:lnTo>
                  <a:pt x="61764" y="1552"/>
                </a:lnTo>
                <a:lnTo>
                  <a:pt x="59832" y="621"/>
                </a:lnTo>
                <a:lnTo>
                  <a:pt x="57552" y="0"/>
                </a:lnTo>
                <a:lnTo>
                  <a:pt x="54045" y="579"/>
                </a:lnTo>
                <a:lnTo>
                  <a:pt x="49721" y="1957"/>
                </a:lnTo>
                <a:lnTo>
                  <a:pt x="44852" y="3867"/>
                </a:lnTo>
                <a:lnTo>
                  <a:pt x="40613" y="6133"/>
                </a:lnTo>
                <a:lnTo>
                  <a:pt x="36794" y="8637"/>
                </a:lnTo>
                <a:lnTo>
                  <a:pt x="33253" y="11297"/>
                </a:lnTo>
                <a:lnTo>
                  <a:pt x="28908" y="15055"/>
                </a:lnTo>
                <a:lnTo>
                  <a:pt x="24025" y="19545"/>
                </a:lnTo>
                <a:lnTo>
                  <a:pt x="18782" y="24523"/>
                </a:lnTo>
                <a:lnTo>
                  <a:pt x="14294" y="29825"/>
                </a:lnTo>
                <a:lnTo>
                  <a:pt x="10309" y="35345"/>
                </a:lnTo>
                <a:lnTo>
                  <a:pt x="6659" y="41009"/>
                </a:lnTo>
                <a:lnTo>
                  <a:pt x="4226" y="46769"/>
                </a:lnTo>
                <a:lnTo>
                  <a:pt x="2603" y="52594"/>
                </a:lnTo>
                <a:lnTo>
                  <a:pt x="1522" y="58462"/>
                </a:lnTo>
                <a:lnTo>
                  <a:pt x="801" y="64358"/>
                </a:lnTo>
                <a:lnTo>
                  <a:pt x="320" y="70273"/>
                </a:lnTo>
                <a:lnTo>
                  <a:pt x="0" y="76201"/>
                </a:lnTo>
                <a:lnTo>
                  <a:pt x="779" y="81144"/>
                </a:lnTo>
                <a:lnTo>
                  <a:pt x="2293" y="85433"/>
                </a:lnTo>
                <a:lnTo>
                  <a:pt x="4294" y="89284"/>
                </a:lnTo>
                <a:lnTo>
                  <a:pt x="7615" y="92843"/>
                </a:lnTo>
                <a:lnTo>
                  <a:pt x="11816" y="96208"/>
                </a:lnTo>
                <a:lnTo>
                  <a:pt x="16602" y="99444"/>
                </a:lnTo>
                <a:lnTo>
                  <a:pt x="21779" y="102594"/>
                </a:lnTo>
                <a:lnTo>
                  <a:pt x="27217" y="105685"/>
                </a:lnTo>
                <a:lnTo>
                  <a:pt x="32829" y="108739"/>
                </a:lnTo>
                <a:lnTo>
                  <a:pt x="39549" y="110774"/>
                </a:lnTo>
                <a:lnTo>
                  <a:pt x="47008" y="112131"/>
                </a:lnTo>
                <a:lnTo>
                  <a:pt x="54962" y="113036"/>
                </a:lnTo>
                <a:lnTo>
                  <a:pt x="63243" y="113639"/>
                </a:lnTo>
                <a:lnTo>
                  <a:pt x="71743" y="114041"/>
                </a:lnTo>
                <a:lnTo>
                  <a:pt x="88141" y="114488"/>
                </a:lnTo>
                <a:lnTo>
                  <a:pt x="125793" y="114797"/>
                </a:lnTo>
                <a:lnTo>
                  <a:pt x="132314" y="113822"/>
                </a:lnTo>
                <a:lnTo>
                  <a:pt x="137654" y="112178"/>
                </a:lnTo>
                <a:lnTo>
                  <a:pt x="142207" y="110090"/>
                </a:lnTo>
                <a:lnTo>
                  <a:pt x="146236" y="108699"/>
                </a:lnTo>
                <a:lnTo>
                  <a:pt x="149916" y="107771"/>
                </a:lnTo>
                <a:lnTo>
                  <a:pt x="153362" y="107153"/>
                </a:lnTo>
                <a:lnTo>
                  <a:pt x="155658" y="105748"/>
                </a:lnTo>
                <a:lnTo>
                  <a:pt x="157190" y="103819"/>
                </a:lnTo>
                <a:lnTo>
                  <a:pt x="160253" y="96985"/>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9" name="SMARTInkAnnotation359"/>
          <p:cNvSpPr/>
          <p:nvPr/>
        </p:nvSpPr>
        <p:spPr bwMode="auto">
          <a:xfrm>
            <a:off x="6216696" y="5072062"/>
            <a:ext cx="1" cy="133947"/>
          </a:xfrm>
          <a:custGeom>
            <a:avLst/>
            <a:gdLst/>
            <a:ahLst/>
            <a:cxnLst/>
            <a:rect l="0" t="0" r="0" b="0"/>
            <a:pathLst>
              <a:path w="1" h="133947">
                <a:moveTo>
                  <a:pt x="0" y="133946"/>
                </a:moveTo>
                <a:lnTo>
                  <a:pt x="0" y="0"/>
                </a:lnTo>
              </a:path>
            </a:pathLst>
          </a:custGeom>
          <a:solidFill>
            <a:schemeClr val="accent1"/>
          </a:solid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0" name="SMARTInkAnnotation360"/>
          <p:cNvSpPr/>
          <p:nvPr/>
        </p:nvSpPr>
        <p:spPr bwMode="auto">
          <a:xfrm>
            <a:off x="6109433" y="4786312"/>
            <a:ext cx="44694" cy="124861"/>
          </a:xfrm>
          <a:custGeom>
            <a:avLst/>
            <a:gdLst/>
            <a:ahLst/>
            <a:cxnLst/>
            <a:rect l="0" t="0" r="0" b="0"/>
            <a:pathLst>
              <a:path w="44694" h="124861">
                <a:moveTo>
                  <a:pt x="44693" y="0"/>
                </a:moveTo>
                <a:lnTo>
                  <a:pt x="44693" y="4740"/>
                </a:lnTo>
                <a:lnTo>
                  <a:pt x="43700" y="7129"/>
                </a:lnTo>
                <a:lnTo>
                  <a:pt x="42045" y="9714"/>
                </a:lnTo>
                <a:lnTo>
                  <a:pt x="39948" y="12429"/>
                </a:lnTo>
                <a:lnTo>
                  <a:pt x="38551" y="16223"/>
                </a:lnTo>
                <a:lnTo>
                  <a:pt x="37618" y="20738"/>
                </a:lnTo>
                <a:lnTo>
                  <a:pt x="36997" y="25731"/>
                </a:lnTo>
                <a:lnTo>
                  <a:pt x="36583" y="31045"/>
                </a:lnTo>
                <a:lnTo>
                  <a:pt x="36306" y="36571"/>
                </a:lnTo>
                <a:lnTo>
                  <a:pt x="36123" y="42241"/>
                </a:lnTo>
                <a:lnTo>
                  <a:pt x="35007" y="48004"/>
                </a:lnTo>
                <a:lnTo>
                  <a:pt x="33269" y="53830"/>
                </a:lnTo>
                <a:lnTo>
                  <a:pt x="31118" y="59699"/>
                </a:lnTo>
                <a:lnTo>
                  <a:pt x="29684" y="65597"/>
                </a:lnTo>
                <a:lnTo>
                  <a:pt x="28729" y="71512"/>
                </a:lnTo>
                <a:lnTo>
                  <a:pt x="28091" y="77441"/>
                </a:lnTo>
                <a:lnTo>
                  <a:pt x="27666" y="82385"/>
                </a:lnTo>
                <a:lnTo>
                  <a:pt x="27383" y="86673"/>
                </a:lnTo>
                <a:lnTo>
                  <a:pt x="27193" y="90524"/>
                </a:lnTo>
                <a:lnTo>
                  <a:pt x="26075" y="94084"/>
                </a:lnTo>
                <a:lnTo>
                  <a:pt x="24336" y="97449"/>
                </a:lnTo>
                <a:lnTo>
                  <a:pt x="22183" y="100685"/>
                </a:lnTo>
                <a:lnTo>
                  <a:pt x="20748" y="103834"/>
                </a:lnTo>
                <a:lnTo>
                  <a:pt x="19791" y="106926"/>
                </a:lnTo>
                <a:lnTo>
                  <a:pt x="19153" y="109979"/>
                </a:lnTo>
                <a:lnTo>
                  <a:pt x="18728" y="113007"/>
                </a:lnTo>
                <a:lnTo>
                  <a:pt x="18444" y="116018"/>
                </a:lnTo>
                <a:lnTo>
                  <a:pt x="18255" y="119017"/>
                </a:lnTo>
                <a:lnTo>
                  <a:pt x="17136" y="121017"/>
                </a:lnTo>
                <a:lnTo>
                  <a:pt x="15397" y="122350"/>
                </a:lnTo>
                <a:lnTo>
                  <a:pt x="9317" y="124860"/>
                </a:lnTo>
                <a:lnTo>
                  <a:pt x="8198" y="123920"/>
                </a:lnTo>
                <a:lnTo>
                  <a:pt x="6458" y="122301"/>
                </a:lnTo>
                <a:lnTo>
                  <a:pt x="0" y="116086"/>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1" name="SMARTInkAnnotation361"/>
          <p:cNvSpPr/>
          <p:nvPr/>
        </p:nvSpPr>
        <p:spPr bwMode="auto">
          <a:xfrm>
            <a:off x="6163065" y="4830961"/>
            <a:ext cx="89387" cy="53579"/>
          </a:xfrm>
          <a:custGeom>
            <a:avLst/>
            <a:gdLst/>
            <a:ahLst/>
            <a:cxnLst/>
            <a:rect l="0" t="0" r="0" b="0"/>
            <a:pathLst>
              <a:path w="89387" h="53579">
                <a:moveTo>
                  <a:pt x="0" y="53578"/>
                </a:moveTo>
                <a:lnTo>
                  <a:pt x="4744" y="53578"/>
                </a:lnTo>
                <a:lnTo>
                  <a:pt x="7136" y="52586"/>
                </a:lnTo>
                <a:lnTo>
                  <a:pt x="9723" y="50932"/>
                </a:lnTo>
                <a:lnTo>
                  <a:pt x="12440" y="48838"/>
                </a:lnTo>
                <a:lnTo>
                  <a:pt x="16239" y="47441"/>
                </a:lnTo>
                <a:lnTo>
                  <a:pt x="20758" y="46510"/>
                </a:lnTo>
                <a:lnTo>
                  <a:pt x="25757" y="45889"/>
                </a:lnTo>
                <a:lnTo>
                  <a:pt x="30082" y="44484"/>
                </a:lnTo>
                <a:lnTo>
                  <a:pt x="33959" y="42554"/>
                </a:lnTo>
                <a:lnTo>
                  <a:pt x="37537" y="40275"/>
                </a:lnTo>
                <a:lnTo>
                  <a:pt x="41908" y="37764"/>
                </a:lnTo>
                <a:lnTo>
                  <a:pt x="52062" y="32328"/>
                </a:lnTo>
                <a:lnTo>
                  <a:pt x="56558" y="29489"/>
                </a:lnTo>
                <a:lnTo>
                  <a:pt x="60548" y="26604"/>
                </a:lnTo>
                <a:lnTo>
                  <a:pt x="64202" y="23689"/>
                </a:lnTo>
                <a:lnTo>
                  <a:pt x="67631" y="20754"/>
                </a:lnTo>
                <a:lnTo>
                  <a:pt x="70909" y="17805"/>
                </a:lnTo>
                <a:lnTo>
                  <a:pt x="77202" y="11882"/>
                </a:lnTo>
                <a:lnTo>
                  <a:pt x="89386" y="0"/>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2" name="SMARTInkAnnotation362"/>
          <p:cNvSpPr/>
          <p:nvPr/>
        </p:nvSpPr>
        <p:spPr bwMode="auto">
          <a:xfrm>
            <a:off x="6243512" y="4813101"/>
            <a:ext cx="8940" cy="142876"/>
          </a:xfrm>
          <a:custGeom>
            <a:avLst/>
            <a:gdLst/>
            <a:ahLst/>
            <a:cxnLst/>
            <a:rect l="0" t="0" r="0" b="0"/>
            <a:pathLst>
              <a:path w="8940" h="142876">
                <a:moveTo>
                  <a:pt x="0" y="0"/>
                </a:moveTo>
                <a:lnTo>
                  <a:pt x="0" y="77524"/>
                </a:lnTo>
                <a:lnTo>
                  <a:pt x="993" y="83433"/>
                </a:lnTo>
                <a:lnTo>
                  <a:pt x="2648" y="89356"/>
                </a:lnTo>
                <a:lnTo>
                  <a:pt x="4744" y="95289"/>
                </a:lnTo>
                <a:lnTo>
                  <a:pt x="6143" y="101230"/>
                </a:lnTo>
                <a:lnTo>
                  <a:pt x="7075" y="107174"/>
                </a:lnTo>
                <a:lnTo>
                  <a:pt x="7697" y="113121"/>
                </a:lnTo>
                <a:lnTo>
                  <a:pt x="8111" y="118078"/>
                </a:lnTo>
                <a:lnTo>
                  <a:pt x="8387" y="122375"/>
                </a:lnTo>
                <a:lnTo>
                  <a:pt x="8693" y="129795"/>
                </a:lnTo>
                <a:lnTo>
                  <a:pt x="8939" y="142875"/>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3" name="SMARTInkAnnotation363"/>
          <p:cNvSpPr/>
          <p:nvPr/>
        </p:nvSpPr>
        <p:spPr bwMode="auto">
          <a:xfrm>
            <a:off x="6198819" y="5519023"/>
            <a:ext cx="17878" cy="115611"/>
          </a:xfrm>
          <a:custGeom>
            <a:avLst/>
            <a:gdLst/>
            <a:ahLst/>
            <a:cxnLst/>
            <a:rect l="0" t="0" r="0" b="0"/>
            <a:pathLst>
              <a:path w="17878" h="115611">
                <a:moveTo>
                  <a:pt x="17877" y="17383"/>
                </a:moveTo>
                <a:lnTo>
                  <a:pt x="13132" y="12642"/>
                </a:lnTo>
                <a:lnTo>
                  <a:pt x="11735" y="10254"/>
                </a:lnTo>
                <a:lnTo>
                  <a:pt x="10803" y="7669"/>
                </a:lnTo>
                <a:lnTo>
                  <a:pt x="9048" y="0"/>
                </a:lnTo>
                <a:lnTo>
                  <a:pt x="8988" y="2381"/>
                </a:lnTo>
                <a:lnTo>
                  <a:pt x="8971" y="4405"/>
                </a:lnTo>
                <a:lnTo>
                  <a:pt x="7967" y="7739"/>
                </a:lnTo>
                <a:lnTo>
                  <a:pt x="6305" y="11945"/>
                </a:lnTo>
                <a:lnTo>
                  <a:pt x="4203" y="16735"/>
                </a:lnTo>
                <a:lnTo>
                  <a:pt x="2802" y="20920"/>
                </a:lnTo>
                <a:lnTo>
                  <a:pt x="1869" y="24701"/>
                </a:lnTo>
                <a:lnTo>
                  <a:pt x="1245" y="28215"/>
                </a:lnTo>
                <a:lnTo>
                  <a:pt x="831" y="32542"/>
                </a:lnTo>
                <a:lnTo>
                  <a:pt x="553" y="37411"/>
                </a:lnTo>
                <a:lnTo>
                  <a:pt x="246" y="48112"/>
                </a:lnTo>
                <a:lnTo>
                  <a:pt x="4" y="95673"/>
                </a:lnTo>
                <a:lnTo>
                  <a:pt x="0" y="115610"/>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4" name="SMARTInkAnnotation364"/>
          <p:cNvSpPr/>
          <p:nvPr/>
        </p:nvSpPr>
        <p:spPr bwMode="auto">
          <a:xfrm>
            <a:off x="6118372" y="5732859"/>
            <a:ext cx="17878" cy="169248"/>
          </a:xfrm>
          <a:custGeom>
            <a:avLst/>
            <a:gdLst/>
            <a:ahLst/>
            <a:cxnLst/>
            <a:rect l="0" t="0" r="0" b="0"/>
            <a:pathLst>
              <a:path w="17878" h="169248">
                <a:moveTo>
                  <a:pt x="17877" y="0"/>
                </a:moveTo>
                <a:lnTo>
                  <a:pt x="13132" y="4740"/>
                </a:lnTo>
                <a:lnTo>
                  <a:pt x="11734" y="7129"/>
                </a:lnTo>
                <a:lnTo>
                  <a:pt x="10802" y="9713"/>
                </a:lnTo>
                <a:lnTo>
                  <a:pt x="10181" y="12429"/>
                </a:lnTo>
                <a:lnTo>
                  <a:pt x="9767" y="15231"/>
                </a:lnTo>
                <a:lnTo>
                  <a:pt x="9490" y="18091"/>
                </a:lnTo>
                <a:lnTo>
                  <a:pt x="9307" y="20990"/>
                </a:lnTo>
                <a:lnTo>
                  <a:pt x="9102" y="29503"/>
                </a:lnTo>
                <a:lnTo>
                  <a:pt x="8948" y="68620"/>
                </a:lnTo>
                <a:lnTo>
                  <a:pt x="9939" y="74520"/>
                </a:lnTo>
                <a:lnTo>
                  <a:pt x="11591" y="80438"/>
                </a:lnTo>
                <a:lnTo>
                  <a:pt x="13687" y="86367"/>
                </a:lnTo>
                <a:lnTo>
                  <a:pt x="15083" y="92305"/>
                </a:lnTo>
                <a:lnTo>
                  <a:pt x="16014" y="98247"/>
                </a:lnTo>
                <a:lnTo>
                  <a:pt x="16636" y="104194"/>
                </a:lnTo>
                <a:lnTo>
                  <a:pt x="17050" y="109150"/>
                </a:lnTo>
                <a:lnTo>
                  <a:pt x="17325" y="113446"/>
                </a:lnTo>
                <a:lnTo>
                  <a:pt x="17510" y="117303"/>
                </a:lnTo>
                <a:lnTo>
                  <a:pt x="17714" y="126880"/>
                </a:lnTo>
                <a:lnTo>
                  <a:pt x="17868" y="154368"/>
                </a:lnTo>
                <a:lnTo>
                  <a:pt x="16877" y="156491"/>
                </a:lnTo>
                <a:lnTo>
                  <a:pt x="15225" y="157905"/>
                </a:lnTo>
                <a:lnTo>
                  <a:pt x="13129" y="158848"/>
                </a:lnTo>
                <a:lnTo>
                  <a:pt x="11733" y="160469"/>
                </a:lnTo>
                <a:lnTo>
                  <a:pt x="10801" y="162542"/>
                </a:lnTo>
                <a:lnTo>
                  <a:pt x="10180" y="164916"/>
                </a:lnTo>
                <a:lnTo>
                  <a:pt x="8773" y="166499"/>
                </a:lnTo>
                <a:lnTo>
                  <a:pt x="6842" y="167554"/>
                </a:lnTo>
                <a:lnTo>
                  <a:pt x="1351" y="169247"/>
                </a:lnTo>
                <a:lnTo>
                  <a:pt x="900" y="168394"/>
                </a:lnTo>
                <a:lnTo>
                  <a:pt x="601" y="166833"/>
                </a:lnTo>
                <a:lnTo>
                  <a:pt x="0" y="160735"/>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5" name="SMARTInkAnnotation365"/>
          <p:cNvSpPr/>
          <p:nvPr/>
        </p:nvSpPr>
        <p:spPr bwMode="auto">
          <a:xfrm>
            <a:off x="6100495" y="5840015"/>
            <a:ext cx="80448" cy="35720"/>
          </a:xfrm>
          <a:custGeom>
            <a:avLst/>
            <a:gdLst/>
            <a:ahLst/>
            <a:cxnLst/>
            <a:rect l="0" t="0" r="0" b="0"/>
            <a:pathLst>
              <a:path w="80448" h="35720">
                <a:moveTo>
                  <a:pt x="0" y="35719"/>
                </a:moveTo>
                <a:lnTo>
                  <a:pt x="4745" y="30979"/>
                </a:lnTo>
                <a:lnTo>
                  <a:pt x="7136" y="29582"/>
                </a:lnTo>
                <a:lnTo>
                  <a:pt x="9723" y="28651"/>
                </a:lnTo>
                <a:lnTo>
                  <a:pt x="12441" y="28030"/>
                </a:lnTo>
                <a:lnTo>
                  <a:pt x="15247" y="27617"/>
                </a:lnTo>
                <a:lnTo>
                  <a:pt x="18110" y="27341"/>
                </a:lnTo>
                <a:lnTo>
                  <a:pt x="21012" y="27157"/>
                </a:lnTo>
                <a:lnTo>
                  <a:pt x="24933" y="26043"/>
                </a:lnTo>
                <a:lnTo>
                  <a:pt x="29533" y="24307"/>
                </a:lnTo>
                <a:lnTo>
                  <a:pt x="34586" y="22158"/>
                </a:lnTo>
                <a:lnTo>
                  <a:pt x="38948" y="19733"/>
                </a:lnTo>
                <a:lnTo>
                  <a:pt x="42849" y="17124"/>
                </a:lnTo>
                <a:lnTo>
                  <a:pt x="46444" y="14393"/>
                </a:lnTo>
                <a:lnTo>
                  <a:pt x="50826" y="11580"/>
                </a:lnTo>
                <a:lnTo>
                  <a:pt x="55734" y="8712"/>
                </a:lnTo>
                <a:lnTo>
                  <a:pt x="60993" y="5808"/>
                </a:lnTo>
                <a:lnTo>
                  <a:pt x="65491" y="3872"/>
                </a:lnTo>
                <a:lnTo>
                  <a:pt x="69484" y="2581"/>
                </a:lnTo>
                <a:lnTo>
                  <a:pt x="80447" y="0"/>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6" name="SMARTInkAnnotation366"/>
          <p:cNvSpPr/>
          <p:nvPr/>
        </p:nvSpPr>
        <p:spPr bwMode="auto">
          <a:xfrm>
            <a:off x="6207758" y="5795367"/>
            <a:ext cx="8939" cy="85085"/>
          </a:xfrm>
          <a:custGeom>
            <a:avLst/>
            <a:gdLst/>
            <a:ahLst/>
            <a:cxnLst/>
            <a:rect l="0" t="0" r="0" b="0"/>
            <a:pathLst>
              <a:path w="8939" h="85085">
                <a:moveTo>
                  <a:pt x="0" y="0"/>
                </a:moveTo>
                <a:lnTo>
                  <a:pt x="0" y="84466"/>
                </a:lnTo>
                <a:lnTo>
                  <a:pt x="993" y="85084"/>
                </a:lnTo>
                <a:lnTo>
                  <a:pt x="2648" y="84504"/>
                </a:lnTo>
                <a:lnTo>
                  <a:pt x="4745" y="83125"/>
                </a:lnTo>
                <a:lnTo>
                  <a:pt x="6142" y="81213"/>
                </a:lnTo>
                <a:lnTo>
                  <a:pt x="7075" y="78947"/>
                </a:lnTo>
                <a:lnTo>
                  <a:pt x="7696" y="76443"/>
                </a:lnTo>
                <a:lnTo>
                  <a:pt x="8110" y="73782"/>
                </a:lnTo>
                <a:lnTo>
                  <a:pt x="8386" y="71016"/>
                </a:lnTo>
                <a:lnTo>
                  <a:pt x="8938" y="62507"/>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7" name="SMARTInkAnnotation367"/>
          <p:cNvSpPr/>
          <p:nvPr/>
        </p:nvSpPr>
        <p:spPr bwMode="auto">
          <a:xfrm>
            <a:off x="6323959" y="5366742"/>
            <a:ext cx="89387" cy="26681"/>
          </a:xfrm>
          <a:custGeom>
            <a:avLst/>
            <a:gdLst/>
            <a:ahLst/>
            <a:cxnLst/>
            <a:rect l="0" t="0" r="0" b="0"/>
            <a:pathLst>
              <a:path w="89387" h="26681">
                <a:moveTo>
                  <a:pt x="0" y="17859"/>
                </a:moveTo>
                <a:lnTo>
                  <a:pt x="0" y="25548"/>
                </a:lnTo>
                <a:lnTo>
                  <a:pt x="993" y="25962"/>
                </a:lnTo>
                <a:lnTo>
                  <a:pt x="2648" y="26237"/>
                </a:lnTo>
                <a:lnTo>
                  <a:pt x="4745" y="26421"/>
                </a:lnTo>
                <a:lnTo>
                  <a:pt x="7136" y="26544"/>
                </a:lnTo>
                <a:lnTo>
                  <a:pt x="12441" y="26680"/>
                </a:lnTo>
                <a:lnTo>
                  <a:pt x="16239" y="25724"/>
                </a:lnTo>
                <a:lnTo>
                  <a:pt x="20758" y="24095"/>
                </a:lnTo>
                <a:lnTo>
                  <a:pt x="25757" y="22016"/>
                </a:lnTo>
                <a:lnTo>
                  <a:pt x="30083" y="20631"/>
                </a:lnTo>
                <a:lnTo>
                  <a:pt x="33959" y="19707"/>
                </a:lnTo>
                <a:lnTo>
                  <a:pt x="37537" y="19091"/>
                </a:lnTo>
                <a:lnTo>
                  <a:pt x="41909" y="18681"/>
                </a:lnTo>
                <a:lnTo>
                  <a:pt x="46810" y="18407"/>
                </a:lnTo>
                <a:lnTo>
                  <a:pt x="52063" y="18225"/>
                </a:lnTo>
                <a:lnTo>
                  <a:pt x="56559" y="17111"/>
                </a:lnTo>
                <a:lnTo>
                  <a:pt x="60548" y="15375"/>
                </a:lnTo>
                <a:lnTo>
                  <a:pt x="64202" y="13227"/>
                </a:lnTo>
                <a:lnTo>
                  <a:pt x="67631" y="11794"/>
                </a:lnTo>
                <a:lnTo>
                  <a:pt x="70909" y="10839"/>
                </a:lnTo>
                <a:lnTo>
                  <a:pt x="74089" y="10203"/>
                </a:lnTo>
                <a:lnTo>
                  <a:pt x="77202" y="8786"/>
                </a:lnTo>
                <a:lnTo>
                  <a:pt x="80270" y="6850"/>
                </a:lnTo>
                <a:lnTo>
                  <a:pt x="89386" y="0"/>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8" name="SMARTInkAnnotation368"/>
          <p:cNvSpPr/>
          <p:nvPr/>
        </p:nvSpPr>
        <p:spPr bwMode="auto">
          <a:xfrm>
            <a:off x="6529547" y="5304234"/>
            <a:ext cx="17868" cy="106999"/>
          </a:xfrm>
          <a:custGeom>
            <a:avLst/>
            <a:gdLst/>
            <a:ahLst/>
            <a:cxnLst/>
            <a:rect l="0" t="0" r="0" b="0"/>
            <a:pathLst>
              <a:path w="17868" h="106999">
                <a:moveTo>
                  <a:pt x="0" y="0"/>
                </a:moveTo>
                <a:lnTo>
                  <a:pt x="0" y="4740"/>
                </a:lnTo>
                <a:lnTo>
                  <a:pt x="993" y="7129"/>
                </a:lnTo>
                <a:lnTo>
                  <a:pt x="2648" y="9713"/>
                </a:lnTo>
                <a:lnTo>
                  <a:pt x="4744" y="12429"/>
                </a:lnTo>
                <a:lnTo>
                  <a:pt x="6143" y="15231"/>
                </a:lnTo>
                <a:lnTo>
                  <a:pt x="7074" y="18091"/>
                </a:lnTo>
                <a:lnTo>
                  <a:pt x="7696" y="20990"/>
                </a:lnTo>
                <a:lnTo>
                  <a:pt x="9104" y="23915"/>
                </a:lnTo>
                <a:lnTo>
                  <a:pt x="11035" y="26858"/>
                </a:lnTo>
                <a:lnTo>
                  <a:pt x="13315" y="29811"/>
                </a:lnTo>
                <a:lnTo>
                  <a:pt x="14836" y="32773"/>
                </a:lnTo>
                <a:lnTo>
                  <a:pt x="15850" y="35739"/>
                </a:lnTo>
                <a:lnTo>
                  <a:pt x="16526" y="38708"/>
                </a:lnTo>
                <a:lnTo>
                  <a:pt x="16976" y="42673"/>
                </a:lnTo>
                <a:lnTo>
                  <a:pt x="17276" y="47300"/>
                </a:lnTo>
                <a:lnTo>
                  <a:pt x="17477" y="52370"/>
                </a:lnTo>
                <a:lnTo>
                  <a:pt x="17699" y="63294"/>
                </a:lnTo>
                <a:lnTo>
                  <a:pt x="17867" y="91797"/>
                </a:lnTo>
                <a:lnTo>
                  <a:pt x="16877" y="94932"/>
                </a:lnTo>
                <a:lnTo>
                  <a:pt x="15224" y="98015"/>
                </a:lnTo>
                <a:lnTo>
                  <a:pt x="9048" y="106998"/>
                </a:lnTo>
                <a:lnTo>
                  <a:pt x="8987" y="104440"/>
                </a:lnTo>
                <a:lnTo>
                  <a:pt x="8939" y="98226"/>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9" name="SMARTInkAnnotation369"/>
          <p:cNvSpPr/>
          <p:nvPr/>
        </p:nvSpPr>
        <p:spPr bwMode="auto">
          <a:xfrm>
            <a:off x="6538485" y="5250765"/>
            <a:ext cx="89188" cy="169030"/>
          </a:xfrm>
          <a:custGeom>
            <a:avLst/>
            <a:gdLst/>
            <a:ahLst/>
            <a:cxnLst/>
            <a:rect l="0" t="0" r="0" b="0"/>
            <a:pathLst>
              <a:path w="89188" h="169030">
                <a:moveTo>
                  <a:pt x="0" y="8820"/>
                </a:moveTo>
                <a:lnTo>
                  <a:pt x="0" y="4080"/>
                </a:lnTo>
                <a:lnTo>
                  <a:pt x="1987" y="2684"/>
                </a:lnTo>
                <a:lnTo>
                  <a:pt x="5296" y="1753"/>
                </a:lnTo>
                <a:lnTo>
                  <a:pt x="9491" y="1132"/>
                </a:lnTo>
                <a:lnTo>
                  <a:pt x="13280" y="718"/>
                </a:lnTo>
                <a:lnTo>
                  <a:pt x="16798" y="443"/>
                </a:lnTo>
                <a:lnTo>
                  <a:pt x="20137" y="259"/>
                </a:lnTo>
                <a:lnTo>
                  <a:pt x="29145" y="54"/>
                </a:lnTo>
                <a:lnTo>
                  <a:pt x="34327" y="0"/>
                </a:lnTo>
                <a:lnTo>
                  <a:pt x="39769" y="956"/>
                </a:lnTo>
                <a:lnTo>
                  <a:pt x="45383" y="2585"/>
                </a:lnTo>
                <a:lnTo>
                  <a:pt x="51112" y="4664"/>
                </a:lnTo>
                <a:lnTo>
                  <a:pt x="56918" y="7041"/>
                </a:lnTo>
                <a:lnTo>
                  <a:pt x="62775" y="9619"/>
                </a:lnTo>
                <a:lnTo>
                  <a:pt x="68666" y="12329"/>
                </a:lnTo>
                <a:lnTo>
                  <a:pt x="71600" y="15129"/>
                </a:lnTo>
                <a:lnTo>
                  <a:pt x="72564" y="17987"/>
                </a:lnTo>
                <a:lnTo>
                  <a:pt x="72212" y="20884"/>
                </a:lnTo>
                <a:lnTo>
                  <a:pt x="71977" y="23808"/>
                </a:lnTo>
                <a:lnTo>
                  <a:pt x="71821" y="26750"/>
                </a:lnTo>
                <a:lnTo>
                  <a:pt x="71717" y="29703"/>
                </a:lnTo>
                <a:lnTo>
                  <a:pt x="69662" y="33656"/>
                </a:lnTo>
                <a:lnTo>
                  <a:pt x="66304" y="38276"/>
                </a:lnTo>
                <a:lnTo>
                  <a:pt x="62081" y="43340"/>
                </a:lnTo>
                <a:lnTo>
                  <a:pt x="58271" y="48701"/>
                </a:lnTo>
                <a:lnTo>
                  <a:pt x="54738" y="54259"/>
                </a:lnTo>
                <a:lnTo>
                  <a:pt x="51390" y="59949"/>
                </a:lnTo>
                <a:lnTo>
                  <a:pt x="47171" y="64734"/>
                </a:lnTo>
                <a:lnTo>
                  <a:pt x="42373" y="68916"/>
                </a:lnTo>
                <a:lnTo>
                  <a:pt x="37187" y="72697"/>
                </a:lnTo>
                <a:lnTo>
                  <a:pt x="32737" y="76209"/>
                </a:lnTo>
                <a:lnTo>
                  <a:pt x="28777" y="79543"/>
                </a:lnTo>
                <a:lnTo>
                  <a:pt x="25143" y="82758"/>
                </a:lnTo>
                <a:lnTo>
                  <a:pt x="22721" y="85893"/>
                </a:lnTo>
                <a:lnTo>
                  <a:pt x="21107" y="88976"/>
                </a:lnTo>
                <a:lnTo>
                  <a:pt x="18515" y="96312"/>
                </a:lnTo>
                <a:lnTo>
                  <a:pt x="19295" y="96913"/>
                </a:lnTo>
                <a:lnTo>
                  <a:pt x="20809" y="97314"/>
                </a:lnTo>
                <a:lnTo>
                  <a:pt x="22811" y="97582"/>
                </a:lnTo>
                <a:lnTo>
                  <a:pt x="26132" y="97760"/>
                </a:lnTo>
                <a:lnTo>
                  <a:pt x="35119" y="97958"/>
                </a:lnTo>
                <a:lnTo>
                  <a:pt x="68735" y="98104"/>
                </a:lnTo>
                <a:lnTo>
                  <a:pt x="73633" y="99100"/>
                </a:lnTo>
                <a:lnTo>
                  <a:pt x="77890" y="100757"/>
                </a:lnTo>
                <a:lnTo>
                  <a:pt x="87116" y="105804"/>
                </a:lnTo>
                <a:lnTo>
                  <a:pt x="87872" y="107211"/>
                </a:lnTo>
                <a:lnTo>
                  <a:pt x="88714" y="111419"/>
                </a:lnTo>
                <a:lnTo>
                  <a:pt x="88938" y="114922"/>
                </a:lnTo>
                <a:lnTo>
                  <a:pt x="89087" y="119243"/>
                </a:lnTo>
                <a:lnTo>
                  <a:pt x="89187" y="124107"/>
                </a:lnTo>
                <a:lnTo>
                  <a:pt x="88260" y="128342"/>
                </a:lnTo>
                <a:lnTo>
                  <a:pt x="86650" y="132157"/>
                </a:lnTo>
                <a:lnTo>
                  <a:pt x="84582" y="135694"/>
                </a:lnTo>
                <a:lnTo>
                  <a:pt x="82211" y="139043"/>
                </a:lnTo>
                <a:lnTo>
                  <a:pt x="79637" y="142268"/>
                </a:lnTo>
                <a:lnTo>
                  <a:pt x="76928" y="145411"/>
                </a:lnTo>
                <a:lnTo>
                  <a:pt x="73135" y="148498"/>
                </a:lnTo>
                <a:lnTo>
                  <a:pt x="68620" y="151548"/>
                </a:lnTo>
                <a:lnTo>
                  <a:pt x="63624" y="154574"/>
                </a:lnTo>
                <a:lnTo>
                  <a:pt x="59301" y="157583"/>
                </a:lnTo>
                <a:lnTo>
                  <a:pt x="55424" y="160581"/>
                </a:lnTo>
                <a:lnTo>
                  <a:pt x="51847" y="163572"/>
                </a:lnTo>
                <a:lnTo>
                  <a:pt x="47476" y="165567"/>
                </a:lnTo>
                <a:lnTo>
                  <a:pt x="42576" y="166896"/>
                </a:lnTo>
                <a:lnTo>
                  <a:pt x="37322" y="167782"/>
                </a:lnTo>
                <a:lnTo>
                  <a:pt x="32827" y="168373"/>
                </a:lnTo>
                <a:lnTo>
                  <a:pt x="28837" y="168767"/>
                </a:lnTo>
                <a:lnTo>
                  <a:pt x="25184" y="169029"/>
                </a:lnTo>
                <a:lnTo>
                  <a:pt x="21755" y="168212"/>
                </a:lnTo>
                <a:lnTo>
                  <a:pt x="18476" y="166676"/>
                </a:lnTo>
                <a:lnTo>
                  <a:pt x="15297" y="164659"/>
                </a:lnTo>
                <a:lnTo>
                  <a:pt x="13177" y="162322"/>
                </a:lnTo>
                <a:lnTo>
                  <a:pt x="11764" y="159772"/>
                </a:lnTo>
                <a:lnTo>
                  <a:pt x="10822" y="157080"/>
                </a:lnTo>
                <a:lnTo>
                  <a:pt x="10194" y="154293"/>
                </a:lnTo>
                <a:lnTo>
                  <a:pt x="9776" y="151442"/>
                </a:lnTo>
                <a:lnTo>
                  <a:pt x="9497" y="148550"/>
                </a:lnTo>
                <a:lnTo>
                  <a:pt x="10304" y="146622"/>
                </a:lnTo>
                <a:lnTo>
                  <a:pt x="11835" y="145337"/>
                </a:lnTo>
                <a:lnTo>
                  <a:pt x="17877" y="142766"/>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0" name="SMARTInkAnnotation370"/>
          <p:cNvSpPr/>
          <p:nvPr/>
        </p:nvSpPr>
        <p:spPr bwMode="auto">
          <a:xfrm>
            <a:off x="6676597" y="5340121"/>
            <a:ext cx="76415" cy="106989"/>
          </a:xfrm>
          <a:custGeom>
            <a:avLst/>
            <a:gdLst/>
            <a:ahLst/>
            <a:cxnLst/>
            <a:rect l="0" t="0" r="0" b="0"/>
            <a:pathLst>
              <a:path w="76415" h="106989">
                <a:moveTo>
                  <a:pt x="13844" y="106988"/>
                </a:moveTo>
                <a:lnTo>
                  <a:pt x="13844" y="102248"/>
                </a:lnTo>
                <a:lnTo>
                  <a:pt x="12851" y="100851"/>
                </a:lnTo>
                <a:lnTo>
                  <a:pt x="11195" y="99920"/>
                </a:lnTo>
                <a:lnTo>
                  <a:pt x="6147" y="98426"/>
                </a:lnTo>
                <a:lnTo>
                  <a:pt x="4740" y="96319"/>
                </a:lnTo>
                <a:lnTo>
                  <a:pt x="2809" y="92930"/>
                </a:lnTo>
                <a:lnTo>
                  <a:pt x="527" y="88687"/>
                </a:lnTo>
                <a:lnTo>
                  <a:pt x="0" y="84865"/>
                </a:lnTo>
                <a:lnTo>
                  <a:pt x="643" y="81325"/>
                </a:lnTo>
                <a:lnTo>
                  <a:pt x="2063" y="77973"/>
                </a:lnTo>
                <a:lnTo>
                  <a:pt x="6291" y="68957"/>
                </a:lnTo>
                <a:lnTo>
                  <a:pt x="8808" y="63775"/>
                </a:lnTo>
                <a:lnTo>
                  <a:pt x="12473" y="58335"/>
                </a:lnTo>
                <a:lnTo>
                  <a:pt x="16902" y="52725"/>
                </a:lnTo>
                <a:lnTo>
                  <a:pt x="21842" y="47000"/>
                </a:lnTo>
                <a:lnTo>
                  <a:pt x="27121" y="41199"/>
                </a:lnTo>
                <a:lnTo>
                  <a:pt x="38284" y="29462"/>
                </a:lnTo>
                <a:lnTo>
                  <a:pt x="61046" y="6296"/>
                </a:lnTo>
                <a:lnTo>
                  <a:pt x="64182" y="4140"/>
                </a:lnTo>
                <a:lnTo>
                  <a:pt x="67266" y="2705"/>
                </a:lnTo>
                <a:lnTo>
                  <a:pt x="75879" y="0"/>
                </a:lnTo>
                <a:lnTo>
                  <a:pt x="76176" y="2552"/>
                </a:lnTo>
                <a:lnTo>
                  <a:pt x="76367" y="7535"/>
                </a:lnTo>
                <a:lnTo>
                  <a:pt x="76414" y="17691"/>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1" name="SMARTInkAnnotation371"/>
          <p:cNvSpPr/>
          <p:nvPr/>
        </p:nvSpPr>
        <p:spPr bwMode="auto">
          <a:xfrm>
            <a:off x="7110922" y="5277445"/>
            <a:ext cx="168848" cy="53579"/>
          </a:xfrm>
          <a:custGeom>
            <a:avLst/>
            <a:gdLst/>
            <a:ahLst/>
            <a:cxnLst/>
            <a:rect l="0" t="0" r="0" b="0"/>
            <a:pathLst>
              <a:path w="168848" h="53579">
                <a:moveTo>
                  <a:pt x="8571" y="53578"/>
                </a:moveTo>
                <a:lnTo>
                  <a:pt x="3825" y="53578"/>
                </a:lnTo>
                <a:lnTo>
                  <a:pt x="2427" y="52587"/>
                </a:lnTo>
                <a:lnTo>
                  <a:pt x="1495" y="50932"/>
                </a:lnTo>
                <a:lnTo>
                  <a:pt x="0" y="45890"/>
                </a:lnTo>
                <a:lnTo>
                  <a:pt x="5092" y="45200"/>
                </a:lnTo>
                <a:lnTo>
                  <a:pt x="9231" y="45016"/>
                </a:lnTo>
                <a:lnTo>
                  <a:pt x="19126" y="44812"/>
                </a:lnTo>
                <a:lnTo>
                  <a:pt x="76503" y="44658"/>
                </a:lnTo>
                <a:lnTo>
                  <a:pt x="86634" y="43663"/>
                </a:lnTo>
                <a:lnTo>
                  <a:pt x="96366" y="42007"/>
                </a:lnTo>
                <a:lnTo>
                  <a:pt x="105835" y="39911"/>
                </a:lnTo>
                <a:lnTo>
                  <a:pt x="115126" y="38514"/>
                </a:lnTo>
                <a:lnTo>
                  <a:pt x="124301" y="37582"/>
                </a:lnTo>
                <a:lnTo>
                  <a:pt x="140453" y="36546"/>
                </a:lnTo>
                <a:lnTo>
                  <a:pt x="150943" y="36087"/>
                </a:lnTo>
                <a:lnTo>
                  <a:pt x="167381" y="35751"/>
                </a:lnTo>
                <a:lnTo>
                  <a:pt x="168847" y="35728"/>
                </a:lnTo>
                <a:lnTo>
                  <a:pt x="167067" y="34733"/>
                </a:lnTo>
                <a:lnTo>
                  <a:pt x="159791" y="30981"/>
                </a:lnTo>
                <a:lnTo>
                  <a:pt x="154077" y="27599"/>
                </a:lnTo>
                <a:lnTo>
                  <a:pt x="139783" y="18551"/>
                </a:lnTo>
                <a:lnTo>
                  <a:pt x="132792" y="14351"/>
                </a:lnTo>
                <a:lnTo>
                  <a:pt x="126147" y="10559"/>
                </a:lnTo>
                <a:lnTo>
                  <a:pt x="106894" y="0"/>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2" name="SMARTInkAnnotation372"/>
          <p:cNvSpPr/>
          <p:nvPr/>
        </p:nvSpPr>
        <p:spPr bwMode="auto">
          <a:xfrm>
            <a:off x="7173124" y="5250656"/>
            <a:ext cx="35755" cy="160735"/>
          </a:xfrm>
          <a:custGeom>
            <a:avLst/>
            <a:gdLst/>
            <a:ahLst/>
            <a:cxnLst/>
            <a:rect l="0" t="0" r="0" b="0"/>
            <a:pathLst>
              <a:path w="35755" h="160735">
                <a:moveTo>
                  <a:pt x="0" y="0"/>
                </a:moveTo>
                <a:lnTo>
                  <a:pt x="0" y="20990"/>
                </a:lnTo>
                <a:lnTo>
                  <a:pt x="993" y="24907"/>
                </a:lnTo>
                <a:lnTo>
                  <a:pt x="2648" y="29503"/>
                </a:lnTo>
                <a:lnTo>
                  <a:pt x="4744" y="34552"/>
                </a:lnTo>
                <a:lnTo>
                  <a:pt x="6143" y="39902"/>
                </a:lnTo>
                <a:lnTo>
                  <a:pt x="7074" y="45453"/>
                </a:lnTo>
                <a:lnTo>
                  <a:pt x="7696" y="51137"/>
                </a:lnTo>
                <a:lnTo>
                  <a:pt x="8110" y="57904"/>
                </a:lnTo>
                <a:lnTo>
                  <a:pt x="8570" y="73360"/>
                </a:lnTo>
                <a:lnTo>
                  <a:pt x="8906" y="112756"/>
                </a:lnTo>
                <a:lnTo>
                  <a:pt x="9910" y="118827"/>
                </a:lnTo>
                <a:lnTo>
                  <a:pt x="11573" y="124858"/>
                </a:lnTo>
                <a:lnTo>
                  <a:pt x="13673" y="130864"/>
                </a:lnTo>
                <a:lnTo>
                  <a:pt x="16068" y="135860"/>
                </a:lnTo>
                <a:lnTo>
                  <a:pt x="18657" y="140182"/>
                </a:lnTo>
                <a:lnTo>
                  <a:pt x="21376" y="144056"/>
                </a:lnTo>
                <a:lnTo>
                  <a:pt x="24183" y="147631"/>
                </a:lnTo>
                <a:lnTo>
                  <a:pt x="27046" y="151006"/>
                </a:lnTo>
                <a:lnTo>
                  <a:pt x="35754" y="160734"/>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3" name="SMARTInkAnnotation373"/>
          <p:cNvSpPr/>
          <p:nvPr/>
        </p:nvSpPr>
        <p:spPr bwMode="auto">
          <a:xfrm>
            <a:off x="7637929" y="5179219"/>
            <a:ext cx="26817" cy="196453"/>
          </a:xfrm>
          <a:custGeom>
            <a:avLst/>
            <a:gdLst/>
            <a:ahLst/>
            <a:cxnLst/>
            <a:rect l="0" t="0" r="0" b="0"/>
            <a:pathLst>
              <a:path w="26817" h="196453">
                <a:moveTo>
                  <a:pt x="26816" y="0"/>
                </a:moveTo>
                <a:lnTo>
                  <a:pt x="22071" y="4740"/>
                </a:lnTo>
                <a:lnTo>
                  <a:pt x="20673" y="7128"/>
                </a:lnTo>
                <a:lnTo>
                  <a:pt x="19741" y="9713"/>
                </a:lnTo>
                <a:lnTo>
                  <a:pt x="19120" y="12428"/>
                </a:lnTo>
                <a:lnTo>
                  <a:pt x="18430" y="18091"/>
                </a:lnTo>
                <a:lnTo>
                  <a:pt x="18246" y="20990"/>
                </a:lnTo>
                <a:lnTo>
                  <a:pt x="18041" y="29503"/>
                </a:lnTo>
                <a:lnTo>
                  <a:pt x="17909" y="46397"/>
                </a:lnTo>
                <a:lnTo>
                  <a:pt x="18892" y="51767"/>
                </a:lnTo>
                <a:lnTo>
                  <a:pt x="20540" y="58324"/>
                </a:lnTo>
                <a:lnTo>
                  <a:pt x="22632" y="65671"/>
                </a:lnTo>
                <a:lnTo>
                  <a:pt x="24027" y="72555"/>
                </a:lnTo>
                <a:lnTo>
                  <a:pt x="24957" y="79127"/>
                </a:lnTo>
                <a:lnTo>
                  <a:pt x="25576" y="85493"/>
                </a:lnTo>
                <a:lnTo>
                  <a:pt x="25990" y="91722"/>
                </a:lnTo>
                <a:lnTo>
                  <a:pt x="26265" y="97859"/>
                </a:lnTo>
                <a:lnTo>
                  <a:pt x="26571" y="109969"/>
                </a:lnTo>
                <a:lnTo>
                  <a:pt x="26806" y="153010"/>
                </a:lnTo>
                <a:lnTo>
                  <a:pt x="25817" y="157569"/>
                </a:lnTo>
                <a:lnTo>
                  <a:pt x="24163" y="162593"/>
                </a:lnTo>
                <a:lnTo>
                  <a:pt x="22068" y="167926"/>
                </a:lnTo>
                <a:lnTo>
                  <a:pt x="19678" y="172474"/>
                </a:lnTo>
                <a:lnTo>
                  <a:pt x="17092" y="176498"/>
                </a:lnTo>
                <a:lnTo>
                  <a:pt x="14373" y="180173"/>
                </a:lnTo>
                <a:lnTo>
                  <a:pt x="11569" y="183615"/>
                </a:lnTo>
                <a:lnTo>
                  <a:pt x="8706" y="186902"/>
                </a:lnTo>
                <a:lnTo>
                  <a:pt x="0" y="196452"/>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4" name="SMARTInkAnnotation374"/>
          <p:cNvSpPr/>
          <p:nvPr/>
        </p:nvSpPr>
        <p:spPr bwMode="auto">
          <a:xfrm>
            <a:off x="7637929" y="5241726"/>
            <a:ext cx="125142" cy="62509"/>
          </a:xfrm>
          <a:custGeom>
            <a:avLst/>
            <a:gdLst/>
            <a:ahLst/>
            <a:cxnLst/>
            <a:rect l="0" t="0" r="0" b="0"/>
            <a:pathLst>
              <a:path w="125142" h="62509">
                <a:moveTo>
                  <a:pt x="0" y="62508"/>
                </a:moveTo>
                <a:lnTo>
                  <a:pt x="0" y="57768"/>
                </a:lnTo>
                <a:lnTo>
                  <a:pt x="1987" y="56371"/>
                </a:lnTo>
                <a:lnTo>
                  <a:pt x="5297" y="55440"/>
                </a:lnTo>
                <a:lnTo>
                  <a:pt x="9491" y="54820"/>
                </a:lnTo>
                <a:lnTo>
                  <a:pt x="14272" y="53414"/>
                </a:lnTo>
                <a:lnTo>
                  <a:pt x="19447" y="51484"/>
                </a:lnTo>
                <a:lnTo>
                  <a:pt x="24883" y="49206"/>
                </a:lnTo>
                <a:lnTo>
                  <a:pt x="30494" y="46694"/>
                </a:lnTo>
                <a:lnTo>
                  <a:pt x="42024" y="41258"/>
                </a:lnTo>
                <a:lnTo>
                  <a:pt x="48873" y="39412"/>
                </a:lnTo>
                <a:lnTo>
                  <a:pt x="56418" y="38181"/>
                </a:lnTo>
                <a:lnTo>
                  <a:pt x="64427" y="37361"/>
                </a:lnTo>
                <a:lnTo>
                  <a:pt x="71754" y="35821"/>
                </a:lnTo>
                <a:lnTo>
                  <a:pt x="78625" y="33803"/>
                </a:lnTo>
                <a:lnTo>
                  <a:pt x="85191" y="31464"/>
                </a:lnTo>
                <a:lnTo>
                  <a:pt x="91555" y="28914"/>
                </a:lnTo>
                <a:lnTo>
                  <a:pt x="97784" y="26221"/>
                </a:lnTo>
                <a:lnTo>
                  <a:pt x="103924" y="23434"/>
                </a:lnTo>
                <a:lnTo>
                  <a:pt x="109010" y="20584"/>
                </a:lnTo>
                <a:lnTo>
                  <a:pt x="113394" y="17692"/>
                </a:lnTo>
                <a:lnTo>
                  <a:pt x="117310" y="14771"/>
                </a:lnTo>
                <a:lnTo>
                  <a:pt x="119919" y="11832"/>
                </a:lnTo>
                <a:lnTo>
                  <a:pt x="121660" y="8880"/>
                </a:lnTo>
                <a:lnTo>
                  <a:pt x="125141" y="0"/>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5" name="SMARTInkAnnotation375"/>
          <p:cNvSpPr/>
          <p:nvPr/>
        </p:nvSpPr>
        <p:spPr bwMode="auto">
          <a:xfrm>
            <a:off x="7736254" y="5206008"/>
            <a:ext cx="44693" cy="151496"/>
          </a:xfrm>
          <a:custGeom>
            <a:avLst/>
            <a:gdLst/>
            <a:ahLst/>
            <a:cxnLst/>
            <a:rect l="0" t="0" r="0" b="0"/>
            <a:pathLst>
              <a:path w="44693" h="151496">
                <a:moveTo>
                  <a:pt x="0" y="0"/>
                </a:moveTo>
                <a:lnTo>
                  <a:pt x="4745" y="4740"/>
                </a:lnTo>
                <a:lnTo>
                  <a:pt x="6143" y="7128"/>
                </a:lnTo>
                <a:lnTo>
                  <a:pt x="7074" y="9713"/>
                </a:lnTo>
                <a:lnTo>
                  <a:pt x="7696" y="12428"/>
                </a:lnTo>
                <a:lnTo>
                  <a:pt x="8110" y="16223"/>
                </a:lnTo>
                <a:lnTo>
                  <a:pt x="8387" y="20737"/>
                </a:lnTo>
                <a:lnTo>
                  <a:pt x="8570" y="25731"/>
                </a:lnTo>
                <a:lnTo>
                  <a:pt x="9686" y="30053"/>
                </a:lnTo>
                <a:lnTo>
                  <a:pt x="11424" y="33925"/>
                </a:lnTo>
                <a:lnTo>
                  <a:pt x="13575" y="37499"/>
                </a:lnTo>
                <a:lnTo>
                  <a:pt x="15009" y="42859"/>
                </a:lnTo>
                <a:lnTo>
                  <a:pt x="15965" y="49408"/>
                </a:lnTo>
                <a:lnTo>
                  <a:pt x="16603" y="56752"/>
                </a:lnTo>
                <a:lnTo>
                  <a:pt x="18020" y="62639"/>
                </a:lnTo>
                <a:lnTo>
                  <a:pt x="19959" y="67556"/>
                </a:lnTo>
                <a:lnTo>
                  <a:pt x="24762" y="76657"/>
                </a:lnTo>
                <a:lnTo>
                  <a:pt x="38856" y="104475"/>
                </a:lnTo>
                <a:lnTo>
                  <a:pt x="40801" y="110330"/>
                </a:lnTo>
                <a:lnTo>
                  <a:pt x="42098" y="116217"/>
                </a:lnTo>
                <a:lnTo>
                  <a:pt x="42964" y="122126"/>
                </a:lnTo>
                <a:lnTo>
                  <a:pt x="43539" y="128050"/>
                </a:lnTo>
                <a:lnTo>
                  <a:pt x="43924" y="133984"/>
                </a:lnTo>
                <a:lnTo>
                  <a:pt x="44679" y="151495"/>
                </a:lnTo>
                <a:lnTo>
                  <a:pt x="44692" y="142874"/>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6" name="SMARTInkAnnotation376"/>
          <p:cNvSpPr/>
          <p:nvPr/>
        </p:nvSpPr>
        <p:spPr bwMode="auto">
          <a:xfrm>
            <a:off x="7879270" y="5286375"/>
            <a:ext cx="62572" cy="17860"/>
          </a:xfrm>
          <a:custGeom>
            <a:avLst/>
            <a:gdLst/>
            <a:ahLst/>
            <a:cxnLst/>
            <a:rect l="0" t="0" r="0" b="0"/>
            <a:pathLst>
              <a:path w="62572" h="17860">
                <a:moveTo>
                  <a:pt x="0" y="17859"/>
                </a:moveTo>
                <a:lnTo>
                  <a:pt x="25758" y="17859"/>
                </a:lnTo>
                <a:lnTo>
                  <a:pt x="30083" y="16867"/>
                </a:lnTo>
                <a:lnTo>
                  <a:pt x="33960" y="15213"/>
                </a:lnTo>
                <a:lnTo>
                  <a:pt x="37538" y="13119"/>
                </a:lnTo>
                <a:lnTo>
                  <a:pt x="40917" y="11722"/>
                </a:lnTo>
                <a:lnTo>
                  <a:pt x="44162" y="10791"/>
                </a:lnTo>
                <a:lnTo>
                  <a:pt x="47319" y="10171"/>
                </a:lnTo>
                <a:lnTo>
                  <a:pt x="50416" y="8765"/>
                </a:lnTo>
                <a:lnTo>
                  <a:pt x="53475" y="6835"/>
                </a:lnTo>
                <a:lnTo>
                  <a:pt x="62571" y="0"/>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7" name="SMARTInkAnnotation377"/>
          <p:cNvSpPr/>
          <p:nvPr/>
        </p:nvSpPr>
        <p:spPr bwMode="auto">
          <a:xfrm>
            <a:off x="8066981" y="5214937"/>
            <a:ext cx="22761" cy="124483"/>
          </a:xfrm>
          <a:custGeom>
            <a:avLst/>
            <a:gdLst/>
            <a:ahLst/>
            <a:cxnLst/>
            <a:rect l="0" t="0" r="0" b="0"/>
            <a:pathLst>
              <a:path w="22761" h="124483">
                <a:moveTo>
                  <a:pt x="0" y="0"/>
                </a:moveTo>
                <a:lnTo>
                  <a:pt x="0" y="20991"/>
                </a:lnTo>
                <a:lnTo>
                  <a:pt x="993" y="24908"/>
                </a:lnTo>
                <a:lnTo>
                  <a:pt x="2648" y="29503"/>
                </a:lnTo>
                <a:lnTo>
                  <a:pt x="4744" y="34552"/>
                </a:lnTo>
                <a:lnTo>
                  <a:pt x="6143" y="38909"/>
                </a:lnTo>
                <a:lnTo>
                  <a:pt x="7075" y="42807"/>
                </a:lnTo>
                <a:lnTo>
                  <a:pt x="7696" y="46398"/>
                </a:lnTo>
                <a:lnTo>
                  <a:pt x="9103" y="50775"/>
                </a:lnTo>
                <a:lnTo>
                  <a:pt x="11036" y="55678"/>
                </a:lnTo>
                <a:lnTo>
                  <a:pt x="13316" y="60932"/>
                </a:lnTo>
                <a:lnTo>
                  <a:pt x="14836" y="65425"/>
                </a:lnTo>
                <a:lnTo>
                  <a:pt x="15850" y="69414"/>
                </a:lnTo>
                <a:lnTo>
                  <a:pt x="16526" y="73065"/>
                </a:lnTo>
                <a:lnTo>
                  <a:pt x="17970" y="77484"/>
                </a:lnTo>
                <a:lnTo>
                  <a:pt x="19926" y="82414"/>
                </a:lnTo>
                <a:lnTo>
                  <a:pt x="22222" y="87685"/>
                </a:lnTo>
                <a:lnTo>
                  <a:pt x="22760" y="92191"/>
                </a:lnTo>
                <a:lnTo>
                  <a:pt x="22126" y="96187"/>
                </a:lnTo>
                <a:lnTo>
                  <a:pt x="20710" y="99844"/>
                </a:lnTo>
                <a:lnTo>
                  <a:pt x="19766" y="103273"/>
                </a:lnTo>
                <a:lnTo>
                  <a:pt x="19137" y="106552"/>
                </a:lnTo>
                <a:lnTo>
                  <a:pt x="18716" y="109730"/>
                </a:lnTo>
                <a:lnTo>
                  <a:pt x="17444" y="112841"/>
                </a:lnTo>
                <a:lnTo>
                  <a:pt x="15602" y="115907"/>
                </a:lnTo>
                <a:lnTo>
                  <a:pt x="10255" y="123217"/>
                </a:lnTo>
                <a:lnTo>
                  <a:pt x="8822" y="123816"/>
                </a:lnTo>
                <a:lnTo>
                  <a:pt x="6875" y="124215"/>
                </a:lnTo>
                <a:lnTo>
                  <a:pt x="4582" y="124482"/>
                </a:lnTo>
                <a:lnTo>
                  <a:pt x="3055" y="123668"/>
                </a:lnTo>
                <a:lnTo>
                  <a:pt x="2037" y="122132"/>
                </a:lnTo>
                <a:lnTo>
                  <a:pt x="0" y="116086"/>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8" name="SMARTInkAnnotation378"/>
          <p:cNvSpPr/>
          <p:nvPr/>
        </p:nvSpPr>
        <p:spPr bwMode="auto">
          <a:xfrm>
            <a:off x="8066981" y="5197187"/>
            <a:ext cx="106727" cy="160471"/>
          </a:xfrm>
          <a:custGeom>
            <a:avLst/>
            <a:gdLst/>
            <a:ahLst/>
            <a:cxnLst/>
            <a:rect l="0" t="0" r="0" b="0"/>
            <a:pathLst>
              <a:path w="106727" h="160471">
                <a:moveTo>
                  <a:pt x="0" y="8820"/>
                </a:moveTo>
                <a:lnTo>
                  <a:pt x="9490" y="8820"/>
                </a:lnTo>
                <a:lnTo>
                  <a:pt x="13279" y="7828"/>
                </a:lnTo>
                <a:lnTo>
                  <a:pt x="16798" y="6175"/>
                </a:lnTo>
                <a:lnTo>
                  <a:pt x="20137" y="4080"/>
                </a:lnTo>
                <a:lnTo>
                  <a:pt x="24349" y="2683"/>
                </a:lnTo>
                <a:lnTo>
                  <a:pt x="29144" y="1753"/>
                </a:lnTo>
                <a:lnTo>
                  <a:pt x="34326" y="1132"/>
                </a:lnTo>
                <a:lnTo>
                  <a:pt x="39769" y="718"/>
                </a:lnTo>
                <a:lnTo>
                  <a:pt x="45383" y="443"/>
                </a:lnTo>
                <a:lnTo>
                  <a:pt x="56917" y="136"/>
                </a:lnTo>
                <a:lnTo>
                  <a:pt x="68665" y="0"/>
                </a:lnTo>
                <a:lnTo>
                  <a:pt x="73585" y="956"/>
                </a:lnTo>
                <a:lnTo>
                  <a:pt x="77859" y="2585"/>
                </a:lnTo>
                <a:lnTo>
                  <a:pt x="81701" y="4664"/>
                </a:lnTo>
                <a:lnTo>
                  <a:pt x="84263" y="7041"/>
                </a:lnTo>
                <a:lnTo>
                  <a:pt x="85970" y="9619"/>
                </a:lnTo>
                <a:lnTo>
                  <a:pt x="87108" y="12329"/>
                </a:lnTo>
                <a:lnTo>
                  <a:pt x="86874" y="15128"/>
                </a:lnTo>
                <a:lnTo>
                  <a:pt x="85725" y="17986"/>
                </a:lnTo>
                <a:lnTo>
                  <a:pt x="83965" y="20884"/>
                </a:lnTo>
                <a:lnTo>
                  <a:pt x="81799" y="23808"/>
                </a:lnTo>
                <a:lnTo>
                  <a:pt x="79362" y="26750"/>
                </a:lnTo>
                <a:lnTo>
                  <a:pt x="76744" y="29703"/>
                </a:lnTo>
                <a:lnTo>
                  <a:pt x="73013" y="32664"/>
                </a:lnTo>
                <a:lnTo>
                  <a:pt x="68538" y="35630"/>
                </a:lnTo>
                <a:lnTo>
                  <a:pt x="63569" y="38600"/>
                </a:lnTo>
                <a:lnTo>
                  <a:pt x="58270" y="41572"/>
                </a:lnTo>
                <a:lnTo>
                  <a:pt x="47085" y="47520"/>
                </a:lnTo>
                <a:lnTo>
                  <a:pt x="42315" y="50495"/>
                </a:lnTo>
                <a:lnTo>
                  <a:pt x="38142" y="53471"/>
                </a:lnTo>
                <a:lnTo>
                  <a:pt x="29053" y="60635"/>
                </a:lnTo>
                <a:lnTo>
                  <a:pt x="28307" y="62215"/>
                </a:lnTo>
                <a:lnTo>
                  <a:pt x="27479" y="66616"/>
                </a:lnTo>
                <a:lnTo>
                  <a:pt x="29244" y="69179"/>
                </a:lnTo>
                <a:lnTo>
                  <a:pt x="32407" y="71880"/>
                </a:lnTo>
                <a:lnTo>
                  <a:pt x="36502" y="74672"/>
                </a:lnTo>
                <a:lnTo>
                  <a:pt x="41219" y="76534"/>
                </a:lnTo>
                <a:lnTo>
                  <a:pt x="46349" y="77775"/>
                </a:lnTo>
                <a:lnTo>
                  <a:pt x="51756" y="78603"/>
                </a:lnTo>
                <a:lnTo>
                  <a:pt x="57347" y="80147"/>
                </a:lnTo>
                <a:lnTo>
                  <a:pt x="63060" y="82168"/>
                </a:lnTo>
                <a:lnTo>
                  <a:pt x="68856" y="84508"/>
                </a:lnTo>
                <a:lnTo>
                  <a:pt x="73713" y="87060"/>
                </a:lnTo>
                <a:lnTo>
                  <a:pt x="77944" y="89753"/>
                </a:lnTo>
                <a:lnTo>
                  <a:pt x="81757" y="92541"/>
                </a:lnTo>
                <a:lnTo>
                  <a:pt x="85293" y="95392"/>
                </a:lnTo>
                <a:lnTo>
                  <a:pt x="88643" y="98285"/>
                </a:lnTo>
                <a:lnTo>
                  <a:pt x="91870" y="101205"/>
                </a:lnTo>
                <a:lnTo>
                  <a:pt x="98104" y="107097"/>
                </a:lnTo>
                <a:lnTo>
                  <a:pt x="101156" y="110056"/>
                </a:lnTo>
                <a:lnTo>
                  <a:pt x="103192" y="113022"/>
                </a:lnTo>
                <a:lnTo>
                  <a:pt x="104548" y="115992"/>
                </a:lnTo>
                <a:lnTo>
                  <a:pt x="105453" y="118964"/>
                </a:lnTo>
                <a:lnTo>
                  <a:pt x="106056" y="121936"/>
                </a:lnTo>
                <a:lnTo>
                  <a:pt x="106458" y="124911"/>
                </a:lnTo>
                <a:lnTo>
                  <a:pt x="106726" y="127886"/>
                </a:lnTo>
                <a:lnTo>
                  <a:pt x="105912" y="130861"/>
                </a:lnTo>
                <a:lnTo>
                  <a:pt x="104376" y="133837"/>
                </a:lnTo>
                <a:lnTo>
                  <a:pt x="102359" y="136813"/>
                </a:lnTo>
                <a:lnTo>
                  <a:pt x="100021" y="139790"/>
                </a:lnTo>
                <a:lnTo>
                  <a:pt x="97468" y="142766"/>
                </a:lnTo>
                <a:lnTo>
                  <a:pt x="94774" y="145743"/>
                </a:lnTo>
                <a:lnTo>
                  <a:pt x="90992" y="148719"/>
                </a:lnTo>
                <a:lnTo>
                  <a:pt x="86484" y="151695"/>
                </a:lnTo>
                <a:lnTo>
                  <a:pt x="81492" y="154672"/>
                </a:lnTo>
                <a:lnTo>
                  <a:pt x="76178" y="156656"/>
                </a:lnTo>
                <a:lnTo>
                  <a:pt x="70647" y="157979"/>
                </a:lnTo>
                <a:lnTo>
                  <a:pt x="64976" y="158861"/>
                </a:lnTo>
                <a:lnTo>
                  <a:pt x="59208" y="159449"/>
                </a:lnTo>
                <a:lnTo>
                  <a:pt x="53376" y="159841"/>
                </a:lnTo>
                <a:lnTo>
                  <a:pt x="47502" y="160103"/>
                </a:lnTo>
                <a:lnTo>
                  <a:pt x="35678" y="160393"/>
                </a:lnTo>
                <a:lnTo>
                  <a:pt x="29744" y="160470"/>
                </a:lnTo>
                <a:lnTo>
                  <a:pt x="25788" y="159529"/>
                </a:lnTo>
                <a:lnTo>
                  <a:pt x="23151" y="157911"/>
                </a:lnTo>
                <a:lnTo>
                  <a:pt x="21392" y="155838"/>
                </a:lnTo>
                <a:lnTo>
                  <a:pt x="20222" y="152473"/>
                </a:lnTo>
                <a:lnTo>
                  <a:pt x="19440" y="148245"/>
                </a:lnTo>
                <a:lnTo>
                  <a:pt x="18185" y="136683"/>
                </a:lnTo>
                <a:lnTo>
                  <a:pt x="19076" y="133750"/>
                </a:lnTo>
                <a:lnTo>
                  <a:pt x="20662" y="129809"/>
                </a:lnTo>
                <a:lnTo>
                  <a:pt x="26815" y="115977"/>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9" name="SMARTInkAnnotation379"/>
          <p:cNvSpPr/>
          <p:nvPr/>
        </p:nvSpPr>
        <p:spPr bwMode="auto">
          <a:xfrm>
            <a:off x="8218937" y="5277610"/>
            <a:ext cx="98325" cy="89014"/>
          </a:xfrm>
          <a:custGeom>
            <a:avLst/>
            <a:gdLst/>
            <a:ahLst/>
            <a:cxnLst/>
            <a:rect l="0" t="0" r="0" b="0"/>
            <a:pathLst>
              <a:path w="98325" h="89014">
                <a:moveTo>
                  <a:pt x="0" y="71272"/>
                </a:moveTo>
                <a:lnTo>
                  <a:pt x="0" y="89013"/>
                </a:lnTo>
                <a:lnTo>
                  <a:pt x="0" y="84356"/>
                </a:lnTo>
                <a:lnTo>
                  <a:pt x="993" y="80987"/>
                </a:lnTo>
                <a:lnTo>
                  <a:pt x="2649" y="76756"/>
                </a:lnTo>
                <a:lnTo>
                  <a:pt x="4746" y="71952"/>
                </a:lnTo>
                <a:lnTo>
                  <a:pt x="6143" y="66764"/>
                </a:lnTo>
                <a:lnTo>
                  <a:pt x="7075" y="61322"/>
                </a:lnTo>
                <a:lnTo>
                  <a:pt x="7696" y="55709"/>
                </a:lnTo>
                <a:lnTo>
                  <a:pt x="10097" y="50975"/>
                </a:lnTo>
                <a:lnTo>
                  <a:pt x="13683" y="46827"/>
                </a:lnTo>
                <a:lnTo>
                  <a:pt x="18061" y="43069"/>
                </a:lnTo>
                <a:lnTo>
                  <a:pt x="21972" y="38580"/>
                </a:lnTo>
                <a:lnTo>
                  <a:pt x="25574" y="33603"/>
                </a:lnTo>
                <a:lnTo>
                  <a:pt x="28967" y="28299"/>
                </a:lnTo>
                <a:lnTo>
                  <a:pt x="33215" y="23772"/>
                </a:lnTo>
                <a:lnTo>
                  <a:pt x="38034" y="19762"/>
                </a:lnTo>
                <a:lnTo>
                  <a:pt x="43233" y="16096"/>
                </a:lnTo>
                <a:lnTo>
                  <a:pt x="47692" y="12660"/>
                </a:lnTo>
                <a:lnTo>
                  <a:pt x="51659" y="9377"/>
                </a:lnTo>
                <a:lnTo>
                  <a:pt x="55295" y="6196"/>
                </a:lnTo>
                <a:lnTo>
                  <a:pt x="58714" y="4076"/>
                </a:lnTo>
                <a:lnTo>
                  <a:pt x="61985" y="2663"/>
                </a:lnTo>
                <a:lnTo>
                  <a:pt x="70951" y="0"/>
                </a:lnTo>
                <a:lnTo>
                  <a:pt x="73909" y="2554"/>
                </a:lnTo>
                <a:lnTo>
                  <a:pt x="78534" y="6996"/>
                </a:lnTo>
                <a:lnTo>
                  <a:pt x="98324" y="26624"/>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0" name="SMARTInkAnnotation380"/>
          <p:cNvSpPr/>
          <p:nvPr/>
        </p:nvSpPr>
        <p:spPr bwMode="auto">
          <a:xfrm>
            <a:off x="6136805" y="4259471"/>
            <a:ext cx="196094" cy="169237"/>
          </a:xfrm>
          <a:custGeom>
            <a:avLst/>
            <a:gdLst/>
            <a:ahLst/>
            <a:cxnLst/>
            <a:rect l="0" t="0" r="0" b="0"/>
            <a:pathLst>
              <a:path w="196094" h="169237">
                <a:moveTo>
                  <a:pt x="70953" y="8920"/>
                </a:moveTo>
                <a:lnTo>
                  <a:pt x="80443" y="8920"/>
                </a:lnTo>
                <a:lnTo>
                  <a:pt x="82245" y="7927"/>
                </a:lnTo>
                <a:lnTo>
                  <a:pt x="82454" y="6274"/>
                </a:lnTo>
                <a:lnTo>
                  <a:pt x="80041" y="358"/>
                </a:lnTo>
                <a:lnTo>
                  <a:pt x="75191" y="98"/>
                </a:lnTo>
                <a:lnTo>
                  <a:pt x="58884" y="0"/>
                </a:lnTo>
                <a:lnTo>
                  <a:pt x="55954" y="989"/>
                </a:lnTo>
                <a:lnTo>
                  <a:pt x="50052" y="4733"/>
                </a:lnTo>
                <a:lnTo>
                  <a:pt x="44118" y="9705"/>
                </a:lnTo>
                <a:lnTo>
                  <a:pt x="41145" y="12420"/>
                </a:lnTo>
                <a:lnTo>
                  <a:pt x="32545" y="20728"/>
                </a:lnTo>
                <a:lnTo>
                  <a:pt x="27470" y="25721"/>
                </a:lnTo>
                <a:lnTo>
                  <a:pt x="23094" y="31034"/>
                </a:lnTo>
                <a:lnTo>
                  <a:pt x="19183" y="36562"/>
                </a:lnTo>
                <a:lnTo>
                  <a:pt x="15583" y="42230"/>
                </a:lnTo>
                <a:lnTo>
                  <a:pt x="12190" y="47001"/>
                </a:lnTo>
                <a:lnTo>
                  <a:pt x="8935" y="51175"/>
                </a:lnTo>
                <a:lnTo>
                  <a:pt x="5772" y="54949"/>
                </a:lnTo>
                <a:lnTo>
                  <a:pt x="3662" y="60442"/>
                </a:lnTo>
                <a:lnTo>
                  <a:pt x="2257" y="67080"/>
                </a:lnTo>
                <a:lnTo>
                  <a:pt x="1319" y="74483"/>
                </a:lnTo>
                <a:lnTo>
                  <a:pt x="694" y="81402"/>
                </a:lnTo>
                <a:lnTo>
                  <a:pt x="277" y="87998"/>
                </a:lnTo>
                <a:lnTo>
                  <a:pt x="0" y="94381"/>
                </a:lnTo>
                <a:lnTo>
                  <a:pt x="807" y="100620"/>
                </a:lnTo>
                <a:lnTo>
                  <a:pt x="2340" y="106764"/>
                </a:lnTo>
                <a:lnTo>
                  <a:pt x="4354" y="112844"/>
                </a:lnTo>
                <a:lnTo>
                  <a:pt x="6690" y="118882"/>
                </a:lnTo>
                <a:lnTo>
                  <a:pt x="9241" y="124892"/>
                </a:lnTo>
                <a:lnTo>
                  <a:pt x="11935" y="130883"/>
                </a:lnTo>
                <a:lnTo>
                  <a:pt x="16710" y="135869"/>
                </a:lnTo>
                <a:lnTo>
                  <a:pt x="22873" y="140186"/>
                </a:lnTo>
                <a:lnTo>
                  <a:pt x="36673" y="147627"/>
                </a:lnTo>
                <a:lnTo>
                  <a:pt x="49427" y="154241"/>
                </a:lnTo>
                <a:lnTo>
                  <a:pt x="57595" y="156402"/>
                </a:lnTo>
                <a:lnTo>
                  <a:pt x="67014" y="157843"/>
                </a:lnTo>
                <a:lnTo>
                  <a:pt x="77265" y="158803"/>
                </a:lnTo>
                <a:lnTo>
                  <a:pt x="87079" y="160435"/>
                </a:lnTo>
                <a:lnTo>
                  <a:pt x="96601" y="162516"/>
                </a:lnTo>
                <a:lnTo>
                  <a:pt x="105929" y="164895"/>
                </a:lnTo>
                <a:lnTo>
                  <a:pt x="115127" y="166481"/>
                </a:lnTo>
                <a:lnTo>
                  <a:pt x="124238" y="167539"/>
                </a:lnTo>
                <a:lnTo>
                  <a:pt x="133292" y="168244"/>
                </a:lnTo>
                <a:lnTo>
                  <a:pt x="141314" y="168713"/>
                </a:lnTo>
                <a:lnTo>
                  <a:pt x="155525" y="169236"/>
                </a:lnTo>
                <a:lnTo>
                  <a:pt x="161102" y="168383"/>
                </a:lnTo>
                <a:lnTo>
                  <a:pt x="165814" y="166822"/>
                </a:lnTo>
                <a:lnTo>
                  <a:pt x="169948" y="164789"/>
                </a:lnTo>
                <a:lnTo>
                  <a:pt x="173697" y="163434"/>
                </a:lnTo>
                <a:lnTo>
                  <a:pt x="177190" y="162531"/>
                </a:lnTo>
                <a:lnTo>
                  <a:pt x="180511" y="161929"/>
                </a:lnTo>
                <a:lnTo>
                  <a:pt x="183719" y="160535"/>
                </a:lnTo>
                <a:lnTo>
                  <a:pt x="186851" y="158613"/>
                </a:lnTo>
                <a:lnTo>
                  <a:pt x="189931" y="156340"/>
                </a:lnTo>
                <a:lnTo>
                  <a:pt x="191985" y="152841"/>
                </a:lnTo>
                <a:lnTo>
                  <a:pt x="193354" y="148523"/>
                </a:lnTo>
                <a:lnTo>
                  <a:pt x="196093" y="133935"/>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1" name="SMARTInkAnnotation381"/>
          <p:cNvSpPr/>
          <p:nvPr/>
        </p:nvSpPr>
        <p:spPr bwMode="auto">
          <a:xfrm>
            <a:off x="6350775" y="4295179"/>
            <a:ext cx="17769" cy="142876"/>
          </a:xfrm>
          <a:custGeom>
            <a:avLst/>
            <a:gdLst/>
            <a:ahLst/>
            <a:cxnLst/>
            <a:rect l="0" t="0" r="0" b="0"/>
            <a:pathLst>
              <a:path w="17769" h="142876">
                <a:moveTo>
                  <a:pt x="8939" y="0"/>
                </a:moveTo>
                <a:lnTo>
                  <a:pt x="8939" y="7688"/>
                </a:lnTo>
                <a:lnTo>
                  <a:pt x="9932" y="9094"/>
                </a:lnTo>
                <a:lnTo>
                  <a:pt x="11587" y="11024"/>
                </a:lnTo>
                <a:lnTo>
                  <a:pt x="13683" y="13302"/>
                </a:lnTo>
                <a:lnTo>
                  <a:pt x="15082" y="15814"/>
                </a:lnTo>
                <a:lnTo>
                  <a:pt x="16014" y="18480"/>
                </a:lnTo>
                <a:lnTo>
                  <a:pt x="16635" y="21250"/>
                </a:lnTo>
                <a:lnTo>
                  <a:pt x="17049" y="24088"/>
                </a:lnTo>
                <a:lnTo>
                  <a:pt x="17325" y="26973"/>
                </a:lnTo>
                <a:lnTo>
                  <a:pt x="17509" y="29889"/>
                </a:lnTo>
                <a:lnTo>
                  <a:pt x="17714" y="38419"/>
                </a:lnTo>
                <a:lnTo>
                  <a:pt x="17768" y="43472"/>
                </a:lnTo>
                <a:lnTo>
                  <a:pt x="16811" y="47833"/>
                </a:lnTo>
                <a:lnTo>
                  <a:pt x="15180" y="51732"/>
                </a:lnTo>
                <a:lnTo>
                  <a:pt x="13099" y="55324"/>
                </a:lnTo>
                <a:lnTo>
                  <a:pt x="11713" y="59704"/>
                </a:lnTo>
                <a:lnTo>
                  <a:pt x="10788" y="64606"/>
                </a:lnTo>
                <a:lnTo>
                  <a:pt x="10172" y="69860"/>
                </a:lnTo>
                <a:lnTo>
                  <a:pt x="9761" y="75347"/>
                </a:lnTo>
                <a:lnTo>
                  <a:pt x="9487" y="80990"/>
                </a:lnTo>
                <a:lnTo>
                  <a:pt x="9101" y="95765"/>
                </a:lnTo>
                <a:lnTo>
                  <a:pt x="8948" y="126607"/>
                </a:lnTo>
                <a:lnTo>
                  <a:pt x="7951" y="129054"/>
                </a:lnTo>
                <a:lnTo>
                  <a:pt x="6294" y="130684"/>
                </a:lnTo>
                <a:lnTo>
                  <a:pt x="4196" y="131771"/>
                </a:lnTo>
                <a:lnTo>
                  <a:pt x="2798" y="133489"/>
                </a:lnTo>
                <a:lnTo>
                  <a:pt x="1865" y="135626"/>
                </a:lnTo>
                <a:lnTo>
                  <a:pt x="0" y="142875"/>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2" name="SMARTInkAnnotation382"/>
          <p:cNvSpPr/>
          <p:nvPr/>
        </p:nvSpPr>
        <p:spPr bwMode="auto">
          <a:xfrm>
            <a:off x="6368653" y="4295344"/>
            <a:ext cx="116201" cy="142711"/>
          </a:xfrm>
          <a:custGeom>
            <a:avLst/>
            <a:gdLst/>
            <a:ahLst/>
            <a:cxnLst/>
            <a:rect l="0" t="0" r="0" b="0"/>
            <a:pathLst>
              <a:path w="116201" h="142711">
                <a:moveTo>
                  <a:pt x="0" y="98062"/>
                </a:moveTo>
                <a:lnTo>
                  <a:pt x="0" y="93321"/>
                </a:lnTo>
                <a:lnTo>
                  <a:pt x="992" y="91925"/>
                </a:lnTo>
                <a:lnTo>
                  <a:pt x="2648" y="90994"/>
                </a:lnTo>
                <a:lnTo>
                  <a:pt x="4744" y="90373"/>
                </a:lnTo>
                <a:lnTo>
                  <a:pt x="7136" y="89960"/>
                </a:lnTo>
                <a:lnTo>
                  <a:pt x="9722" y="89684"/>
                </a:lnTo>
                <a:lnTo>
                  <a:pt x="12440" y="89500"/>
                </a:lnTo>
                <a:lnTo>
                  <a:pt x="16239" y="88385"/>
                </a:lnTo>
                <a:lnTo>
                  <a:pt x="20758" y="86650"/>
                </a:lnTo>
                <a:lnTo>
                  <a:pt x="25757" y="84501"/>
                </a:lnTo>
                <a:lnTo>
                  <a:pt x="36607" y="79467"/>
                </a:lnTo>
                <a:lnTo>
                  <a:pt x="42282" y="76736"/>
                </a:lnTo>
                <a:lnTo>
                  <a:pt x="48051" y="74915"/>
                </a:lnTo>
                <a:lnTo>
                  <a:pt x="53883" y="73701"/>
                </a:lnTo>
                <a:lnTo>
                  <a:pt x="59758" y="72892"/>
                </a:lnTo>
                <a:lnTo>
                  <a:pt x="64668" y="70367"/>
                </a:lnTo>
                <a:lnTo>
                  <a:pt x="68935" y="66700"/>
                </a:lnTo>
                <a:lnTo>
                  <a:pt x="72772" y="62272"/>
                </a:lnTo>
                <a:lnTo>
                  <a:pt x="76322" y="58327"/>
                </a:lnTo>
                <a:lnTo>
                  <a:pt x="82917" y="51298"/>
                </a:lnTo>
                <a:lnTo>
                  <a:pt x="92213" y="41762"/>
                </a:lnTo>
                <a:lnTo>
                  <a:pt x="94250" y="37708"/>
                </a:lnTo>
                <a:lnTo>
                  <a:pt x="95608" y="33022"/>
                </a:lnTo>
                <a:lnTo>
                  <a:pt x="96514" y="27913"/>
                </a:lnTo>
                <a:lnTo>
                  <a:pt x="97117" y="23514"/>
                </a:lnTo>
                <a:lnTo>
                  <a:pt x="97519" y="19590"/>
                </a:lnTo>
                <a:lnTo>
                  <a:pt x="97787" y="15982"/>
                </a:lnTo>
                <a:lnTo>
                  <a:pt x="97966" y="12584"/>
                </a:lnTo>
                <a:lnTo>
                  <a:pt x="98309" y="391"/>
                </a:lnTo>
                <a:lnTo>
                  <a:pt x="95669" y="82"/>
                </a:lnTo>
                <a:lnTo>
                  <a:pt x="93574" y="0"/>
                </a:lnTo>
                <a:lnTo>
                  <a:pt x="92178" y="937"/>
                </a:lnTo>
                <a:lnTo>
                  <a:pt x="91246" y="2554"/>
                </a:lnTo>
                <a:lnTo>
                  <a:pt x="90213" y="6997"/>
                </a:lnTo>
                <a:lnTo>
                  <a:pt x="89936" y="9571"/>
                </a:lnTo>
                <a:lnTo>
                  <a:pt x="89753" y="12279"/>
                </a:lnTo>
                <a:lnTo>
                  <a:pt x="89629" y="15076"/>
                </a:lnTo>
                <a:lnTo>
                  <a:pt x="89494" y="20830"/>
                </a:lnTo>
                <a:lnTo>
                  <a:pt x="90451" y="24746"/>
                </a:lnTo>
                <a:lnTo>
                  <a:pt x="92082" y="29341"/>
                </a:lnTo>
                <a:lnTo>
                  <a:pt x="94162" y="34389"/>
                </a:lnTo>
                <a:lnTo>
                  <a:pt x="95549" y="38746"/>
                </a:lnTo>
                <a:lnTo>
                  <a:pt x="96474" y="42643"/>
                </a:lnTo>
                <a:lnTo>
                  <a:pt x="97091" y="46233"/>
                </a:lnTo>
                <a:lnTo>
                  <a:pt x="97501" y="50611"/>
                </a:lnTo>
                <a:lnTo>
                  <a:pt x="97775" y="55514"/>
                </a:lnTo>
                <a:lnTo>
                  <a:pt x="97958" y="60767"/>
                </a:lnTo>
                <a:lnTo>
                  <a:pt x="99073" y="66253"/>
                </a:lnTo>
                <a:lnTo>
                  <a:pt x="100809" y="71895"/>
                </a:lnTo>
                <a:lnTo>
                  <a:pt x="102961" y="77641"/>
                </a:lnTo>
                <a:lnTo>
                  <a:pt x="104394" y="83456"/>
                </a:lnTo>
                <a:lnTo>
                  <a:pt x="105350" y="89317"/>
                </a:lnTo>
                <a:lnTo>
                  <a:pt x="105987" y="95208"/>
                </a:lnTo>
                <a:lnTo>
                  <a:pt x="106413" y="101120"/>
                </a:lnTo>
                <a:lnTo>
                  <a:pt x="106696" y="107046"/>
                </a:lnTo>
                <a:lnTo>
                  <a:pt x="106884" y="112981"/>
                </a:lnTo>
                <a:lnTo>
                  <a:pt x="108003" y="117930"/>
                </a:lnTo>
                <a:lnTo>
                  <a:pt x="109742" y="122221"/>
                </a:lnTo>
                <a:lnTo>
                  <a:pt x="114925" y="131497"/>
                </a:lnTo>
                <a:lnTo>
                  <a:pt x="115634" y="135412"/>
                </a:lnTo>
                <a:lnTo>
                  <a:pt x="116200" y="142710"/>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3" name="SMARTInkAnnotation383"/>
          <p:cNvSpPr/>
          <p:nvPr/>
        </p:nvSpPr>
        <p:spPr bwMode="auto">
          <a:xfrm>
            <a:off x="6556362" y="4367093"/>
            <a:ext cx="122857" cy="160104"/>
          </a:xfrm>
          <a:custGeom>
            <a:avLst/>
            <a:gdLst/>
            <a:ahLst/>
            <a:cxnLst/>
            <a:rect l="0" t="0" r="0" b="0"/>
            <a:pathLst>
              <a:path w="122857" h="160104">
                <a:moveTo>
                  <a:pt x="0" y="17383"/>
                </a:moveTo>
                <a:lnTo>
                  <a:pt x="9491" y="12643"/>
                </a:lnTo>
                <a:lnTo>
                  <a:pt x="13279" y="10254"/>
                </a:lnTo>
                <a:lnTo>
                  <a:pt x="16798" y="7670"/>
                </a:lnTo>
                <a:lnTo>
                  <a:pt x="20138" y="4954"/>
                </a:lnTo>
                <a:lnTo>
                  <a:pt x="24351" y="3144"/>
                </a:lnTo>
                <a:lnTo>
                  <a:pt x="29144" y="1937"/>
                </a:lnTo>
                <a:lnTo>
                  <a:pt x="34327" y="1133"/>
                </a:lnTo>
                <a:lnTo>
                  <a:pt x="40762" y="596"/>
                </a:lnTo>
                <a:lnTo>
                  <a:pt x="48032" y="239"/>
                </a:lnTo>
                <a:lnTo>
                  <a:pt x="55858" y="0"/>
                </a:lnTo>
                <a:lnTo>
                  <a:pt x="62068" y="834"/>
                </a:lnTo>
                <a:lnTo>
                  <a:pt x="67201" y="2382"/>
                </a:lnTo>
                <a:lnTo>
                  <a:pt x="71616" y="4406"/>
                </a:lnTo>
                <a:lnTo>
                  <a:pt x="75553" y="5755"/>
                </a:lnTo>
                <a:lnTo>
                  <a:pt x="79170" y="6655"/>
                </a:lnTo>
                <a:lnTo>
                  <a:pt x="82576" y="7254"/>
                </a:lnTo>
                <a:lnTo>
                  <a:pt x="84846" y="8646"/>
                </a:lnTo>
                <a:lnTo>
                  <a:pt x="86359" y="10566"/>
                </a:lnTo>
                <a:lnTo>
                  <a:pt x="87369" y="12839"/>
                </a:lnTo>
                <a:lnTo>
                  <a:pt x="87048" y="15346"/>
                </a:lnTo>
                <a:lnTo>
                  <a:pt x="85841" y="18009"/>
                </a:lnTo>
                <a:lnTo>
                  <a:pt x="84043" y="20777"/>
                </a:lnTo>
                <a:lnTo>
                  <a:pt x="80858" y="24607"/>
                </a:lnTo>
                <a:lnTo>
                  <a:pt x="76748" y="29144"/>
                </a:lnTo>
                <a:lnTo>
                  <a:pt x="72023" y="34154"/>
                </a:lnTo>
                <a:lnTo>
                  <a:pt x="66886" y="38485"/>
                </a:lnTo>
                <a:lnTo>
                  <a:pt x="61475" y="42365"/>
                </a:lnTo>
                <a:lnTo>
                  <a:pt x="55881" y="45944"/>
                </a:lnTo>
                <a:lnTo>
                  <a:pt x="51158" y="49322"/>
                </a:lnTo>
                <a:lnTo>
                  <a:pt x="47017" y="52567"/>
                </a:lnTo>
                <a:lnTo>
                  <a:pt x="43263" y="55721"/>
                </a:lnTo>
                <a:lnTo>
                  <a:pt x="39767" y="57825"/>
                </a:lnTo>
                <a:lnTo>
                  <a:pt x="36443" y="59227"/>
                </a:lnTo>
                <a:lnTo>
                  <a:pt x="33235" y="60162"/>
                </a:lnTo>
                <a:lnTo>
                  <a:pt x="31095" y="61778"/>
                </a:lnTo>
                <a:lnTo>
                  <a:pt x="29668" y="63847"/>
                </a:lnTo>
                <a:lnTo>
                  <a:pt x="28718" y="66218"/>
                </a:lnTo>
                <a:lnTo>
                  <a:pt x="29077" y="67799"/>
                </a:lnTo>
                <a:lnTo>
                  <a:pt x="30310" y="68854"/>
                </a:lnTo>
                <a:lnTo>
                  <a:pt x="32124" y="69556"/>
                </a:lnTo>
                <a:lnTo>
                  <a:pt x="34328" y="71017"/>
                </a:lnTo>
                <a:lnTo>
                  <a:pt x="36790" y="72983"/>
                </a:lnTo>
                <a:lnTo>
                  <a:pt x="39424" y="75285"/>
                </a:lnTo>
                <a:lnTo>
                  <a:pt x="43167" y="76821"/>
                </a:lnTo>
                <a:lnTo>
                  <a:pt x="47648" y="77844"/>
                </a:lnTo>
                <a:lnTo>
                  <a:pt x="52622" y="78527"/>
                </a:lnTo>
                <a:lnTo>
                  <a:pt x="57925" y="79974"/>
                </a:lnTo>
                <a:lnTo>
                  <a:pt x="63447" y="81930"/>
                </a:lnTo>
                <a:lnTo>
                  <a:pt x="69113" y="84227"/>
                </a:lnTo>
                <a:lnTo>
                  <a:pt x="74878" y="86751"/>
                </a:lnTo>
                <a:lnTo>
                  <a:pt x="86580" y="92200"/>
                </a:lnTo>
                <a:lnTo>
                  <a:pt x="104336" y="100846"/>
                </a:lnTo>
                <a:lnTo>
                  <a:pt x="109284" y="103783"/>
                </a:lnTo>
                <a:lnTo>
                  <a:pt x="113577" y="106733"/>
                </a:lnTo>
                <a:lnTo>
                  <a:pt x="117431" y="109692"/>
                </a:lnTo>
                <a:lnTo>
                  <a:pt x="120001" y="112657"/>
                </a:lnTo>
                <a:lnTo>
                  <a:pt x="121714" y="115625"/>
                </a:lnTo>
                <a:lnTo>
                  <a:pt x="122856" y="118597"/>
                </a:lnTo>
                <a:lnTo>
                  <a:pt x="122624" y="121570"/>
                </a:lnTo>
                <a:lnTo>
                  <a:pt x="121476" y="124544"/>
                </a:lnTo>
                <a:lnTo>
                  <a:pt x="119718" y="127519"/>
                </a:lnTo>
                <a:lnTo>
                  <a:pt x="117553" y="130494"/>
                </a:lnTo>
                <a:lnTo>
                  <a:pt x="115116" y="133470"/>
                </a:lnTo>
                <a:lnTo>
                  <a:pt x="112499" y="136446"/>
                </a:lnTo>
                <a:lnTo>
                  <a:pt x="108767" y="139423"/>
                </a:lnTo>
                <a:lnTo>
                  <a:pt x="104293" y="142399"/>
                </a:lnTo>
                <a:lnTo>
                  <a:pt x="99324" y="145376"/>
                </a:lnTo>
                <a:lnTo>
                  <a:pt x="93032" y="148352"/>
                </a:lnTo>
                <a:lnTo>
                  <a:pt x="85857" y="151328"/>
                </a:lnTo>
                <a:lnTo>
                  <a:pt x="78095" y="154305"/>
                </a:lnTo>
                <a:lnTo>
                  <a:pt x="70934" y="156289"/>
                </a:lnTo>
                <a:lnTo>
                  <a:pt x="64174" y="157612"/>
                </a:lnTo>
                <a:lnTo>
                  <a:pt x="57680" y="158494"/>
                </a:lnTo>
                <a:lnTo>
                  <a:pt x="51364" y="159082"/>
                </a:lnTo>
                <a:lnTo>
                  <a:pt x="45168" y="159474"/>
                </a:lnTo>
                <a:lnTo>
                  <a:pt x="33979" y="159910"/>
                </a:lnTo>
                <a:lnTo>
                  <a:pt x="25695" y="160103"/>
                </a:lnTo>
                <a:lnTo>
                  <a:pt x="22096" y="159163"/>
                </a:lnTo>
                <a:lnTo>
                  <a:pt x="18704" y="157543"/>
                </a:lnTo>
                <a:lnTo>
                  <a:pt x="15448" y="155472"/>
                </a:lnTo>
                <a:lnTo>
                  <a:pt x="13279" y="153098"/>
                </a:lnTo>
                <a:lnTo>
                  <a:pt x="11832" y="150524"/>
                </a:lnTo>
                <a:lnTo>
                  <a:pt x="10868" y="147815"/>
                </a:lnTo>
                <a:lnTo>
                  <a:pt x="10224" y="145018"/>
                </a:lnTo>
                <a:lnTo>
                  <a:pt x="9796" y="142160"/>
                </a:lnTo>
                <a:lnTo>
                  <a:pt x="9510" y="139263"/>
                </a:lnTo>
                <a:lnTo>
                  <a:pt x="9320" y="136339"/>
                </a:lnTo>
                <a:lnTo>
                  <a:pt x="9193" y="133398"/>
                </a:lnTo>
                <a:lnTo>
                  <a:pt x="8939" y="124539"/>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4" name="SMARTInkAnnotation384"/>
          <p:cNvSpPr/>
          <p:nvPr/>
        </p:nvSpPr>
        <p:spPr bwMode="auto">
          <a:xfrm>
            <a:off x="6753935" y="4277320"/>
            <a:ext cx="142094" cy="133771"/>
          </a:xfrm>
          <a:custGeom>
            <a:avLst/>
            <a:gdLst/>
            <a:ahLst/>
            <a:cxnLst/>
            <a:rect l="0" t="0" r="0" b="0"/>
            <a:pathLst>
              <a:path w="142094" h="133771">
                <a:moveTo>
                  <a:pt x="79523" y="0"/>
                </a:moveTo>
                <a:lnTo>
                  <a:pt x="49683" y="0"/>
                </a:lnTo>
                <a:lnTo>
                  <a:pt x="45725" y="992"/>
                </a:lnTo>
                <a:lnTo>
                  <a:pt x="41100" y="2645"/>
                </a:lnTo>
                <a:lnTo>
                  <a:pt x="36031" y="4740"/>
                </a:lnTo>
                <a:lnTo>
                  <a:pt x="31657" y="8121"/>
                </a:lnTo>
                <a:lnTo>
                  <a:pt x="27749" y="12359"/>
                </a:lnTo>
                <a:lnTo>
                  <a:pt x="24150" y="17169"/>
                </a:lnTo>
                <a:lnTo>
                  <a:pt x="19764" y="22360"/>
                </a:lnTo>
                <a:lnTo>
                  <a:pt x="14855" y="27805"/>
                </a:lnTo>
                <a:lnTo>
                  <a:pt x="9595" y="33419"/>
                </a:lnTo>
                <a:lnTo>
                  <a:pt x="6089" y="39147"/>
                </a:lnTo>
                <a:lnTo>
                  <a:pt x="3751" y="44949"/>
                </a:lnTo>
                <a:lnTo>
                  <a:pt x="2192" y="50802"/>
                </a:lnTo>
                <a:lnTo>
                  <a:pt x="1154" y="56688"/>
                </a:lnTo>
                <a:lnTo>
                  <a:pt x="462" y="62597"/>
                </a:lnTo>
                <a:lnTo>
                  <a:pt x="0" y="68520"/>
                </a:lnTo>
                <a:lnTo>
                  <a:pt x="685" y="73462"/>
                </a:lnTo>
                <a:lnTo>
                  <a:pt x="2134" y="77748"/>
                </a:lnTo>
                <a:lnTo>
                  <a:pt x="4095" y="81597"/>
                </a:lnTo>
                <a:lnTo>
                  <a:pt x="6394" y="87141"/>
                </a:lnTo>
                <a:lnTo>
                  <a:pt x="8921" y="93812"/>
                </a:lnTo>
                <a:lnTo>
                  <a:pt x="11598" y="101237"/>
                </a:lnTo>
                <a:lnTo>
                  <a:pt x="15369" y="107179"/>
                </a:lnTo>
                <a:lnTo>
                  <a:pt x="19870" y="112132"/>
                </a:lnTo>
                <a:lnTo>
                  <a:pt x="24857" y="116426"/>
                </a:lnTo>
                <a:lnTo>
                  <a:pt x="30167" y="120282"/>
                </a:lnTo>
                <a:lnTo>
                  <a:pt x="35694" y="123844"/>
                </a:lnTo>
                <a:lnTo>
                  <a:pt x="41366" y="127211"/>
                </a:lnTo>
                <a:lnTo>
                  <a:pt x="47132" y="129456"/>
                </a:lnTo>
                <a:lnTo>
                  <a:pt x="52963" y="130952"/>
                </a:lnTo>
                <a:lnTo>
                  <a:pt x="58837" y="131950"/>
                </a:lnTo>
                <a:lnTo>
                  <a:pt x="65732" y="132615"/>
                </a:lnTo>
                <a:lnTo>
                  <a:pt x="73308" y="133058"/>
                </a:lnTo>
                <a:lnTo>
                  <a:pt x="88679" y="133551"/>
                </a:lnTo>
                <a:lnTo>
                  <a:pt x="102132" y="133770"/>
                </a:lnTo>
                <a:lnTo>
                  <a:pt x="107507" y="132836"/>
                </a:lnTo>
                <a:lnTo>
                  <a:pt x="112083" y="131222"/>
                </a:lnTo>
                <a:lnTo>
                  <a:pt x="116127" y="129153"/>
                </a:lnTo>
                <a:lnTo>
                  <a:pt x="119817" y="126782"/>
                </a:lnTo>
                <a:lnTo>
                  <a:pt x="123270" y="124209"/>
                </a:lnTo>
                <a:lnTo>
                  <a:pt x="126564" y="121501"/>
                </a:lnTo>
                <a:lnTo>
                  <a:pt x="129754" y="118704"/>
                </a:lnTo>
                <a:lnTo>
                  <a:pt x="132874" y="115847"/>
                </a:lnTo>
                <a:lnTo>
                  <a:pt x="142093" y="107156"/>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5" name="SMARTInkAnnotation385"/>
          <p:cNvSpPr/>
          <p:nvPr/>
        </p:nvSpPr>
        <p:spPr bwMode="auto">
          <a:xfrm>
            <a:off x="6887089" y="4277320"/>
            <a:ext cx="53633" cy="151806"/>
          </a:xfrm>
          <a:custGeom>
            <a:avLst/>
            <a:gdLst/>
            <a:ahLst/>
            <a:cxnLst/>
            <a:rect l="0" t="0" r="0" b="0"/>
            <a:pathLst>
              <a:path w="53633" h="151806">
                <a:moveTo>
                  <a:pt x="53632" y="0"/>
                </a:moveTo>
                <a:lnTo>
                  <a:pt x="45935" y="7688"/>
                </a:lnTo>
                <a:lnTo>
                  <a:pt x="45245" y="11024"/>
                </a:lnTo>
                <a:lnTo>
                  <a:pt x="45062" y="13302"/>
                </a:lnTo>
                <a:lnTo>
                  <a:pt x="44939" y="15814"/>
                </a:lnTo>
                <a:lnTo>
                  <a:pt x="44803" y="21250"/>
                </a:lnTo>
                <a:lnTo>
                  <a:pt x="44694" y="77549"/>
                </a:lnTo>
                <a:lnTo>
                  <a:pt x="43701" y="83449"/>
                </a:lnTo>
                <a:lnTo>
                  <a:pt x="42046" y="89368"/>
                </a:lnTo>
                <a:lnTo>
                  <a:pt x="39948" y="95297"/>
                </a:lnTo>
                <a:lnTo>
                  <a:pt x="37558" y="100242"/>
                </a:lnTo>
                <a:lnTo>
                  <a:pt x="34970" y="104531"/>
                </a:lnTo>
                <a:lnTo>
                  <a:pt x="32252" y="108383"/>
                </a:lnTo>
                <a:lnTo>
                  <a:pt x="30440" y="111943"/>
                </a:lnTo>
                <a:lnTo>
                  <a:pt x="29232" y="115309"/>
                </a:lnTo>
                <a:lnTo>
                  <a:pt x="28427" y="118544"/>
                </a:lnTo>
                <a:lnTo>
                  <a:pt x="26896" y="122686"/>
                </a:lnTo>
                <a:lnTo>
                  <a:pt x="24883" y="127431"/>
                </a:lnTo>
                <a:lnTo>
                  <a:pt x="22548" y="132579"/>
                </a:lnTo>
                <a:lnTo>
                  <a:pt x="19997" y="136011"/>
                </a:lnTo>
                <a:lnTo>
                  <a:pt x="17305" y="138299"/>
                </a:lnTo>
                <a:lnTo>
                  <a:pt x="14516" y="139825"/>
                </a:lnTo>
                <a:lnTo>
                  <a:pt x="11664" y="141833"/>
                </a:lnTo>
                <a:lnTo>
                  <a:pt x="8769" y="144165"/>
                </a:lnTo>
                <a:lnTo>
                  <a:pt x="0" y="151805"/>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6" name="SMARTInkAnnotation386"/>
          <p:cNvSpPr/>
          <p:nvPr/>
        </p:nvSpPr>
        <p:spPr bwMode="auto">
          <a:xfrm>
            <a:off x="6904967" y="4357687"/>
            <a:ext cx="98325" cy="26790"/>
          </a:xfrm>
          <a:custGeom>
            <a:avLst/>
            <a:gdLst/>
            <a:ahLst/>
            <a:cxnLst/>
            <a:rect l="0" t="0" r="0" b="0"/>
            <a:pathLst>
              <a:path w="98325" h="26790">
                <a:moveTo>
                  <a:pt x="0" y="26789"/>
                </a:moveTo>
                <a:lnTo>
                  <a:pt x="4745" y="26789"/>
                </a:lnTo>
                <a:lnTo>
                  <a:pt x="7136" y="25797"/>
                </a:lnTo>
                <a:lnTo>
                  <a:pt x="9723" y="24144"/>
                </a:lnTo>
                <a:lnTo>
                  <a:pt x="12441" y="22049"/>
                </a:lnTo>
                <a:lnTo>
                  <a:pt x="16239" y="20652"/>
                </a:lnTo>
                <a:lnTo>
                  <a:pt x="20758" y="19721"/>
                </a:lnTo>
                <a:lnTo>
                  <a:pt x="25757" y="19101"/>
                </a:lnTo>
                <a:lnTo>
                  <a:pt x="30083" y="18687"/>
                </a:lnTo>
                <a:lnTo>
                  <a:pt x="33959" y="18411"/>
                </a:lnTo>
                <a:lnTo>
                  <a:pt x="37537" y="18228"/>
                </a:lnTo>
                <a:lnTo>
                  <a:pt x="41908" y="17113"/>
                </a:lnTo>
                <a:lnTo>
                  <a:pt x="46809" y="15377"/>
                </a:lnTo>
                <a:lnTo>
                  <a:pt x="52063" y="13228"/>
                </a:lnTo>
                <a:lnTo>
                  <a:pt x="57551" y="11795"/>
                </a:lnTo>
                <a:lnTo>
                  <a:pt x="63196" y="10840"/>
                </a:lnTo>
                <a:lnTo>
                  <a:pt x="68946" y="10203"/>
                </a:lnTo>
                <a:lnTo>
                  <a:pt x="73773" y="9778"/>
                </a:lnTo>
                <a:lnTo>
                  <a:pt x="77984" y="9496"/>
                </a:lnTo>
                <a:lnTo>
                  <a:pt x="81785" y="9307"/>
                </a:lnTo>
                <a:lnTo>
                  <a:pt x="84318" y="8189"/>
                </a:lnTo>
                <a:lnTo>
                  <a:pt x="86007" y="6452"/>
                </a:lnTo>
                <a:lnTo>
                  <a:pt x="87134" y="4301"/>
                </a:lnTo>
                <a:lnTo>
                  <a:pt x="88877" y="2867"/>
                </a:lnTo>
                <a:lnTo>
                  <a:pt x="91033" y="1912"/>
                </a:lnTo>
                <a:lnTo>
                  <a:pt x="98324" y="0"/>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7" name="SMARTInkAnnotation387"/>
          <p:cNvSpPr/>
          <p:nvPr/>
        </p:nvSpPr>
        <p:spPr bwMode="auto">
          <a:xfrm>
            <a:off x="7021168" y="4286250"/>
            <a:ext cx="8940" cy="142876"/>
          </a:xfrm>
          <a:custGeom>
            <a:avLst/>
            <a:gdLst/>
            <a:ahLst/>
            <a:cxnLst/>
            <a:rect l="0" t="0" r="0" b="0"/>
            <a:pathLst>
              <a:path w="8940" h="142876">
                <a:moveTo>
                  <a:pt x="8939" y="0"/>
                </a:moveTo>
                <a:lnTo>
                  <a:pt x="4194" y="0"/>
                </a:lnTo>
                <a:lnTo>
                  <a:pt x="2795" y="992"/>
                </a:lnTo>
                <a:lnTo>
                  <a:pt x="1863" y="2645"/>
                </a:lnTo>
                <a:lnTo>
                  <a:pt x="1242" y="4740"/>
                </a:lnTo>
                <a:lnTo>
                  <a:pt x="828" y="8121"/>
                </a:lnTo>
                <a:lnTo>
                  <a:pt x="552" y="12359"/>
                </a:lnTo>
                <a:lnTo>
                  <a:pt x="246" y="21368"/>
                </a:lnTo>
                <a:lnTo>
                  <a:pt x="72" y="33010"/>
                </a:lnTo>
                <a:lnTo>
                  <a:pt x="0" y="142875"/>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8" name="SMARTInkAnnotation388"/>
          <p:cNvSpPr/>
          <p:nvPr/>
        </p:nvSpPr>
        <p:spPr bwMode="auto">
          <a:xfrm>
            <a:off x="7075440" y="4375655"/>
            <a:ext cx="123823" cy="115978"/>
          </a:xfrm>
          <a:custGeom>
            <a:avLst/>
            <a:gdLst/>
            <a:ahLst/>
            <a:cxnLst/>
            <a:rect l="0" t="0" r="0" b="0"/>
            <a:pathLst>
              <a:path w="123823" h="115978">
                <a:moveTo>
                  <a:pt x="8298" y="8821"/>
                </a:moveTo>
                <a:lnTo>
                  <a:pt x="13042" y="4081"/>
                </a:lnTo>
                <a:lnTo>
                  <a:pt x="16428" y="2684"/>
                </a:lnTo>
                <a:lnTo>
                  <a:pt x="20670" y="1753"/>
                </a:lnTo>
                <a:lnTo>
                  <a:pt x="25484" y="1133"/>
                </a:lnTo>
                <a:lnTo>
                  <a:pt x="29688" y="719"/>
                </a:lnTo>
                <a:lnTo>
                  <a:pt x="33483" y="443"/>
                </a:lnTo>
                <a:lnTo>
                  <a:pt x="37006" y="260"/>
                </a:lnTo>
                <a:lnTo>
                  <a:pt x="46218" y="55"/>
                </a:lnTo>
                <a:lnTo>
                  <a:pt x="51455" y="0"/>
                </a:lnTo>
                <a:lnTo>
                  <a:pt x="55940" y="956"/>
                </a:lnTo>
                <a:lnTo>
                  <a:pt x="59922" y="2585"/>
                </a:lnTo>
                <a:lnTo>
                  <a:pt x="63571" y="4664"/>
                </a:lnTo>
                <a:lnTo>
                  <a:pt x="65010" y="7042"/>
                </a:lnTo>
                <a:lnTo>
                  <a:pt x="64976" y="9620"/>
                </a:lnTo>
                <a:lnTo>
                  <a:pt x="63961" y="12330"/>
                </a:lnTo>
                <a:lnTo>
                  <a:pt x="62291" y="16121"/>
                </a:lnTo>
                <a:lnTo>
                  <a:pt x="57786" y="25625"/>
                </a:lnTo>
                <a:lnTo>
                  <a:pt x="54202" y="30938"/>
                </a:lnTo>
                <a:lnTo>
                  <a:pt x="49825" y="36464"/>
                </a:lnTo>
                <a:lnTo>
                  <a:pt x="44921" y="42133"/>
                </a:lnTo>
                <a:lnTo>
                  <a:pt x="40659" y="47896"/>
                </a:lnTo>
                <a:lnTo>
                  <a:pt x="36824" y="53722"/>
                </a:lnTo>
                <a:lnTo>
                  <a:pt x="33274" y="59591"/>
                </a:lnTo>
                <a:lnTo>
                  <a:pt x="28922" y="65488"/>
                </a:lnTo>
                <a:lnTo>
                  <a:pt x="24034" y="71404"/>
                </a:lnTo>
                <a:lnTo>
                  <a:pt x="14299" y="82276"/>
                </a:lnTo>
                <a:lnTo>
                  <a:pt x="6661" y="90416"/>
                </a:lnTo>
                <a:lnTo>
                  <a:pt x="4227" y="93976"/>
                </a:lnTo>
                <a:lnTo>
                  <a:pt x="2604" y="97341"/>
                </a:lnTo>
                <a:lnTo>
                  <a:pt x="1523" y="100577"/>
                </a:lnTo>
                <a:lnTo>
                  <a:pt x="802" y="103726"/>
                </a:lnTo>
                <a:lnTo>
                  <a:pt x="321" y="106818"/>
                </a:lnTo>
                <a:lnTo>
                  <a:pt x="0" y="109871"/>
                </a:lnTo>
                <a:lnTo>
                  <a:pt x="1773" y="111907"/>
                </a:lnTo>
                <a:lnTo>
                  <a:pt x="4941" y="113264"/>
                </a:lnTo>
                <a:lnTo>
                  <a:pt x="9039" y="114169"/>
                </a:lnTo>
                <a:lnTo>
                  <a:pt x="12766" y="114771"/>
                </a:lnTo>
                <a:lnTo>
                  <a:pt x="16242" y="115173"/>
                </a:lnTo>
                <a:lnTo>
                  <a:pt x="19554" y="115442"/>
                </a:lnTo>
                <a:lnTo>
                  <a:pt x="23746" y="115620"/>
                </a:lnTo>
                <a:lnTo>
                  <a:pt x="33703" y="115818"/>
                </a:lnTo>
                <a:lnTo>
                  <a:pt x="68026" y="115964"/>
                </a:lnTo>
                <a:lnTo>
                  <a:pt x="73939" y="114976"/>
                </a:lnTo>
                <a:lnTo>
                  <a:pt x="79868" y="113326"/>
                </a:lnTo>
                <a:lnTo>
                  <a:pt x="85806" y="111233"/>
                </a:lnTo>
                <a:lnTo>
                  <a:pt x="91752" y="109838"/>
                </a:lnTo>
                <a:lnTo>
                  <a:pt x="97702" y="108908"/>
                </a:lnTo>
                <a:lnTo>
                  <a:pt x="103655" y="108288"/>
                </a:lnTo>
                <a:lnTo>
                  <a:pt x="108617" y="107874"/>
                </a:lnTo>
                <a:lnTo>
                  <a:pt x="112918" y="107598"/>
                </a:lnTo>
                <a:lnTo>
                  <a:pt x="123822" y="107080"/>
                </a:lnTo>
                <a:lnTo>
                  <a:pt x="121550" y="109708"/>
                </a:lnTo>
                <a:lnTo>
                  <a:pt x="115561" y="115977"/>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9" name="SMARTInkAnnotation389"/>
          <p:cNvSpPr/>
          <p:nvPr/>
        </p:nvSpPr>
        <p:spPr bwMode="auto">
          <a:xfrm>
            <a:off x="7253571" y="4268390"/>
            <a:ext cx="17878" cy="151806"/>
          </a:xfrm>
          <a:custGeom>
            <a:avLst/>
            <a:gdLst/>
            <a:ahLst/>
            <a:cxnLst/>
            <a:rect l="0" t="0" r="0" b="0"/>
            <a:pathLst>
              <a:path w="17878" h="151806">
                <a:moveTo>
                  <a:pt x="0" y="0"/>
                </a:moveTo>
                <a:lnTo>
                  <a:pt x="0" y="20991"/>
                </a:lnTo>
                <a:lnTo>
                  <a:pt x="993" y="24908"/>
                </a:lnTo>
                <a:lnTo>
                  <a:pt x="2648" y="29504"/>
                </a:lnTo>
                <a:lnTo>
                  <a:pt x="4745" y="34552"/>
                </a:lnTo>
                <a:lnTo>
                  <a:pt x="6144" y="39902"/>
                </a:lnTo>
                <a:lnTo>
                  <a:pt x="7074" y="45453"/>
                </a:lnTo>
                <a:lnTo>
                  <a:pt x="7696" y="51138"/>
                </a:lnTo>
                <a:lnTo>
                  <a:pt x="9103" y="56912"/>
                </a:lnTo>
                <a:lnTo>
                  <a:pt x="11035" y="62747"/>
                </a:lnTo>
                <a:lnTo>
                  <a:pt x="13315" y="68620"/>
                </a:lnTo>
                <a:lnTo>
                  <a:pt x="14836" y="74520"/>
                </a:lnTo>
                <a:lnTo>
                  <a:pt x="15849" y="80438"/>
                </a:lnTo>
                <a:lnTo>
                  <a:pt x="16526" y="86367"/>
                </a:lnTo>
                <a:lnTo>
                  <a:pt x="16976" y="92305"/>
                </a:lnTo>
                <a:lnTo>
                  <a:pt x="17276" y="98248"/>
                </a:lnTo>
                <a:lnTo>
                  <a:pt x="17699" y="113446"/>
                </a:lnTo>
                <a:lnTo>
                  <a:pt x="17875" y="141065"/>
                </a:lnTo>
                <a:lnTo>
                  <a:pt x="17877" y="151805"/>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0" name="SMARTInkAnnotation390"/>
          <p:cNvSpPr/>
          <p:nvPr/>
        </p:nvSpPr>
        <p:spPr bwMode="auto">
          <a:xfrm>
            <a:off x="7257805" y="4250682"/>
            <a:ext cx="120220" cy="168982"/>
          </a:xfrm>
          <a:custGeom>
            <a:avLst/>
            <a:gdLst/>
            <a:ahLst/>
            <a:cxnLst/>
            <a:rect l="0" t="0" r="0" b="0"/>
            <a:pathLst>
              <a:path w="120220" h="168982">
                <a:moveTo>
                  <a:pt x="13643" y="26638"/>
                </a:moveTo>
                <a:lnTo>
                  <a:pt x="13643" y="14209"/>
                </a:lnTo>
                <a:lnTo>
                  <a:pt x="14636" y="11407"/>
                </a:lnTo>
                <a:lnTo>
                  <a:pt x="16291" y="8546"/>
                </a:lnTo>
                <a:lnTo>
                  <a:pt x="21340" y="1567"/>
                </a:lnTo>
                <a:lnTo>
                  <a:pt x="22747" y="994"/>
                </a:lnTo>
                <a:lnTo>
                  <a:pt x="24679" y="612"/>
                </a:lnTo>
                <a:lnTo>
                  <a:pt x="30169" y="0"/>
                </a:lnTo>
                <a:lnTo>
                  <a:pt x="30619" y="942"/>
                </a:lnTo>
                <a:lnTo>
                  <a:pt x="31120" y="4634"/>
                </a:lnTo>
                <a:lnTo>
                  <a:pt x="31343" y="9582"/>
                </a:lnTo>
                <a:lnTo>
                  <a:pt x="31402" y="12291"/>
                </a:lnTo>
                <a:lnTo>
                  <a:pt x="30449" y="15089"/>
                </a:lnTo>
                <a:lnTo>
                  <a:pt x="28820" y="17947"/>
                </a:lnTo>
                <a:lnTo>
                  <a:pt x="26740" y="20844"/>
                </a:lnTo>
                <a:lnTo>
                  <a:pt x="24361" y="23767"/>
                </a:lnTo>
                <a:lnTo>
                  <a:pt x="21781" y="26709"/>
                </a:lnTo>
                <a:lnTo>
                  <a:pt x="19069" y="29662"/>
                </a:lnTo>
                <a:lnTo>
                  <a:pt x="17261" y="33615"/>
                </a:lnTo>
                <a:lnTo>
                  <a:pt x="16054" y="38235"/>
                </a:lnTo>
                <a:lnTo>
                  <a:pt x="15251" y="43299"/>
                </a:lnTo>
                <a:lnTo>
                  <a:pt x="13722" y="47667"/>
                </a:lnTo>
                <a:lnTo>
                  <a:pt x="11709" y="51571"/>
                </a:lnTo>
                <a:lnTo>
                  <a:pt x="9374" y="55166"/>
                </a:lnTo>
                <a:lnTo>
                  <a:pt x="8811" y="57563"/>
                </a:lnTo>
                <a:lnTo>
                  <a:pt x="9429" y="59161"/>
                </a:lnTo>
                <a:lnTo>
                  <a:pt x="10833" y="60226"/>
                </a:lnTo>
                <a:lnTo>
                  <a:pt x="13756" y="61928"/>
                </a:lnTo>
                <a:lnTo>
                  <a:pt x="22301" y="66466"/>
                </a:lnTo>
                <a:lnTo>
                  <a:pt x="38279" y="74598"/>
                </a:lnTo>
                <a:lnTo>
                  <a:pt x="44964" y="76471"/>
                </a:lnTo>
                <a:lnTo>
                  <a:pt x="52401" y="77720"/>
                </a:lnTo>
                <a:lnTo>
                  <a:pt x="60339" y="78552"/>
                </a:lnTo>
                <a:lnTo>
                  <a:pt x="67617" y="79106"/>
                </a:lnTo>
                <a:lnTo>
                  <a:pt x="74455" y="79476"/>
                </a:lnTo>
                <a:lnTo>
                  <a:pt x="81000" y="79723"/>
                </a:lnTo>
                <a:lnTo>
                  <a:pt x="87349" y="80879"/>
                </a:lnTo>
                <a:lnTo>
                  <a:pt x="93570" y="82643"/>
                </a:lnTo>
                <a:lnTo>
                  <a:pt x="99702" y="84811"/>
                </a:lnTo>
                <a:lnTo>
                  <a:pt x="104784" y="87247"/>
                </a:lnTo>
                <a:lnTo>
                  <a:pt x="109164" y="89865"/>
                </a:lnTo>
                <a:lnTo>
                  <a:pt x="113078" y="92602"/>
                </a:lnTo>
                <a:lnTo>
                  <a:pt x="115688" y="95418"/>
                </a:lnTo>
                <a:lnTo>
                  <a:pt x="117427" y="98288"/>
                </a:lnTo>
                <a:lnTo>
                  <a:pt x="118587" y="101194"/>
                </a:lnTo>
                <a:lnTo>
                  <a:pt x="119360" y="104123"/>
                </a:lnTo>
                <a:lnTo>
                  <a:pt x="119874" y="107068"/>
                </a:lnTo>
                <a:lnTo>
                  <a:pt x="120219" y="110024"/>
                </a:lnTo>
                <a:lnTo>
                  <a:pt x="119455" y="112986"/>
                </a:lnTo>
                <a:lnTo>
                  <a:pt x="117952" y="115953"/>
                </a:lnTo>
                <a:lnTo>
                  <a:pt x="115957" y="118924"/>
                </a:lnTo>
                <a:lnTo>
                  <a:pt x="112641" y="122888"/>
                </a:lnTo>
                <a:lnTo>
                  <a:pt x="108443" y="127516"/>
                </a:lnTo>
                <a:lnTo>
                  <a:pt x="103660" y="132585"/>
                </a:lnTo>
                <a:lnTo>
                  <a:pt x="98483" y="136957"/>
                </a:lnTo>
                <a:lnTo>
                  <a:pt x="93047" y="140863"/>
                </a:lnTo>
                <a:lnTo>
                  <a:pt x="87435" y="144460"/>
                </a:lnTo>
                <a:lnTo>
                  <a:pt x="81709" y="147850"/>
                </a:lnTo>
                <a:lnTo>
                  <a:pt x="75904" y="151102"/>
                </a:lnTo>
                <a:lnTo>
                  <a:pt x="70047" y="154263"/>
                </a:lnTo>
                <a:lnTo>
                  <a:pt x="65151" y="157362"/>
                </a:lnTo>
                <a:lnTo>
                  <a:pt x="60893" y="160420"/>
                </a:lnTo>
                <a:lnTo>
                  <a:pt x="57061" y="163451"/>
                </a:lnTo>
                <a:lnTo>
                  <a:pt x="52520" y="165472"/>
                </a:lnTo>
                <a:lnTo>
                  <a:pt x="47507" y="166819"/>
                </a:lnTo>
                <a:lnTo>
                  <a:pt x="42178" y="167716"/>
                </a:lnTo>
                <a:lnTo>
                  <a:pt x="36638" y="168315"/>
                </a:lnTo>
                <a:lnTo>
                  <a:pt x="30960" y="168714"/>
                </a:lnTo>
                <a:lnTo>
                  <a:pt x="25188" y="168981"/>
                </a:lnTo>
                <a:lnTo>
                  <a:pt x="20347" y="168166"/>
                </a:lnTo>
                <a:lnTo>
                  <a:pt x="16125" y="166630"/>
                </a:lnTo>
                <a:lnTo>
                  <a:pt x="6960" y="161777"/>
                </a:lnTo>
                <a:lnTo>
                  <a:pt x="5216" y="159395"/>
                </a:lnTo>
                <a:lnTo>
                  <a:pt x="3059" y="155823"/>
                </a:lnTo>
                <a:lnTo>
                  <a:pt x="627" y="151456"/>
                </a:lnTo>
                <a:lnTo>
                  <a:pt x="0" y="147553"/>
                </a:lnTo>
                <a:lnTo>
                  <a:pt x="575" y="143959"/>
                </a:lnTo>
                <a:lnTo>
                  <a:pt x="1952" y="140571"/>
                </a:lnTo>
                <a:lnTo>
                  <a:pt x="2869" y="137320"/>
                </a:lnTo>
                <a:lnTo>
                  <a:pt x="3482" y="134160"/>
                </a:lnTo>
                <a:lnTo>
                  <a:pt x="3888" y="131062"/>
                </a:lnTo>
                <a:lnTo>
                  <a:pt x="5154" y="128004"/>
                </a:lnTo>
                <a:lnTo>
                  <a:pt x="6991" y="124973"/>
                </a:lnTo>
                <a:lnTo>
                  <a:pt x="13643" y="115935"/>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1" name="SMARTInkAnnotation391"/>
          <p:cNvSpPr/>
          <p:nvPr/>
        </p:nvSpPr>
        <p:spPr bwMode="auto">
          <a:xfrm>
            <a:off x="7389513" y="4357852"/>
            <a:ext cx="96462" cy="87892"/>
          </a:xfrm>
          <a:custGeom>
            <a:avLst/>
            <a:gdLst/>
            <a:ahLst/>
            <a:cxnLst/>
            <a:rect l="0" t="0" r="0" b="0"/>
            <a:pathLst>
              <a:path w="96462" h="87892">
                <a:moveTo>
                  <a:pt x="51768" y="80202"/>
                </a:moveTo>
                <a:lnTo>
                  <a:pt x="51768" y="84942"/>
                </a:lnTo>
                <a:lnTo>
                  <a:pt x="50775" y="86339"/>
                </a:lnTo>
                <a:lnTo>
                  <a:pt x="49120" y="87270"/>
                </a:lnTo>
                <a:lnTo>
                  <a:pt x="47023" y="87891"/>
                </a:lnTo>
                <a:lnTo>
                  <a:pt x="45625" y="87312"/>
                </a:lnTo>
                <a:lnTo>
                  <a:pt x="44692" y="85934"/>
                </a:lnTo>
                <a:lnTo>
                  <a:pt x="44072" y="84024"/>
                </a:lnTo>
                <a:lnTo>
                  <a:pt x="42665" y="82750"/>
                </a:lnTo>
                <a:lnTo>
                  <a:pt x="40733" y="81901"/>
                </a:lnTo>
                <a:lnTo>
                  <a:pt x="38452" y="81335"/>
                </a:lnTo>
                <a:lnTo>
                  <a:pt x="34945" y="79965"/>
                </a:lnTo>
                <a:lnTo>
                  <a:pt x="30621" y="78060"/>
                </a:lnTo>
                <a:lnTo>
                  <a:pt x="25752" y="75797"/>
                </a:lnTo>
                <a:lnTo>
                  <a:pt x="21513" y="73297"/>
                </a:lnTo>
                <a:lnTo>
                  <a:pt x="17694" y="70637"/>
                </a:lnTo>
                <a:lnTo>
                  <a:pt x="14153" y="67873"/>
                </a:lnTo>
                <a:lnTo>
                  <a:pt x="10801" y="64045"/>
                </a:lnTo>
                <a:lnTo>
                  <a:pt x="7573" y="59508"/>
                </a:lnTo>
                <a:lnTo>
                  <a:pt x="4427" y="54500"/>
                </a:lnTo>
                <a:lnTo>
                  <a:pt x="2330" y="50169"/>
                </a:lnTo>
                <a:lnTo>
                  <a:pt x="932" y="46290"/>
                </a:lnTo>
                <a:lnTo>
                  <a:pt x="0" y="42711"/>
                </a:lnTo>
                <a:lnTo>
                  <a:pt x="373" y="38341"/>
                </a:lnTo>
                <a:lnTo>
                  <a:pt x="1613" y="33443"/>
                </a:lnTo>
                <a:lnTo>
                  <a:pt x="3434" y="28193"/>
                </a:lnTo>
                <a:lnTo>
                  <a:pt x="6634" y="23702"/>
                </a:lnTo>
                <a:lnTo>
                  <a:pt x="10753" y="19714"/>
                </a:lnTo>
                <a:lnTo>
                  <a:pt x="15486" y="16065"/>
                </a:lnTo>
                <a:lnTo>
                  <a:pt x="20628" y="12639"/>
                </a:lnTo>
                <a:lnTo>
                  <a:pt x="26042" y="9363"/>
                </a:lnTo>
                <a:lnTo>
                  <a:pt x="31637" y="6187"/>
                </a:lnTo>
                <a:lnTo>
                  <a:pt x="37355" y="4070"/>
                </a:lnTo>
                <a:lnTo>
                  <a:pt x="43152" y="2658"/>
                </a:lnTo>
                <a:lnTo>
                  <a:pt x="49004" y="1717"/>
                </a:lnTo>
                <a:lnTo>
                  <a:pt x="54891" y="1090"/>
                </a:lnTo>
                <a:lnTo>
                  <a:pt x="60802" y="671"/>
                </a:lnTo>
                <a:lnTo>
                  <a:pt x="71674" y="207"/>
                </a:lnTo>
                <a:lnTo>
                  <a:pt x="79817" y="0"/>
                </a:lnTo>
                <a:lnTo>
                  <a:pt x="82385" y="937"/>
                </a:lnTo>
                <a:lnTo>
                  <a:pt x="84098" y="2554"/>
                </a:lnTo>
                <a:lnTo>
                  <a:pt x="85239" y="4624"/>
                </a:lnTo>
                <a:lnTo>
                  <a:pt x="86994" y="6996"/>
                </a:lnTo>
                <a:lnTo>
                  <a:pt x="89156" y="9570"/>
                </a:lnTo>
                <a:lnTo>
                  <a:pt x="96461" y="17694"/>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2" name="SMARTInkAnnotation392"/>
          <p:cNvSpPr/>
          <p:nvPr/>
        </p:nvSpPr>
        <p:spPr bwMode="auto">
          <a:xfrm>
            <a:off x="7682623" y="4384476"/>
            <a:ext cx="160895" cy="8931"/>
          </a:xfrm>
          <a:custGeom>
            <a:avLst/>
            <a:gdLst/>
            <a:ahLst/>
            <a:cxnLst/>
            <a:rect l="0" t="0" r="0" b="0"/>
            <a:pathLst>
              <a:path w="160895" h="8931">
                <a:moveTo>
                  <a:pt x="0" y="8930"/>
                </a:moveTo>
                <a:lnTo>
                  <a:pt x="0" y="4190"/>
                </a:lnTo>
                <a:lnTo>
                  <a:pt x="993" y="3785"/>
                </a:lnTo>
                <a:lnTo>
                  <a:pt x="2648" y="4508"/>
                </a:lnTo>
                <a:lnTo>
                  <a:pt x="7695" y="8057"/>
                </a:lnTo>
                <a:lnTo>
                  <a:pt x="10096" y="8348"/>
                </a:lnTo>
                <a:lnTo>
                  <a:pt x="13683" y="8542"/>
                </a:lnTo>
                <a:lnTo>
                  <a:pt x="18061" y="8671"/>
                </a:lnTo>
                <a:lnTo>
                  <a:pt x="73036" y="8915"/>
                </a:lnTo>
                <a:lnTo>
                  <a:pt x="152911" y="8930"/>
                </a:lnTo>
                <a:lnTo>
                  <a:pt x="155572" y="7938"/>
                </a:lnTo>
                <a:lnTo>
                  <a:pt x="157346" y="6284"/>
                </a:lnTo>
                <a:lnTo>
                  <a:pt x="160894" y="0"/>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3" name="SMARTInkAnnotation393"/>
          <p:cNvSpPr/>
          <p:nvPr/>
        </p:nvSpPr>
        <p:spPr bwMode="auto">
          <a:xfrm>
            <a:off x="7745192" y="4366617"/>
            <a:ext cx="17843" cy="116087"/>
          </a:xfrm>
          <a:custGeom>
            <a:avLst/>
            <a:gdLst/>
            <a:ahLst/>
            <a:cxnLst/>
            <a:rect l="0" t="0" r="0" b="0"/>
            <a:pathLst>
              <a:path w="17843" h="116087">
                <a:moveTo>
                  <a:pt x="0" y="0"/>
                </a:moveTo>
                <a:lnTo>
                  <a:pt x="0" y="17169"/>
                </a:lnTo>
                <a:lnTo>
                  <a:pt x="993" y="21368"/>
                </a:lnTo>
                <a:lnTo>
                  <a:pt x="2648" y="25159"/>
                </a:lnTo>
                <a:lnTo>
                  <a:pt x="4745" y="28679"/>
                </a:lnTo>
                <a:lnTo>
                  <a:pt x="6144" y="32018"/>
                </a:lnTo>
                <a:lnTo>
                  <a:pt x="7075" y="35236"/>
                </a:lnTo>
                <a:lnTo>
                  <a:pt x="7696" y="38373"/>
                </a:lnTo>
                <a:lnTo>
                  <a:pt x="9104" y="41457"/>
                </a:lnTo>
                <a:lnTo>
                  <a:pt x="11036" y="44505"/>
                </a:lnTo>
                <a:lnTo>
                  <a:pt x="13315" y="47530"/>
                </a:lnTo>
                <a:lnTo>
                  <a:pt x="14836" y="51530"/>
                </a:lnTo>
                <a:lnTo>
                  <a:pt x="15850" y="56182"/>
                </a:lnTo>
                <a:lnTo>
                  <a:pt x="16526" y="61267"/>
                </a:lnTo>
                <a:lnTo>
                  <a:pt x="16976" y="65649"/>
                </a:lnTo>
                <a:lnTo>
                  <a:pt x="17276" y="69563"/>
                </a:lnTo>
                <a:lnTo>
                  <a:pt x="17477" y="73164"/>
                </a:lnTo>
                <a:lnTo>
                  <a:pt x="17700" y="79812"/>
                </a:lnTo>
                <a:lnTo>
                  <a:pt x="17842" y="92164"/>
                </a:lnTo>
                <a:lnTo>
                  <a:pt x="16861" y="95177"/>
                </a:lnTo>
                <a:lnTo>
                  <a:pt x="15213" y="98177"/>
                </a:lnTo>
                <a:lnTo>
                  <a:pt x="13122" y="101171"/>
                </a:lnTo>
                <a:lnTo>
                  <a:pt x="11727" y="104158"/>
                </a:lnTo>
                <a:lnTo>
                  <a:pt x="10798" y="107142"/>
                </a:lnTo>
                <a:lnTo>
                  <a:pt x="8939" y="116086"/>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4" name="SMARTInkAnnotation394"/>
          <p:cNvSpPr/>
          <p:nvPr/>
        </p:nvSpPr>
        <p:spPr bwMode="auto">
          <a:xfrm>
            <a:off x="7959718" y="4286250"/>
            <a:ext cx="26817" cy="160735"/>
          </a:xfrm>
          <a:custGeom>
            <a:avLst/>
            <a:gdLst/>
            <a:ahLst/>
            <a:cxnLst/>
            <a:rect l="0" t="0" r="0" b="0"/>
            <a:pathLst>
              <a:path w="26817" h="160735">
                <a:moveTo>
                  <a:pt x="26816" y="0"/>
                </a:moveTo>
                <a:lnTo>
                  <a:pt x="22071" y="4740"/>
                </a:lnTo>
                <a:lnTo>
                  <a:pt x="20672" y="7128"/>
                </a:lnTo>
                <a:lnTo>
                  <a:pt x="19741" y="9713"/>
                </a:lnTo>
                <a:lnTo>
                  <a:pt x="19119" y="12428"/>
                </a:lnTo>
                <a:lnTo>
                  <a:pt x="17712" y="15231"/>
                </a:lnTo>
                <a:lnTo>
                  <a:pt x="15781" y="18091"/>
                </a:lnTo>
                <a:lnTo>
                  <a:pt x="13500" y="20990"/>
                </a:lnTo>
                <a:lnTo>
                  <a:pt x="11979" y="25900"/>
                </a:lnTo>
                <a:lnTo>
                  <a:pt x="10966" y="32149"/>
                </a:lnTo>
                <a:lnTo>
                  <a:pt x="10290" y="39292"/>
                </a:lnTo>
                <a:lnTo>
                  <a:pt x="9839" y="46038"/>
                </a:lnTo>
                <a:lnTo>
                  <a:pt x="9539" y="52520"/>
                </a:lnTo>
                <a:lnTo>
                  <a:pt x="9338" y="58826"/>
                </a:lnTo>
                <a:lnTo>
                  <a:pt x="10199" y="65014"/>
                </a:lnTo>
                <a:lnTo>
                  <a:pt x="11764" y="71123"/>
                </a:lnTo>
                <a:lnTo>
                  <a:pt x="13803" y="77181"/>
                </a:lnTo>
                <a:lnTo>
                  <a:pt x="15161" y="83204"/>
                </a:lnTo>
                <a:lnTo>
                  <a:pt x="16066" y="89203"/>
                </a:lnTo>
                <a:lnTo>
                  <a:pt x="16670" y="95187"/>
                </a:lnTo>
                <a:lnTo>
                  <a:pt x="17072" y="101161"/>
                </a:lnTo>
                <a:lnTo>
                  <a:pt x="17340" y="107128"/>
                </a:lnTo>
                <a:lnTo>
                  <a:pt x="17519" y="113090"/>
                </a:lnTo>
                <a:lnTo>
                  <a:pt x="18632" y="118057"/>
                </a:lnTo>
                <a:lnTo>
                  <a:pt x="20366" y="122361"/>
                </a:lnTo>
                <a:lnTo>
                  <a:pt x="22517" y="126222"/>
                </a:lnTo>
                <a:lnTo>
                  <a:pt x="22956" y="130781"/>
                </a:lnTo>
                <a:lnTo>
                  <a:pt x="22256" y="135804"/>
                </a:lnTo>
                <a:lnTo>
                  <a:pt x="20796" y="141138"/>
                </a:lnTo>
                <a:lnTo>
                  <a:pt x="19823" y="145685"/>
                </a:lnTo>
                <a:lnTo>
                  <a:pt x="19175" y="149709"/>
                </a:lnTo>
                <a:lnTo>
                  <a:pt x="18742" y="153384"/>
                </a:lnTo>
                <a:lnTo>
                  <a:pt x="17461" y="155834"/>
                </a:lnTo>
                <a:lnTo>
                  <a:pt x="15613" y="157467"/>
                </a:lnTo>
                <a:lnTo>
                  <a:pt x="10257" y="160089"/>
                </a:lnTo>
                <a:lnTo>
                  <a:pt x="8825" y="160304"/>
                </a:lnTo>
                <a:lnTo>
                  <a:pt x="6876" y="160447"/>
                </a:lnTo>
                <a:lnTo>
                  <a:pt x="0" y="160734"/>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5" name="SMARTInkAnnotation395"/>
          <p:cNvSpPr/>
          <p:nvPr/>
        </p:nvSpPr>
        <p:spPr bwMode="auto">
          <a:xfrm>
            <a:off x="7959718" y="4357687"/>
            <a:ext cx="116203" cy="44650"/>
          </a:xfrm>
          <a:custGeom>
            <a:avLst/>
            <a:gdLst/>
            <a:ahLst/>
            <a:cxnLst/>
            <a:rect l="0" t="0" r="0" b="0"/>
            <a:pathLst>
              <a:path w="116203" h="44650">
                <a:moveTo>
                  <a:pt x="0" y="44649"/>
                </a:moveTo>
                <a:lnTo>
                  <a:pt x="9491" y="39908"/>
                </a:lnTo>
                <a:lnTo>
                  <a:pt x="13279" y="38512"/>
                </a:lnTo>
                <a:lnTo>
                  <a:pt x="16798" y="37581"/>
                </a:lnTo>
                <a:lnTo>
                  <a:pt x="20137" y="36961"/>
                </a:lnTo>
                <a:lnTo>
                  <a:pt x="24350" y="36546"/>
                </a:lnTo>
                <a:lnTo>
                  <a:pt x="29143" y="36271"/>
                </a:lnTo>
                <a:lnTo>
                  <a:pt x="34327" y="36087"/>
                </a:lnTo>
                <a:lnTo>
                  <a:pt x="40762" y="34972"/>
                </a:lnTo>
                <a:lnTo>
                  <a:pt x="48031" y="33236"/>
                </a:lnTo>
                <a:lnTo>
                  <a:pt x="55857" y="31087"/>
                </a:lnTo>
                <a:lnTo>
                  <a:pt x="63061" y="28663"/>
                </a:lnTo>
                <a:lnTo>
                  <a:pt x="69849" y="26053"/>
                </a:lnTo>
                <a:lnTo>
                  <a:pt x="76361" y="23322"/>
                </a:lnTo>
                <a:lnTo>
                  <a:pt x="81695" y="20509"/>
                </a:lnTo>
                <a:lnTo>
                  <a:pt x="86245" y="17642"/>
                </a:lnTo>
                <a:lnTo>
                  <a:pt x="90272" y="14738"/>
                </a:lnTo>
                <a:lnTo>
                  <a:pt x="94943" y="12802"/>
                </a:lnTo>
                <a:lnTo>
                  <a:pt x="100042" y="11511"/>
                </a:lnTo>
                <a:lnTo>
                  <a:pt x="105429" y="10651"/>
                </a:lnTo>
                <a:lnTo>
                  <a:pt x="109019" y="9085"/>
                </a:lnTo>
                <a:lnTo>
                  <a:pt x="111414" y="7048"/>
                </a:lnTo>
                <a:lnTo>
                  <a:pt x="116202" y="0"/>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6" name="SMARTInkAnnotation396"/>
          <p:cNvSpPr/>
          <p:nvPr/>
        </p:nvSpPr>
        <p:spPr bwMode="auto">
          <a:xfrm>
            <a:off x="8058043" y="4321969"/>
            <a:ext cx="8939" cy="142875"/>
          </a:xfrm>
          <a:custGeom>
            <a:avLst/>
            <a:gdLst/>
            <a:ahLst/>
            <a:cxnLst/>
            <a:rect l="0" t="0" r="0" b="0"/>
            <a:pathLst>
              <a:path w="8939" h="142875">
                <a:moveTo>
                  <a:pt x="8938" y="0"/>
                </a:moveTo>
                <a:lnTo>
                  <a:pt x="8938" y="4740"/>
                </a:lnTo>
                <a:lnTo>
                  <a:pt x="7946" y="7128"/>
                </a:lnTo>
                <a:lnTo>
                  <a:pt x="6290" y="9713"/>
                </a:lnTo>
                <a:lnTo>
                  <a:pt x="4194" y="12428"/>
                </a:lnTo>
                <a:lnTo>
                  <a:pt x="2795" y="15230"/>
                </a:lnTo>
                <a:lnTo>
                  <a:pt x="1863" y="18091"/>
                </a:lnTo>
                <a:lnTo>
                  <a:pt x="1241" y="20990"/>
                </a:lnTo>
                <a:lnTo>
                  <a:pt x="1821" y="24907"/>
                </a:lnTo>
                <a:lnTo>
                  <a:pt x="3201" y="29503"/>
                </a:lnTo>
                <a:lnTo>
                  <a:pt x="5112" y="34551"/>
                </a:lnTo>
                <a:lnTo>
                  <a:pt x="5395" y="38909"/>
                </a:lnTo>
                <a:lnTo>
                  <a:pt x="4589" y="42807"/>
                </a:lnTo>
                <a:lnTo>
                  <a:pt x="3060" y="46397"/>
                </a:lnTo>
                <a:lnTo>
                  <a:pt x="3033" y="50775"/>
                </a:lnTo>
                <a:lnTo>
                  <a:pt x="4008" y="55678"/>
                </a:lnTo>
                <a:lnTo>
                  <a:pt x="5651" y="60931"/>
                </a:lnTo>
                <a:lnTo>
                  <a:pt x="6747" y="66417"/>
                </a:lnTo>
                <a:lnTo>
                  <a:pt x="7477" y="72059"/>
                </a:lnTo>
                <a:lnTo>
                  <a:pt x="7964" y="77805"/>
                </a:lnTo>
                <a:lnTo>
                  <a:pt x="8289" y="82627"/>
                </a:lnTo>
                <a:lnTo>
                  <a:pt x="8649" y="90632"/>
                </a:lnTo>
                <a:lnTo>
                  <a:pt x="8852" y="105457"/>
                </a:lnTo>
                <a:lnTo>
                  <a:pt x="8930" y="127581"/>
                </a:lnTo>
                <a:lnTo>
                  <a:pt x="7939" y="130694"/>
                </a:lnTo>
                <a:lnTo>
                  <a:pt x="6287" y="133762"/>
                </a:lnTo>
                <a:lnTo>
                  <a:pt x="0" y="142874"/>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7" name="SMARTInkAnnotation397"/>
          <p:cNvSpPr/>
          <p:nvPr/>
        </p:nvSpPr>
        <p:spPr bwMode="auto">
          <a:xfrm>
            <a:off x="8165306" y="4339828"/>
            <a:ext cx="17877" cy="98060"/>
          </a:xfrm>
          <a:custGeom>
            <a:avLst/>
            <a:gdLst/>
            <a:ahLst/>
            <a:cxnLst/>
            <a:rect l="0" t="0" r="0" b="0"/>
            <a:pathLst>
              <a:path w="17877" h="98060">
                <a:moveTo>
                  <a:pt x="0" y="8929"/>
                </a:moveTo>
                <a:lnTo>
                  <a:pt x="13315" y="8929"/>
                </a:lnTo>
                <a:lnTo>
                  <a:pt x="13842" y="9922"/>
                </a:lnTo>
                <a:lnTo>
                  <a:pt x="13200" y="11575"/>
                </a:lnTo>
                <a:lnTo>
                  <a:pt x="11780" y="13670"/>
                </a:lnTo>
                <a:lnTo>
                  <a:pt x="11825" y="16058"/>
                </a:lnTo>
                <a:lnTo>
                  <a:pt x="12849" y="18643"/>
                </a:lnTo>
                <a:lnTo>
                  <a:pt x="14525" y="21358"/>
                </a:lnTo>
                <a:lnTo>
                  <a:pt x="15642" y="24161"/>
                </a:lnTo>
                <a:lnTo>
                  <a:pt x="16386" y="27021"/>
                </a:lnTo>
                <a:lnTo>
                  <a:pt x="16883" y="29920"/>
                </a:lnTo>
                <a:lnTo>
                  <a:pt x="17214" y="32845"/>
                </a:lnTo>
                <a:lnTo>
                  <a:pt x="17435" y="35787"/>
                </a:lnTo>
                <a:lnTo>
                  <a:pt x="17582" y="38741"/>
                </a:lnTo>
                <a:lnTo>
                  <a:pt x="17746" y="47314"/>
                </a:lnTo>
                <a:lnTo>
                  <a:pt x="17876" y="98059"/>
                </a:lnTo>
                <a:lnTo>
                  <a:pt x="16883" y="97122"/>
                </a:lnTo>
                <a:lnTo>
                  <a:pt x="13131" y="93436"/>
                </a:lnTo>
                <a:lnTo>
                  <a:pt x="11733" y="91064"/>
                </a:lnTo>
                <a:lnTo>
                  <a:pt x="10801" y="88490"/>
                </a:lnTo>
                <a:lnTo>
                  <a:pt x="10181" y="85782"/>
                </a:lnTo>
                <a:lnTo>
                  <a:pt x="9767" y="81993"/>
                </a:lnTo>
                <a:lnTo>
                  <a:pt x="9490" y="77482"/>
                </a:lnTo>
                <a:lnTo>
                  <a:pt x="9305" y="72491"/>
                </a:lnTo>
                <a:lnTo>
                  <a:pt x="8191" y="67178"/>
                </a:lnTo>
                <a:lnTo>
                  <a:pt x="6453" y="61653"/>
                </a:lnTo>
                <a:lnTo>
                  <a:pt x="4302" y="55984"/>
                </a:lnTo>
                <a:lnTo>
                  <a:pt x="2868" y="50221"/>
                </a:lnTo>
                <a:lnTo>
                  <a:pt x="1912" y="44394"/>
                </a:lnTo>
                <a:lnTo>
                  <a:pt x="1275" y="38526"/>
                </a:lnTo>
                <a:lnTo>
                  <a:pt x="849" y="32629"/>
                </a:lnTo>
                <a:lnTo>
                  <a:pt x="566" y="26713"/>
                </a:lnTo>
                <a:lnTo>
                  <a:pt x="168" y="11552"/>
                </a:lnTo>
                <a:lnTo>
                  <a:pt x="0" y="0"/>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8" name="SMARTInkAnnotation398"/>
          <p:cNvSpPr/>
          <p:nvPr/>
        </p:nvSpPr>
        <p:spPr bwMode="auto">
          <a:xfrm>
            <a:off x="8183182" y="4295214"/>
            <a:ext cx="122856" cy="142798"/>
          </a:xfrm>
          <a:custGeom>
            <a:avLst/>
            <a:gdLst/>
            <a:ahLst/>
            <a:cxnLst/>
            <a:rect l="0" t="0" r="0" b="0"/>
            <a:pathLst>
              <a:path w="122856" h="142798">
                <a:moveTo>
                  <a:pt x="0" y="17825"/>
                </a:moveTo>
                <a:lnTo>
                  <a:pt x="0" y="10136"/>
                </a:lnTo>
                <a:lnTo>
                  <a:pt x="2650" y="6801"/>
                </a:lnTo>
                <a:lnTo>
                  <a:pt x="4746" y="4522"/>
                </a:lnTo>
                <a:lnTo>
                  <a:pt x="7137" y="3003"/>
                </a:lnTo>
                <a:lnTo>
                  <a:pt x="9724" y="1990"/>
                </a:lnTo>
                <a:lnTo>
                  <a:pt x="12441" y="1315"/>
                </a:lnTo>
                <a:lnTo>
                  <a:pt x="15247" y="866"/>
                </a:lnTo>
                <a:lnTo>
                  <a:pt x="18111" y="566"/>
                </a:lnTo>
                <a:lnTo>
                  <a:pt x="21013" y="365"/>
                </a:lnTo>
                <a:lnTo>
                  <a:pt x="23940" y="232"/>
                </a:lnTo>
                <a:lnTo>
                  <a:pt x="29842" y="84"/>
                </a:lnTo>
                <a:lnTo>
                  <a:pt x="43494" y="0"/>
                </a:lnTo>
                <a:lnTo>
                  <a:pt x="46873" y="981"/>
                </a:lnTo>
                <a:lnTo>
                  <a:pt x="49125" y="2627"/>
                </a:lnTo>
                <a:lnTo>
                  <a:pt x="52741" y="7657"/>
                </a:lnTo>
                <a:lnTo>
                  <a:pt x="52046" y="9062"/>
                </a:lnTo>
                <a:lnTo>
                  <a:pt x="48622" y="13269"/>
                </a:lnTo>
                <a:lnTo>
                  <a:pt x="46320" y="16772"/>
                </a:lnTo>
                <a:lnTo>
                  <a:pt x="43791" y="21092"/>
                </a:lnTo>
                <a:lnTo>
                  <a:pt x="41112" y="25955"/>
                </a:lnTo>
                <a:lnTo>
                  <a:pt x="38334" y="30190"/>
                </a:lnTo>
                <a:lnTo>
                  <a:pt x="35486" y="34007"/>
                </a:lnTo>
                <a:lnTo>
                  <a:pt x="32597" y="37542"/>
                </a:lnTo>
                <a:lnTo>
                  <a:pt x="30670" y="40891"/>
                </a:lnTo>
                <a:lnTo>
                  <a:pt x="29385" y="44116"/>
                </a:lnTo>
                <a:lnTo>
                  <a:pt x="28529" y="47259"/>
                </a:lnTo>
                <a:lnTo>
                  <a:pt x="27958" y="50346"/>
                </a:lnTo>
                <a:lnTo>
                  <a:pt x="27578" y="53396"/>
                </a:lnTo>
                <a:lnTo>
                  <a:pt x="27323" y="56422"/>
                </a:lnTo>
                <a:lnTo>
                  <a:pt x="27154" y="59431"/>
                </a:lnTo>
                <a:lnTo>
                  <a:pt x="26967" y="65420"/>
                </a:lnTo>
                <a:lnTo>
                  <a:pt x="28903" y="67415"/>
                </a:lnTo>
                <a:lnTo>
                  <a:pt x="32180" y="68744"/>
                </a:lnTo>
                <a:lnTo>
                  <a:pt x="36351" y="69630"/>
                </a:lnTo>
                <a:lnTo>
                  <a:pt x="41119" y="71214"/>
                </a:lnTo>
                <a:lnTo>
                  <a:pt x="46283" y="73260"/>
                </a:lnTo>
                <a:lnTo>
                  <a:pt x="51712" y="75618"/>
                </a:lnTo>
                <a:lnTo>
                  <a:pt x="63042" y="80883"/>
                </a:lnTo>
                <a:lnTo>
                  <a:pt x="68844" y="83676"/>
                </a:lnTo>
                <a:lnTo>
                  <a:pt x="74698" y="85538"/>
                </a:lnTo>
                <a:lnTo>
                  <a:pt x="80588" y="86779"/>
                </a:lnTo>
                <a:lnTo>
                  <a:pt x="86500" y="87607"/>
                </a:lnTo>
                <a:lnTo>
                  <a:pt x="92428" y="89151"/>
                </a:lnTo>
                <a:lnTo>
                  <a:pt x="98367" y="91172"/>
                </a:lnTo>
                <a:lnTo>
                  <a:pt x="104312" y="93512"/>
                </a:lnTo>
                <a:lnTo>
                  <a:pt x="109268" y="96064"/>
                </a:lnTo>
                <a:lnTo>
                  <a:pt x="113565" y="98758"/>
                </a:lnTo>
                <a:lnTo>
                  <a:pt x="122855" y="105470"/>
                </a:lnTo>
                <a:lnTo>
                  <a:pt x="122624" y="107012"/>
                </a:lnTo>
                <a:lnTo>
                  <a:pt x="119718" y="111372"/>
                </a:lnTo>
                <a:lnTo>
                  <a:pt x="117553" y="113924"/>
                </a:lnTo>
                <a:lnTo>
                  <a:pt x="115117" y="116617"/>
                </a:lnTo>
                <a:lnTo>
                  <a:pt x="112499" y="119405"/>
                </a:lnTo>
                <a:lnTo>
                  <a:pt x="108768" y="121264"/>
                </a:lnTo>
                <a:lnTo>
                  <a:pt x="104294" y="122503"/>
                </a:lnTo>
                <a:lnTo>
                  <a:pt x="99325" y="123329"/>
                </a:lnTo>
                <a:lnTo>
                  <a:pt x="93032" y="124872"/>
                </a:lnTo>
                <a:lnTo>
                  <a:pt x="85858" y="126892"/>
                </a:lnTo>
                <a:lnTo>
                  <a:pt x="78095" y="129231"/>
                </a:lnTo>
                <a:lnTo>
                  <a:pt x="70934" y="131783"/>
                </a:lnTo>
                <a:lnTo>
                  <a:pt x="64175" y="134477"/>
                </a:lnTo>
                <a:lnTo>
                  <a:pt x="57680" y="137265"/>
                </a:lnTo>
                <a:lnTo>
                  <a:pt x="51365" y="139123"/>
                </a:lnTo>
                <a:lnTo>
                  <a:pt x="45169" y="140362"/>
                </a:lnTo>
                <a:lnTo>
                  <a:pt x="39051" y="141188"/>
                </a:lnTo>
                <a:lnTo>
                  <a:pt x="33979" y="141739"/>
                </a:lnTo>
                <a:lnTo>
                  <a:pt x="29606" y="142105"/>
                </a:lnTo>
                <a:lnTo>
                  <a:pt x="25696" y="142351"/>
                </a:lnTo>
                <a:lnTo>
                  <a:pt x="18704" y="142623"/>
                </a:lnTo>
                <a:lnTo>
                  <a:pt x="10868" y="142797"/>
                </a:lnTo>
                <a:lnTo>
                  <a:pt x="10224" y="141819"/>
                </a:lnTo>
                <a:lnTo>
                  <a:pt x="9510" y="138087"/>
                </a:lnTo>
                <a:lnTo>
                  <a:pt x="9320" y="135702"/>
                </a:lnTo>
                <a:lnTo>
                  <a:pt x="9193" y="133121"/>
                </a:lnTo>
                <a:lnTo>
                  <a:pt x="9108" y="130407"/>
                </a:lnTo>
                <a:lnTo>
                  <a:pt x="10045" y="128599"/>
                </a:lnTo>
                <a:lnTo>
                  <a:pt x="11662" y="127392"/>
                </a:lnTo>
                <a:lnTo>
                  <a:pt x="17877" y="124981"/>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9" name="SMARTInkAnnotation399"/>
          <p:cNvSpPr/>
          <p:nvPr/>
        </p:nvSpPr>
        <p:spPr bwMode="auto">
          <a:xfrm>
            <a:off x="8317857" y="4380536"/>
            <a:ext cx="122247" cy="102168"/>
          </a:xfrm>
          <a:custGeom>
            <a:avLst/>
            <a:gdLst/>
            <a:ahLst/>
            <a:cxnLst/>
            <a:rect l="0" t="0" r="0" b="0"/>
            <a:pathLst>
              <a:path w="122247" h="102168">
                <a:moveTo>
                  <a:pt x="35157" y="102167"/>
                </a:moveTo>
                <a:lnTo>
                  <a:pt x="27462" y="102167"/>
                </a:lnTo>
                <a:lnTo>
                  <a:pt x="25061" y="101174"/>
                </a:lnTo>
                <a:lnTo>
                  <a:pt x="21475" y="99521"/>
                </a:lnTo>
                <a:lnTo>
                  <a:pt x="17097" y="97427"/>
                </a:lnTo>
                <a:lnTo>
                  <a:pt x="13186" y="94046"/>
                </a:lnTo>
                <a:lnTo>
                  <a:pt x="9585" y="89808"/>
                </a:lnTo>
                <a:lnTo>
                  <a:pt x="6191" y="84998"/>
                </a:lnTo>
                <a:lnTo>
                  <a:pt x="3929" y="80799"/>
                </a:lnTo>
                <a:lnTo>
                  <a:pt x="2420" y="77007"/>
                </a:lnTo>
                <a:lnTo>
                  <a:pt x="1415" y="73488"/>
                </a:lnTo>
                <a:lnTo>
                  <a:pt x="744" y="69157"/>
                </a:lnTo>
                <a:lnTo>
                  <a:pt x="297" y="64285"/>
                </a:lnTo>
                <a:lnTo>
                  <a:pt x="0" y="59053"/>
                </a:lnTo>
                <a:lnTo>
                  <a:pt x="1787" y="53580"/>
                </a:lnTo>
                <a:lnTo>
                  <a:pt x="4965" y="47947"/>
                </a:lnTo>
                <a:lnTo>
                  <a:pt x="9071" y="42208"/>
                </a:lnTo>
                <a:lnTo>
                  <a:pt x="13794" y="37390"/>
                </a:lnTo>
                <a:lnTo>
                  <a:pt x="18928" y="33185"/>
                </a:lnTo>
                <a:lnTo>
                  <a:pt x="24339" y="29390"/>
                </a:lnTo>
                <a:lnTo>
                  <a:pt x="30924" y="25868"/>
                </a:lnTo>
                <a:lnTo>
                  <a:pt x="38294" y="22527"/>
                </a:lnTo>
                <a:lnTo>
                  <a:pt x="46187" y="19308"/>
                </a:lnTo>
                <a:lnTo>
                  <a:pt x="53436" y="16170"/>
                </a:lnTo>
                <a:lnTo>
                  <a:pt x="66787" y="10037"/>
                </a:lnTo>
                <a:lnTo>
                  <a:pt x="85471" y="1007"/>
                </a:lnTo>
                <a:lnTo>
                  <a:pt x="91543" y="0"/>
                </a:lnTo>
                <a:lnTo>
                  <a:pt x="97577" y="321"/>
                </a:lnTo>
                <a:lnTo>
                  <a:pt x="103587" y="1528"/>
                </a:lnTo>
                <a:lnTo>
                  <a:pt x="108586" y="2332"/>
                </a:lnTo>
                <a:lnTo>
                  <a:pt x="112912" y="2868"/>
                </a:lnTo>
                <a:lnTo>
                  <a:pt x="116790" y="3225"/>
                </a:lnTo>
                <a:lnTo>
                  <a:pt x="119374" y="4456"/>
                </a:lnTo>
                <a:lnTo>
                  <a:pt x="121098" y="6269"/>
                </a:lnTo>
                <a:lnTo>
                  <a:pt x="122246" y="8469"/>
                </a:lnTo>
                <a:lnTo>
                  <a:pt x="122019" y="10928"/>
                </a:lnTo>
                <a:lnTo>
                  <a:pt x="120875" y="13560"/>
                </a:lnTo>
                <a:lnTo>
                  <a:pt x="119118" y="16306"/>
                </a:lnTo>
                <a:lnTo>
                  <a:pt x="117947" y="20122"/>
                </a:lnTo>
                <a:lnTo>
                  <a:pt x="117166" y="24650"/>
                </a:lnTo>
                <a:lnTo>
                  <a:pt x="116646" y="29653"/>
                </a:lnTo>
                <a:lnTo>
                  <a:pt x="115306" y="33980"/>
                </a:lnTo>
                <a:lnTo>
                  <a:pt x="113419" y="37858"/>
                </a:lnTo>
                <a:lnTo>
                  <a:pt x="106667" y="48589"/>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linds(horizontal)">
                                      <p:cBhvr>
                                        <p:cTn id="40" dur="500"/>
                                        <p:tgtEl>
                                          <p:spTgt spid="1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linds(horizontal)">
                                      <p:cBhvr>
                                        <p:cTn id="46" dur="500"/>
                                        <p:tgtEl>
                                          <p:spTgt spid="2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linds(horizontal)">
                                      <p:cBhvr>
                                        <p:cTn id="49" dur="500"/>
                                        <p:tgtEl>
                                          <p:spTgt spid="21"/>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linds(horizontal)">
                                      <p:cBhvr>
                                        <p:cTn id="55" dur="500"/>
                                        <p:tgtEl>
                                          <p:spTgt spid="23"/>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blinds(horizontal)">
                                      <p:cBhvr>
                                        <p:cTn id="58" dur="500"/>
                                        <p:tgtEl>
                                          <p:spTgt spid="24"/>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linds(horizontal)">
                                      <p:cBhvr>
                                        <p:cTn id="61" dur="500"/>
                                        <p:tgtEl>
                                          <p:spTgt spid="25"/>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blinds(horizontal)">
                                      <p:cBhvr>
                                        <p:cTn id="64" dur="500"/>
                                        <p:tgtEl>
                                          <p:spTgt spid="26"/>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blinds(horizontal)">
                                      <p:cBhvr>
                                        <p:cTn id="67" dur="500"/>
                                        <p:tgtEl>
                                          <p:spTgt spid="27"/>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blinds(horizontal)">
                                      <p:cBhvr>
                                        <p:cTn id="70" dur="500"/>
                                        <p:tgtEl>
                                          <p:spTgt spid="28"/>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blinds(horizontal)">
                                      <p:cBhvr>
                                        <p:cTn id="73" dur="500"/>
                                        <p:tgtEl>
                                          <p:spTgt spid="29"/>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blinds(horizontal)">
                                      <p:cBhvr>
                                        <p:cTn id="76" dur="500"/>
                                        <p:tgtEl>
                                          <p:spTgt spid="30"/>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blinds(horizontal)">
                                      <p:cBhvr>
                                        <p:cTn id="79" dur="500"/>
                                        <p:tgtEl>
                                          <p:spTgt spid="31"/>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blinds(horizontal)">
                                      <p:cBhvr>
                                        <p:cTn id="82" dur="500"/>
                                        <p:tgtEl>
                                          <p:spTgt spid="32"/>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blinds(horizontal)">
                                      <p:cBhvr>
                                        <p:cTn id="85" dur="500"/>
                                        <p:tgtEl>
                                          <p:spTgt spid="33"/>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blinds(horizontal)">
                                      <p:cBhvr>
                                        <p:cTn id="88" dur="500"/>
                                        <p:tgtEl>
                                          <p:spTgt spid="34"/>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blinds(horizontal)">
                                      <p:cBhvr>
                                        <p:cTn id="91" dur="500"/>
                                        <p:tgtEl>
                                          <p:spTgt spid="35"/>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blinds(horizontal)">
                                      <p:cBhvr>
                                        <p:cTn id="94" dur="500"/>
                                        <p:tgtEl>
                                          <p:spTgt spid="36"/>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blinds(horizontal)">
                                      <p:cBhvr>
                                        <p:cTn id="97" dur="500"/>
                                        <p:tgtEl>
                                          <p:spTgt spid="37"/>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blinds(horizontal)">
                                      <p:cBhvr>
                                        <p:cTn id="100" dur="500"/>
                                        <p:tgtEl>
                                          <p:spTgt spid="38"/>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blinds(horizontal)">
                                      <p:cBhvr>
                                        <p:cTn id="103" dur="500"/>
                                        <p:tgtEl>
                                          <p:spTgt spid="39"/>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blinds(horizontal)">
                                      <p:cBhvr>
                                        <p:cTn id="106" dur="500"/>
                                        <p:tgtEl>
                                          <p:spTgt spid="40"/>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blinds(horizontal)">
                                      <p:cBhvr>
                                        <p:cTn id="109" dur="500"/>
                                        <p:tgtEl>
                                          <p:spTgt spid="41"/>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blinds(horizontal)">
                                      <p:cBhvr>
                                        <p:cTn id="112" dur="500"/>
                                        <p:tgtEl>
                                          <p:spTgt spid="42"/>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blinds(horizontal)">
                                      <p:cBhvr>
                                        <p:cTn id="115" dur="500"/>
                                        <p:tgtEl>
                                          <p:spTgt spid="43"/>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blinds(horizontal)">
                                      <p:cBhvr>
                                        <p:cTn id="118" dur="500"/>
                                        <p:tgtEl>
                                          <p:spTgt spid="44"/>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45"/>
                                        </p:tgtEl>
                                        <p:attrNameLst>
                                          <p:attrName>style.visibility</p:attrName>
                                        </p:attrNameLst>
                                      </p:cBhvr>
                                      <p:to>
                                        <p:strVal val="visible"/>
                                      </p:to>
                                    </p:set>
                                    <p:animEffect transition="in" filter="blinds(horizontal)">
                                      <p:cBhvr>
                                        <p:cTn id="121" dur="500"/>
                                        <p:tgtEl>
                                          <p:spTgt spid="45"/>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blinds(horizontal)">
                                      <p:cBhvr>
                                        <p:cTn id="124" dur="500"/>
                                        <p:tgtEl>
                                          <p:spTgt spid="46"/>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Effect transition="in" filter="blinds(horizontal)">
                                      <p:cBhvr>
                                        <p:cTn id="127" dur="500"/>
                                        <p:tgtEl>
                                          <p:spTgt spid="47"/>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48"/>
                                        </p:tgtEl>
                                        <p:attrNameLst>
                                          <p:attrName>style.visibility</p:attrName>
                                        </p:attrNameLst>
                                      </p:cBhvr>
                                      <p:to>
                                        <p:strVal val="visible"/>
                                      </p:to>
                                    </p:set>
                                    <p:animEffect transition="in" filter="blinds(horizontal)">
                                      <p:cBhvr>
                                        <p:cTn id="130" dur="500"/>
                                        <p:tgtEl>
                                          <p:spTgt spid="48"/>
                                        </p:tgtEl>
                                      </p:cBhvr>
                                    </p:animEffect>
                                  </p:childTnLst>
                                </p:cTn>
                              </p:par>
                              <p:par>
                                <p:cTn id="131" presetID="3" presetClass="entr" presetSubtype="10" fill="hold" grpId="0" nodeType="withEffect">
                                  <p:stCondLst>
                                    <p:cond delay="0"/>
                                  </p:stCondLst>
                                  <p:childTnLst>
                                    <p:set>
                                      <p:cBhvr>
                                        <p:cTn id="132" dur="1" fill="hold">
                                          <p:stCondLst>
                                            <p:cond delay="0"/>
                                          </p:stCondLst>
                                        </p:cTn>
                                        <p:tgtEl>
                                          <p:spTgt spid="49"/>
                                        </p:tgtEl>
                                        <p:attrNameLst>
                                          <p:attrName>style.visibility</p:attrName>
                                        </p:attrNameLst>
                                      </p:cBhvr>
                                      <p:to>
                                        <p:strVal val="visible"/>
                                      </p:to>
                                    </p:set>
                                    <p:animEffect transition="in" filter="blinds(horizontal)">
                                      <p:cBhvr>
                                        <p:cTn id="133" dur="500"/>
                                        <p:tgtEl>
                                          <p:spTgt spid="49"/>
                                        </p:tgtEl>
                                      </p:cBhvr>
                                    </p:animEffect>
                                  </p:childTnLst>
                                </p:cTn>
                              </p:par>
                              <p:par>
                                <p:cTn id="134" presetID="3" presetClass="entr" presetSubtype="10" fill="hold" grpId="0" nodeType="withEffect">
                                  <p:stCondLst>
                                    <p:cond delay="0"/>
                                  </p:stCondLst>
                                  <p:childTnLst>
                                    <p:set>
                                      <p:cBhvr>
                                        <p:cTn id="135" dur="1" fill="hold">
                                          <p:stCondLst>
                                            <p:cond delay="0"/>
                                          </p:stCondLst>
                                        </p:cTn>
                                        <p:tgtEl>
                                          <p:spTgt spid="50"/>
                                        </p:tgtEl>
                                        <p:attrNameLst>
                                          <p:attrName>style.visibility</p:attrName>
                                        </p:attrNameLst>
                                      </p:cBhvr>
                                      <p:to>
                                        <p:strVal val="visible"/>
                                      </p:to>
                                    </p:set>
                                    <p:animEffect transition="in" filter="blinds(horizontal)">
                                      <p:cBhvr>
                                        <p:cTn id="136" dur="500"/>
                                        <p:tgtEl>
                                          <p:spTgt spid="50"/>
                                        </p:tgtEl>
                                      </p:cBhvr>
                                    </p:animEffect>
                                  </p:childTnLst>
                                </p:cTn>
                              </p:par>
                              <p:par>
                                <p:cTn id="137" presetID="3" presetClass="entr" presetSubtype="10" fill="hold" grpId="0" nodeType="withEffect">
                                  <p:stCondLst>
                                    <p:cond delay="0"/>
                                  </p:stCondLst>
                                  <p:childTnLst>
                                    <p:set>
                                      <p:cBhvr>
                                        <p:cTn id="138" dur="1" fill="hold">
                                          <p:stCondLst>
                                            <p:cond delay="0"/>
                                          </p:stCondLst>
                                        </p:cTn>
                                        <p:tgtEl>
                                          <p:spTgt spid="51"/>
                                        </p:tgtEl>
                                        <p:attrNameLst>
                                          <p:attrName>style.visibility</p:attrName>
                                        </p:attrNameLst>
                                      </p:cBhvr>
                                      <p:to>
                                        <p:strVal val="visible"/>
                                      </p:to>
                                    </p:set>
                                    <p:animEffect transition="in" filter="blinds(horizontal)">
                                      <p:cBhvr>
                                        <p:cTn id="139" dur="500"/>
                                        <p:tgtEl>
                                          <p:spTgt spid="51"/>
                                        </p:tgtEl>
                                      </p:cBhvr>
                                    </p:animEffect>
                                  </p:childTnLst>
                                </p:cTn>
                              </p:par>
                              <p:par>
                                <p:cTn id="140" presetID="3" presetClass="entr" presetSubtype="10" fill="hold" grpId="0" nodeType="withEffect">
                                  <p:stCondLst>
                                    <p:cond delay="0"/>
                                  </p:stCondLst>
                                  <p:childTnLst>
                                    <p:set>
                                      <p:cBhvr>
                                        <p:cTn id="141" dur="1" fill="hold">
                                          <p:stCondLst>
                                            <p:cond delay="0"/>
                                          </p:stCondLst>
                                        </p:cTn>
                                        <p:tgtEl>
                                          <p:spTgt spid="52"/>
                                        </p:tgtEl>
                                        <p:attrNameLst>
                                          <p:attrName>style.visibility</p:attrName>
                                        </p:attrNameLst>
                                      </p:cBhvr>
                                      <p:to>
                                        <p:strVal val="visible"/>
                                      </p:to>
                                    </p:set>
                                    <p:animEffect transition="in" filter="blinds(horizontal)">
                                      <p:cBhvr>
                                        <p:cTn id="142" dur="500"/>
                                        <p:tgtEl>
                                          <p:spTgt spid="52"/>
                                        </p:tgtEl>
                                      </p:cBhvr>
                                    </p:animEffect>
                                  </p:childTnLst>
                                </p:cTn>
                              </p:par>
                              <p:par>
                                <p:cTn id="143" presetID="3" presetClass="entr" presetSubtype="10" fill="hold" grpId="0" nodeType="withEffect">
                                  <p:stCondLst>
                                    <p:cond delay="0"/>
                                  </p:stCondLst>
                                  <p:childTnLst>
                                    <p:set>
                                      <p:cBhvr>
                                        <p:cTn id="144" dur="1" fill="hold">
                                          <p:stCondLst>
                                            <p:cond delay="0"/>
                                          </p:stCondLst>
                                        </p:cTn>
                                        <p:tgtEl>
                                          <p:spTgt spid="53"/>
                                        </p:tgtEl>
                                        <p:attrNameLst>
                                          <p:attrName>style.visibility</p:attrName>
                                        </p:attrNameLst>
                                      </p:cBhvr>
                                      <p:to>
                                        <p:strVal val="visible"/>
                                      </p:to>
                                    </p:set>
                                    <p:animEffect transition="in" filter="blinds(horizontal)">
                                      <p:cBhvr>
                                        <p:cTn id="145" dur="500"/>
                                        <p:tgtEl>
                                          <p:spTgt spid="53"/>
                                        </p:tgtEl>
                                      </p:cBhvr>
                                    </p:animEffect>
                                  </p:childTnLst>
                                </p:cTn>
                              </p:par>
                              <p:par>
                                <p:cTn id="146" presetID="3" presetClass="entr" presetSubtype="10" fill="hold" grpId="0" nodeType="withEffect">
                                  <p:stCondLst>
                                    <p:cond delay="0"/>
                                  </p:stCondLst>
                                  <p:childTnLst>
                                    <p:set>
                                      <p:cBhvr>
                                        <p:cTn id="147" dur="1" fill="hold">
                                          <p:stCondLst>
                                            <p:cond delay="0"/>
                                          </p:stCondLst>
                                        </p:cTn>
                                        <p:tgtEl>
                                          <p:spTgt spid="54"/>
                                        </p:tgtEl>
                                        <p:attrNameLst>
                                          <p:attrName>style.visibility</p:attrName>
                                        </p:attrNameLst>
                                      </p:cBhvr>
                                      <p:to>
                                        <p:strVal val="visible"/>
                                      </p:to>
                                    </p:set>
                                    <p:animEffect transition="in" filter="blinds(horizontal)">
                                      <p:cBhvr>
                                        <p:cTn id="148" dur="500"/>
                                        <p:tgtEl>
                                          <p:spTgt spid="54"/>
                                        </p:tgtEl>
                                      </p:cBhvr>
                                    </p:animEffect>
                                  </p:childTnLst>
                                </p:cTn>
                              </p:par>
                              <p:par>
                                <p:cTn id="149" presetID="3" presetClass="entr" presetSubtype="10" fill="hold" grpId="0" nodeType="withEffect">
                                  <p:stCondLst>
                                    <p:cond delay="0"/>
                                  </p:stCondLst>
                                  <p:childTnLst>
                                    <p:set>
                                      <p:cBhvr>
                                        <p:cTn id="150" dur="1" fill="hold">
                                          <p:stCondLst>
                                            <p:cond delay="0"/>
                                          </p:stCondLst>
                                        </p:cTn>
                                        <p:tgtEl>
                                          <p:spTgt spid="55"/>
                                        </p:tgtEl>
                                        <p:attrNameLst>
                                          <p:attrName>style.visibility</p:attrName>
                                        </p:attrNameLst>
                                      </p:cBhvr>
                                      <p:to>
                                        <p:strVal val="visible"/>
                                      </p:to>
                                    </p:set>
                                    <p:animEffect transition="in" filter="blinds(horizontal)">
                                      <p:cBhvr>
                                        <p:cTn id="151" dur="500"/>
                                        <p:tgtEl>
                                          <p:spTgt spid="55"/>
                                        </p:tgtEl>
                                      </p:cBhvr>
                                    </p:animEffect>
                                  </p:childTnLst>
                                </p:cTn>
                              </p:par>
                              <p:par>
                                <p:cTn id="152" presetID="3" presetClass="entr" presetSubtype="10"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blinds(horizontal)">
                                      <p:cBhvr>
                                        <p:cTn id="154" dur="500"/>
                                        <p:tgtEl>
                                          <p:spTgt spid="56"/>
                                        </p:tgtEl>
                                      </p:cBhvr>
                                    </p:animEffect>
                                  </p:childTnLst>
                                </p:cTn>
                              </p:par>
                              <p:par>
                                <p:cTn id="155" presetID="3" presetClass="entr" presetSubtype="10" fill="hold" grpId="0" nodeType="withEffect">
                                  <p:stCondLst>
                                    <p:cond delay="0"/>
                                  </p:stCondLst>
                                  <p:childTnLst>
                                    <p:set>
                                      <p:cBhvr>
                                        <p:cTn id="156" dur="1" fill="hold">
                                          <p:stCondLst>
                                            <p:cond delay="0"/>
                                          </p:stCondLst>
                                        </p:cTn>
                                        <p:tgtEl>
                                          <p:spTgt spid="57"/>
                                        </p:tgtEl>
                                        <p:attrNameLst>
                                          <p:attrName>style.visibility</p:attrName>
                                        </p:attrNameLst>
                                      </p:cBhvr>
                                      <p:to>
                                        <p:strVal val="visible"/>
                                      </p:to>
                                    </p:set>
                                    <p:animEffect transition="in" filter="blinds(horizontal)">
                                      <p:cBhvr>
                                        <p:cTn id="157" dur="500"/>
                                        <p:tgtEl>
                                          <p:spTgt spid="57"/>
                                        </p:tgtEl>
                                      </p:cBhvr>
                                    </p:animEffect>
                                  </p:childTnLst>
                                </p:cTn>
                              </p:par>
                              <p:par>
                                <p:cTn id="158" presetID="3" presetClass="entr" presetSubtype="10" fill="hold" grpId="0" nodeType="withEffect">
                                  <p:stCondLst>
                                    <p:cond delay="0"/>
                                  </p:stCondLst>
                                  <p:childTnLst>
                                    <p:set>
                                      <p:cBhvr>
                                        <p:cTn id="159" dur="1" fill="hold">
                                          <p:stCondLst>
                                            <p:cond delay="0"/>
                                          </p:stCondLst>
                                        </p:cTn>
                                        <p:tgtEl>
                                          <p:spTgt spid="58"/>
                                        </p:tgtEl>
                                        <p:attrNameLst>
                                          <p:attrName>style.visibility</p:attrName>
                                        </p:attrNameLst>
                                      </p:cBhvr>
                                      <p:to>
                                        <p:strVal val="visible"/>
                                      </p:to>
                                    </p:set>
                                    <p:animEffect transition="in" filter="blinds(horizontal)">
                                      <p:cBhvr>
                                        <p:cTn id="160" dur="500"/>
                                        <p:tgtEl>
                                          <p:spTgt spid="58"/>
                                        </p:tgtEl>
                                      </p:cBhvr>
                                    </p:animEffect>
                                  </p:childTnLst>
                                </p:cTn>
                              </p:par>
                              <p:par>
                                <p:cTn id="161" presetID="3" presetClass="entr" presetSubtype="10"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blinds(horizontal)">
                                      <p:cBhvr>
                                        <p:cTn id="163" dur="500"/>
                                        <p:tgtEl>
                                          <p:spTgt spid="59"/>
                                        </p:tgtEl>
                                      </p:cBhvr>
                                    </p:animEffect>
                                  </p:childTnLst>
                                </p:cTn>
                              </p:par>
                              <p:par>
                                <p:cTn id="164" presetID="3" presetClass="entr" presetSubtype="10" fill="hold" grpId="0" nodeType="with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blinds(horizontal)">
                                      <p:cBhvr>
                                        <p:cTn id="166" dur="500"/>
                                        <p:tgtEl>
                                          <p:spTgt spid="60"/>
                                        </p:tgtEl>
                                      </p:cBhvr>
                                    </p:animEffect>
                                  </p:childTnLst>
                                </p:cTn>
                              </p:par>
                              <p:par>
                                <p:cTn id="167" presetID="3" presetClass="entr" presetSubtype="10" fill="hold" grpId="0" nodeType="with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blinds(horizontal)">
                                      <p:cBhvr>
                                        <p:cTn id="169" dur="500"/>
                                        <p:tgtEl>
                                          <p:spTgt spid="61"/>
                                        </p:tgtEl>
                                      </p:cBhvr>
                                    </p:animEffect>
                                  </p:childTnLst>
                                </p:cTn>
                              </p:par>
                              <p:par>
                                <p:cTn id="170" presetID="3" presetClass="entr" presetSubtype="10" fill="hold" grpId="0" nodeType="withEffect">
                                  <p:stCondLst>
                                    <p:cond delay="0"/>
                                  </p:stCondLst>
                                  <p:childTnLst>
                                    <p:set>
                                      <p:cBhvr>
                                        <p:cTn id="171" dur="1" fill="hold">
                                          <p:stCondLst>
                                            <p:cond delay="0"/>
                                          </p:stCondLst>
                                        </p:cTn>
                                        <p:tgtEl>
                                          <p:spTgt spid="62"/>
                                        </p:tgtEl>
                                        <p:attrNameLst>
                                          <p:attrName>style.visibility</p:attrName>
                                        </p:attrNameLst>
                                      </p:cBhvr>
                                      <p:to>
                                        <p:strVal val="visible"/>
                                      </p:to>
                                    </p:set>
                                    <p:animEffect transition="in" filter="blinds(horizontal)">
                                      <p:cBhvr>
                                        <p:cTn id="172" dur="500"/>
                                        <p:tgtEl>
                                          <p:spTgt spid="62"/>
                                        </p:tgtEl>
                                      </p:cBhvr>
                                    </p:animEffect>
                                  </p:childTnLst>
                                </p:cTn>
                              </p:par>
                              <p:par>
                                <p:cTn id="173" presetID="3" presetClass="entr" presetSubtype="10" fill="hold" grpId="0" nodeType="withEffect">
                                  <p:stCondLst>
                                    <p:cond delay="0"/>
                                  </p:stCondLst>
                                  <p:childTnLst>
                                    <p:set>
                                      <p:cBhvr>
                                        <p:cTn id="174" dur="1" fill="hold">
                                          <p:stCondLst>
                                            <p:cond delay="0"/>
                                          </p:stCondLst>
                                        </p:cTn>
                                        <p:tgtEl>
                                          <p:spTgt spid="63"/>
                                        </p:tgtEl>
                                        <p:attrNameLst>
                                          <p:attrName>style.visibility</p:attrName>
                                        </p:attrNameLst>
                                      </p:cBhvr>
                                      <p:to>
                                        <p:strVal val="visible"/>
                                      </p:to>
                                    </p:set>
                                    <p:animEffect transition="in" filter="blinds(horizontal)">
                                      <p:cBhvr>
                                        <p:cTn id="175" dur="500"/>
                                        <p:tgtEl>
                                          <p:spTgt spid="63"/>
                                        </p:tgtEl>
                                      </p:cBhvr>
                                    </p:animEffect>
                                  </p:childTnLst>
                                </p:cTn>
                              </p:par>
                              <p:par>
                                <p:cTn id="176" presetID="3" presetClass="entr" presetSubtype="10"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Effect transition="in" filter="blinds(horizontal)">
                                      <p:cBhvr>
                                        <p:cTn id="178" dur="500"/>
                                        <p:tgtEl>
                                          <p:spTgt spid="64"/>
                                        </p:tgtEl>
                                      </p:cBhvr>
                                    </p:animEffect>
                                  </p:childTnLst>
                                </p:cTn>
                              </p:par>
                              <p:par>
                                <p:cTn id="179" presetID="3" presetClass="entr" presetSubtype="10" fill="hold" grpId="0" nodeType="withEffect">
                                  <p:stCondLst>
                                    <p:cond delay="0"/>
                                  </p:stCondLst>
                                  <p:childTnLst>
                                    <p:set>
                                      <p:cBhvr>
                                        <p:cTn id="180" dur="1" fill="hold">
                                          <p:stCondLst>
                                            <p:cond delay="0"/>
                                          </p:stCondLst>
                                        </p:cTn>
                                        <p:tgtEl>
                                          <p:spTgt spid="65"/>
                                        </p:tgtEl>
                                        <p:attrNameLst>
                                          <p:attrName>style.visibility</p:attrName>
                                        </p:attrNameLst>
                                      </p:cBhvr>
                                      <p:to>
                                        <p:strVal val="visible"/>
                                      </p:to>
                                    </p:set>
                                    <p:animEffect transition="in" filter="blinds(horizontal)">
                                      <p:cBhvr>
                                        <p:cTn id="181" dur="500"/>
                                        <p:tgtEl>
                                          <p:spTgt spid="65"/>
                                        </p:tgtEl>
                                      </p:cBhvr>
                                    </p:animEffect>
                                  </p:childTnLst>
                                </p:cTn>
                              </p:par>
                              <p:par>
                                <p:cTn id="182" presetID="3" presetClass="entr" presetSubtype="10" fill="hold" grpId="0" nodeType="with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blinds(horizontal)">
                                      <p:cBhvr>
                                        <p:cTn id="184" dur="500"/>
                                        <p:tgtEl>
                                          <p:spTgt spid="66"/>
                                        </p:tgtEl>
                                      </p:cBhvr>
                                    </p:animEffect>
                                  </p:childTnLst>
                                </p:cTn>
                              </p:par>
                              <p:par>
                                <p:cTn id="185" presetID="3" presetClass="entr" presetSubtype="10" fill="hold" grpId="0" nodeType="withEffect">
                                  <p:stCondLst>
                                    <p:cond delay="0"/>
                                  </p:stCondLst>
                                  <p:childTnLst>
                                    <p:set>
                                      <p:cBhvr>
                                        <p:cTn id="186" dur="1" fill="hold">
                                          <p:stCondLst>
                                            <p:cond delay="0"/>
                                          </p:stCondLst>
                                        </p:cTn>
                                        <p:tgtEl>
                                          <p:spTgt spid="67"/>
                                        </p:tgtEl>
                                        <p:attrNameLst>
                                          <p:attrName>style.visibility</p:attrName>
                                        </p:attrNameLst>
                                      </p:cBhvr>
                                      <p:to>
                                        <p:strVal val="visible"/>
                                      </p:to>
                                    </p:set>
                                    <p:animEffect transition="in" filter="blinds(horizontal)">
                                      <p:cBhvr>
                                        <p:cTn id="187" dur="500"/>
                                        <p:tgtEl>
                                          <p:spTgt spid="67"/>
                                        </p:tgtEl>
                                      </p:cBhvr>
                                    </p:animEffect>
                                  </p:childTnLst>
                                </p:cTn>
                              </p:par>
                              <p:par>
                                <p:cTn id="188" presetID="3" presetClass="entr" presetSubtype="10" fill="hold" grpId="0" nodeType="with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blinds(horizontal)">
                                      <p:cBhvr>
                                        <p:cTn id="190" dur="500"/>
                                        <p:tgtEl>
                                          <p:spTgt spid="68"/>
                                        </p:tgtEl>
                                      </p:cBhvr>
                                    </p:animEffect>
                                  </p:childTnLst>
                                </p:cTn>
                              </p:par>
                              <p:par>
                                <p:cTn id="191" presetID="3" presetClass="entr" presetSubtype="10" fill="hold" grpId="0" nodeType="withEffect">
                                  <p:stCondLst>
                                    <p:cond delay="0"/>
                                  </p:stCondLst>
                                  <p:childTnLst>
                                    <p:set>
                                      <p:cBhvr>
                                        <p:cTn id="192" dur="1" fill="hold">
                                          <p:stCondLst>
                                            <p:cond delay="0"/>
                                          </p:stCondLst>
                                        </p:cTn>
                                        <p:tgtEl>
                                          <p:spTgt spid="69"/>
                                        </p:tgtEl>
                                        <p:attrNameLst>
                                          <p:attrName>style.visibility</p:attrName>
                                        </p:attrNameLst>
                                      </p:cBhvr>
                                      <p:to>
                                        <p:strVal val="visible"/>
                                      </p:to>
                                    </p:set>
                                    <p:animEffect transition="in" filter="blinds(horizontal)">
                                      <p:cBhvr>
                                        <p:cTn id="193" dur="500"/>
                                        <p:tgtEl>
                                          <p:spTgt spid="69"/>
                                        </p:tgtEl>
                                      </p:cBhvr>
                                    </p:animEffect>
                                  </p:childTnLst>
                                </p:cTn>
                              </p:par>
                              <p:par>
                                <p:cTn id="194" presetID="3" presetClass="entr" presetSubtype="10" fill="hold" grpId="0" nodeType="withEffect">
                                  <p:stCondLst>
                                    <p:cond delay="0"/>
                                  </p:stCondLst>
                                  <p:childTnLst>
                                    <p:set>
                                      <p:cBhvr>
                                        <p:cTn id="195" dur="1" fill="hold">
                                          <p:stCondLst>
                                            <p:cond delay="0"/>
                                          </p:stCondLst>
                                        </p:cTn>
                                        <p:tgtEl>
                                          <p:spTgt spid="70"/>
                                        </p:tgtEl>
                                        <p:attrNameLst>
                                          <p:attrName>style.visibility</p:attrName>
                                        </p:attrNameLst>
                                      </p:cBhvr>
                                      <p:to>
                                        <p:strVal val="visible"/>
                                      </p:to>
                                    </p:set>
                                    <p:animEffect transition="in" filter="blinds(horizontal)">
                                      <p:cBhvr>
                                        <p:cTn id="196" dur="500"/>
                                        <p:tgtEl>
                                          <p:spTgt spid="70"/>
                                        </p:tgtEl>
                                      </p:cBhvr>
                                    </p:animEffect>
                                  </p:childTnLst>
                                </p:cTn>
                              </p:par>
                              <p:par>
                                <p:cTn id="197" presetID="3" presetClass="entr" presetSubtype="10" fill="hold" grpId="0" nodeType="withEffect">
                                  <p:stCondLst>
                                    <p:cond delay="0"/>
                                  </p:stCondLst>
                                  <p:childTnLst>
                                    <p:set>
                                      <p:cBhvr>
                                        <p:cTn id="198" dur="1" fill="hold">
                                          <p:stCondLst>
                                            <p:cond delay="0"/>
                                          </p:stCondLst>
                                        </p:cTn>
                                        <p:tgtEl>
                                          <p:spTgt spid="71"/>
                                        </p:tgtEl>
                                        <p:attrNameLst>
                                          <p:attrName>style.visibility</p:attrName>
                                        </p:attrNameLst>
                                      </p:cBhvr>
                                      <p:to>
                                        <p:strVal val="visible"/>
                                      </p:to>
                                    </p:set>
                                    <p:animEffect transition="in" filter="blinds(horizontal)">
                                      <p:cBhvr>
                                        <p:cTn id="199" dur="500"/>
                                        <p:tgtEl>
                                          <p:spTgt spid="71"/>
                                        </p:tgtEl>
                                      </p:cBhvr>
                                    </p:animEffect>
                                  </p:childTnLst>
                                </p:cTn>
                              </p:par>
                              <p:par>
                                <p:cTn id="200" presetID="3" presetClass="entr" presetSubtype="10" fill="hold" grpId="0" nodeType="withEffect">
                                  <p:stCondLst>
                                    <p:cond delay="0"/>
                                  </p:stCondLst>
                                  <p:childTnLst>
                                    <p:set>
                                      <p:cBhvr>
                                        <p:cTn id="201" dur="1" fill="hold">
                                          <p:stCondLst>
                                            <p:cond delay="0"/>
                                          </p:stCondLst>
                                        </p:cTn>
                                        <p:tgtEl>
                                          <p:spTgt spid="72"/>
                                        </p:tgtEl>
                                        <p:attrNameLst>
                                          <p:attrName>style.visibility</p:attrName>
                                        </p:attrNameLst>
                                      </p:cBhvr>
                                      <p:to>
                                        <p:strVal val="visible"/>
                                      </p:to>
                                    </p:set>
                                    <p:animEffect transition="in" filter="blinds(horizontal)">
                                      <p:cBhvr>
                                        <p:cTn id="202" dur="500"/>
                                        <p:tgtEl>
                                          <p:spTgt spid="72"/>
                                        </p:tgtEl>
                                      </p:cBhvr>
                                    </p:animEffect>
                                  </p:childTnLst>
                                </p:cTn>
                              </p:par>
                              <p:par>
                                <p:cTn id="203" presetID="3" presetClass="entr" presetSubtype="10" fill="hold" grpId="0" nodeType="withEffect">
                                  <p:stCondLst>
                                    <p:cond delay="0"/>
                                  </p:stCondLst>
                                  <p:childTnLst>
                                    <p:set>
                                      <p:cBhvr>
                                        <p:cTn id="204" dur="1" fill="hold">
                                          <p:stCondLst>
                                            <p:cond delay="0"/>
                                          </p:stCondLst>
                                        </p:cTn>
                                        <p:tgtEl>
                                          <p:spTgt spid="73"/>
                                        </p:tgtEl>
                                        <p:attrNameLst>
                                          <p:attrName>style.visibility</p:attrName>
                                        </p:attrNameLst>
                                      </p:cBhvr>
                                      <p:to>
                                        <p:strVal val="visible"/>
                                      </p:to>
                                    </p:set>
                                    <p:animEffect transition="in" filter="blinds(horizontal)">
                                      <p:cBhvr>
                                        <p:cTn id="205" dur="500"/>
                                        <p:tgtEl>
                                          <p:spTgt spid="73"/>
                                        </p:tgtEl>
                                      </p:cBhvr>
                                    </p:animEffect>
                                  </p:childTnLst>
                                </p:cTn>
                              </p:par>
                              <p:par>
                                <p:cTn id="206" presetID="3" presetClass="entr" presetSubtype="10" fill="hold" grpId="0" nodeType="withEffect">
                                  <p:stCondLst>
                                    <p:cond delay="0"/>
                                  </p:stCondLst>
                                  <p:childTnLst>
                                    <p:set>
                                      <p:cBhvr>
                                        <p:cTn id="207" dur="1" fill="hold">
                                          <p:stCondLst>
                                            <p:cond delay="0"/>
                                          </p:stCondLst>
                                        </p:cTn>
                                        <p:tgtEl>
                                          <p:spTgt spid="74"/>
                                        </p:tgtEl>
                                        <p:attrNameLst>
                                          <p:attrName>style.visibility</p:attrName>
                                        </p:attrNameLst>
                                      </p:cBhvr>
                                      <p:to>
                                        <p:strVal val="visible"/>
                                      </p:to>
                                    </p:set>
                                    <p:animEffect transition="in" filter="blinds(horizontal)">
                                      <p:cBhvr>
                                        <p:cTn id="208" dur="500"/>
                                        <p:tgtEl>
                                          <p:spTgt spid="74"/>
                                        </p:tgtEl>
                                      </p:cBhvr>
                                    </p:animEffect>
                                  </p:childTnLst>
                                </p:cTn>
                              </p:par>
                              <p:par>
                                <p:cTn id="209" presetID="3" presetClass="entr" presetSubtype="10" fill="hold" grpId="0" nodeType="withEffect">
                                  <p:stCondLst>
                                    <p:cond delay="0"/>
                                  </p:stCondLst>
                                  <p:childTnLst>
                                    <p:set>
                                      <p:cBhvr>
                                        <p:cTn id="210" dur="1" fill="hold">
                                          <p:stCondLst>
                                            <p:cond delay="0"/>
                                          </p:stCondLst>
                                        </p:cTn>
                                        <p:tgtEl>
                                          <p:spTgt spid="75"/>
                                        </p:tgtEl>
                                        <p:attrNameLst>
                                          <p:attrName>style.visibility</p:attrName>
                                        </p:attrNameLst>
                                      </p:cBhvr>
                                      <p:to>
                                        <p:strVal val="visible"/>
                                      </p:to>
                                    </p:set>
                                    <p:animEffect transition="in" filter="blinds(horizontal)">
                                      <p:cBhvr>
                                        <p:cTn id="211" dur="500"/>
                                        <p:tgtEl>
                                          <p:spTgt spid="75"/>
                                        </p:tgtEl>
                                      </p:cBhvr>
                                    </p:animEffect>
                                  </p:childTnLst>
                                </p:cTn>
                              </p:par>
                              <p:par>
                                <p:cTn id="212" presetID="3" presetClass="entr" presetSubtype="10" fill="hold" grpId="0" nodeType="withEffect">
                                  <p:stCondLst>
                                    <p:cond delay="0"/>
                                  </p:stCondLst>
                                  <p:childTnLst>
                                    <p:set>
                                      <p:cBhvr>
                                        <p:cTn id="213" dur="1" fill="hold">
                                          <p:stCondLst>
                                            <p:cond delay="0"/>
                                          </p:stCondLst>
                                        </p:cTn>
                                        <p:tgtEl>
                                          <p:spTgt spid="76"/>
                                        </p:tgtEl>
                                        <p:attrNameLst>
                                          <p:attrName>style.visibility</p:attrName>
                                        </p:attrNameLst>
                                      </p:cBhvr>
                                      <p:to>
                                        <p:strVal val="visible"/>
                                      </p:to>
                                    </p:set>
                                    <p:animEffect transition="in" filter="blinds(horizontal)">
                                      <p:cBhvr>
                                        <p:cTn id="214" dur="500"/>
                                        <p:tgtEl>
                                          <p:spTgt spid="76"/>
                                        </p:tgtEl>
                                      </p:cBhvr>
                                    </p:animEffect>
                                  </p:childTnLst>
                                </p:cTn>
                              </p:par>
                              <p:par>
                                <p:cTn id="215" presetID="3" presetClass="entr" presetSubtype="10" fill="hold" grpId="0" nodeType="withEffect">
                                  <p:stCondLst>
                                    <p:cond delay="0"/>
                                  </p:stCondLst>
                                  <p:childTnLst>
                                    <p:set>
                                      <p:cBhvr>
                                        <p:cTn id="216" dur="1" fill="hold">
                                          <p:stCondLst>
                                            <p:cond delay="0"/>
                                          </p:stCondLst>
                                        </p:cTn>
                                        <p:tgtEl>
                                          <p:spTgt spid="77"/>
                                        </p:tgtEl>
                                        <p:attrNameLst>
                                          <p:attrName>style.visibility</p:attrName>
                                        </p:attrNameLst>
                                      </p:cBhvr>
                                      <p:to>
                                        <p:strVal val="visible"/>
                                      </p:to>
                                    </p:set>
                                    <p:animEffect transition="in" filter="blinds(horizontal)">
                                      <p:cBhvr>
                                        <p:cTn id="217" dur="500"/>
                                        <p:tgtEl>
                                          <p:spTgt spid="77"/>
                                        </p:tgtEl>
                                      </p:cBhvr>
                                    </p:animEffect>
                                  </p:childTnLst>
                                </p:cTn>
                              </p:par>
                              <p:par>
                                <p:cTn id="218" presetID="3" presetClass="entr" presetSubtype="10" fill="hold" grpId="0" nodeType="withEffect">
                                  <p:stCondLst>
                                    <p:cond delay="0"/>
                                  </p:stCondLst>
                                  <p:childTnLst>
                                    <p:set>
                                      <p:cBhvr>
                                        <p:cTn id="219" dur="1" fill="hold">
                                          <p:stCondLst>
                                            <p:cond delay="0"/>
                                          </p:stCondLst>
                                        </p:cTn>
                                        <p:tgtEl>
                                          <p:spTgt spid="78"/>
                                        </p:tgtEl>
                                        <p:attrNameLst>
                                          <p:attrName>style.visibility</p:attrName>
                                        </p:attrNameLst>
                                      </p:cBhvr>
                                      <p:to>
                                        <p:strVal val="visible"/>
                                      </p:to>
                                    </p:set>
                                    <p:animEffect transition="in" filter="blinds(horizontal)">
                                      <p:cBhvr>
                                        <p:cTn id="220" dur="500"/>
                                        <p:tgtEl>
                                          <p:spTgt spid="78"/>
                                        </p:tgtEl>
                                      </p:cBhvr>
                                    </p:animEffect>
                                  </p:childTnLst>
                                </p:cTn>
                              </p:par>
                              <p:par>
                                <p:cTn id="221" presetID="3" presetClass="entr" presetSubtype="10" fill="hold" grpId="0" nodeType="withEffect">
                                  <p:stCondLst>
                                    <p:cond delay="0"/>
                                  </p:stCondLst>
                                  <p:childTnLst>
                                    <p:set>
                                      <p:cBhvr>
                                        <p:cTn id="222" dur="1" fill="hold">
                                          <p:stCondLst>
                                            <p:cond delay="0"/>
                                          </p:stCondLst>
                                        </p:cTn>
                                        <p:tgtEl>
                                          <p:spTgt spid="79"/>
                                        </p:tgtEl>
                                        <p:attrNameLst>
                                          <p:attrName>style.visibility</p:attrName>
                                        </p:attrNameLst>
                                      </p:cBhvr>
                                      <p:to>
                                        <p:strVal val="visible"/>
                                      </p:to>
                                    </p:set>
                                    <p:animEffect transition="in" filter="blinds(horizontal)">
                                      <p:cBhvr>
                                        <p:cTn id="223" dur="500"/>
                                        <p:tgtEl>
                                          <p:spTgt spid="79"/>
                                        </p:tgtEl>
                                      </p:cBhvr>
                                    </p:animEffect>
                                  </p:childTnLst>
                                </p:cTn>
                              </p:par>
                              <p:par>
                                <p:cTn id="224" presetID="3" presetClass="entr" presetSubtype="10" fill="hold" grpId="0" nodeType="withEffect">
                                  <p:stCondLst>
                                    <p:cond delay="0"/>
                                  </p:stCondLst>
                                  <p:childTnLst>
                                    <p:set>
                                      <p:cBhvr>
                                        <p:cTn id="225" dur="1" fill="hold">
                                          <p:stCondLst>
                                            <p:cond delay="0"/>
                                          </p:stCondLst>
                                        </p:cTn>
                                        <p:tgtEl>
                                          <p:spTgt spid="80"/>
                                        </p:tgtEl>
                                        <p:attrNameLst>
                                          <p:attrName>style.visibility</p:attrName>
                                        </p:attrNameLst>
                                      </p:cBhvr>
                                      <p:to>
                                        <p:strVal val="visible"/>
                                      </p:to>
                                    </p:set>
                                    <p:animEffect transition="in" filter="blinds(horizontal)">
                                      <p:cBhvr>
                                        <p:cTn id="226" dur="500"/>
                                        <p:tgtEl>
                                          <p:spTgt spid="80"/>
                                        </p:tgtEl>
                                      </p:cBhvr>
                                    </p:animEffect>
                                  </p:childTnLst>
                                </p:cTn>
                              </p:par>
                              <p:par>
                                <p:cTn id="227" presetID="3" presetClass="entr" presetSubtype="10" fill="hold" grpId="0" nodeType="withEffect">
                                  <p:stCondLst>
                                    <p:cond delay="0"/>
                                  </p:stCondLst>
                                  <p:childTnLst>
                                    <p:set>
                                      <p:cBhvr>
                                        <p:cTn id="228" dur="1" fill="hold">
                                          <p:stCondLst>
                                            <p:cond delay="0"/>
                                          </p:stCondLst>
                                        </p:cTn>
                                        <p:tgtEl>
                                          <p:spTgt spid="81"/>
                                        </p:tgtEl>
                                        <p:attrNameLst>
                                          <p:attrName>style.visibility</p:attrName>
                                        </p:attrNameLst>
                                      </p:cBhvr>
                                      <p:to>
                                        <p:strVal val="visible"/>
                                      </p:to>
                                    </p:set>
                                    <p:animEffect transition="in" filter="blinds(horizontal)">
                                      <p:cBhvr>
                                        <p:cTn id="229" dur="500"/>
                                        <p:tgtEl>
                                          <p:spTgt spid="81"/>
                                        </p:tgtEl>
                                      </p:cBhvr>
                                    </p:animEffect>
                                  </p:childTnLst>
                                </p:cTn>
                              </p:par>
                              <p:par>
                                <p:cTn id="230" presetID="3" presetClass="entr" presetSubtype="10" fill="hold" grpId="0" nodeType="withEffect">
                                  <p:stCondLst>
                                    <p:cond delay="0"/>
                                  </p:stCondLst>
                                  <p:childTnLst>
                                    <p:set>
                                      <p:cBhvr>
                                        <p:cTn id="231" dur="1" fill="hold">
                                          <p:stCondLst>
                                            <p:cond delay="0"/>
                                          </p:stCondLst>
                                        </p:cTn>
                                        <p:tgtEl>
                                          <p:spTgt spid="82"/>
                                        </p:tgtEl>
                                        <p:attrNameLst>
                                          <p:attrName>style.visibility</p:attrName>
                                        </p:attrNameLst>
                                      </p:cBhvr>
                                      <p:to>
                                        <p:strVal val="visible"/>
                                      </p:to>
                                    </p:set>
                                    <p:animEffect transition="in" filter="blinds(horizontal)">
                                      <p:cBhvr>
                                        <p:cTn id="232" dur="500"/>
                                        <p:tgtEl>
                                          <p:spTgt spid="82"/>
                                        </p:tgtEl>
                                      </p:cBhvr>
                                    </p:animEffect>
                                  </p:childTnLst>
                                </p:cTn>
                              </p:par>
                              <p:par>
                                <p:cTn id="233" presetID="3" presetClass="entr" presetSubtype="10" fill="hold" grpId="0" nodeType="withEffect">
                                  <p:stCondLst>
                                    <p:cond delay="0"/>
                                  </p:stCondLst>
                                  <p:childTnLst>
                                    <p:set>
                                      <p:cBhvr>
                                        <p:cTn id="234" dur="1" fill="hold">
                                          <p:stCondLst>
                                            <p:cond delay="0"/>
                                          </p:stCondLst>
                                        </p:cTn>
                                        <p:tgtEl>
                                          <p:spTgt spid="83"/>
                                        </p:tgtEl>
                                        <p:attrNameLst>
                                          <p:attrName>style.visibility</p:attrName>
                                        </p:attrNameLst>
                                      </p:cBhvr>
                                      <p:to>
                                        <p:strVal val="visible"/>
                                      </p:to>
                                    </p:set>
                                    <p:animEffect transition="in" filter="blinds(horizontal)">
                                      <p:cBhvr>
                                        <p:cTn id="235" dur="500"/>
                                        <p:tgtEl>
                                          <p:spTgt spid="83"/>
                                        </p:tgtEl>
                                      </p:cBhvr>
                                    </p:animEffect>
                                  </p:childTnLst>
                                </p:cTn>
                              </p:par>
                              <p:par>
                                <p:cTn id="236" presetID="3" presetClass="entr" presetSubtype="10" fill="hold" grpId="0" nodeType="withEffect">
                                  <p:stCondLst>
                                    <p:cond delay="0"/>
                                  </p:stCondLst>
                                  <p:childTnLst>
                                    <p:set>
                                      <p:cBhvr>
                                        <p:cTn id="237" dur="1" fill="hold">
                                          <p:stCondLst>
                                            <p:cond delay="0"/>
                                          </p:stCondLst>
                                        </p:cTn>
                                        <p:tgtEl>
                                          <p:spTgt spid="84"/>
                                        </p:tgtEl>
                                        <p:attrNameLst>
                                          <p:attrName>style.visibility</p:attrName>
                                        </p:attrNameLst>
                                      </p:cBhvr>
                                      <p:to>
                                        <p:strVal val="visible"/>
                                      </p:to>
                                    </p:set>
                                    <p:animEffect transition="in" filter="blinds(horizontal)">
                                      <p:cBhvr>
                                        <p:cTn id="238" dur="500"/>
                                        <p:tgtEl>
                                          <p:spTgt spid="84"/>
                                        </p:tgtEl>
                                      </p:cBhvr>
                                    </p:animEffect>
                                  </p:childTnLst>
                                </p:cTn>
                              </p:par>
                              <p:par>
                                <p:cTn id="239" presetID="3" presetClass="entr" presetSubtype="1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blinds(horizontal)">
                                      <p:cBhvr>
                                        <p:cTn id="241" dur="500"/>
                                        <p:tgtEl>
                                          <p:spTgt spid="85"/>
                                        </p:tgtEl>
                                      </p:cBhvr>
                                    </p:animEffect>
                                  </p:childTnLst>
                                </p:cTn>
                              </p:par>
                              <p:par>
                                <p:cTn id="242" presetID="3" presetClass="entr" presetSubtype="10" fill="hold" grpId="0" nodeType="withEffect">
                                  <p:stCondLst>
                                    <p:cond delay="0"/>
                                  </p:stCondLst>
                                  <p:childTnLst>
                                    <p:set>
                                      <p:cBhvr>
                                        <p:cTn id="243" dur="1" fill="hold">
                                          <p:stCondLst>
                                            <p:cond delay="0"/>
                                          </p:stCondLst>
                                        </p:cTn>
                                        <p:tgtEl>
                                          <p:spTgt spid="86"/>
                                        </p:tgtEl>
                                        <p:attrNameLst>
                                          <p:attrName>style.visibility</p:attrName>
                                        </p:attrNameLst>
                                      </p:cBhvr>
                                      <p:to>
                                        <p:strVal val="visible"/>
                                      </p:to>
                                    </p:set>
                                    <p:animEffect transition="in" filter="blinds(horizontal)">
                                      <p:cBhvr>
                                        <p:cTn id="244" dur="500"/>
                                        <p:tgtEl>
                                          <p:spTgt spid="86"/>
                                        </p:tgtEl>
                                      </p:cBhvr>
                                    </p:animEffect>
                                  </p:childTnLst>
                                </p:cTn>
                              </p:par>
                              <p:par>
                                <p:cTn id="245" presetID="3" presetClass="entr" presetSubtype="10" fill="hold" grpId="0" nodeType="withEffect">
                                  <p:stCondLst>
                                    <p:cond delay="0"/>
                                  </p:stCondLst>
                                  <p:childTnLst>
                                    <p:set>
                                      <p:cBhvr>
                                        <p:cTn id="246" dur="1" fill="hold">
                                          <p:stCondLst>
                                            <p:cond delay="0"/>
                                          </p:stCondLst>
                                        </p:cTn>
                                        <p:tgtEl>
                                          <p:spTgt spid="87"/>
                                        </p:tgtEl>
                                        <p:attrNameLst>
                                          <p:attrName>style.visibility</p:attrName>
                                        </p:attrNameLst>
                                      </p:cBhvr>
                                      <p:to>
                                        <p:strVal val="visible"/>
                                      </p:to>
                                    </p:set>
                                    <p:animEffect transition="in" filter="blinds(horizontal)">
                                      <p:cBhvr>
                                        <p:cTn id="247" dur="500"/>
                                        <p:tgtEl>
                                          <p:spTgt spid="87"/>
                                        </p:tgtEl>
                                      </p:cBhvr>
                                    </p:animEffect>
                                  </p:childTnLst>
                                </p:cTn>
                              </p:par>
                              <p:par>
                                <p:cTn id="248" presetID="3" presetClass="entr" presetSubtype="10" fill="hold" grpId="0" nodeType="withEffect">
                                  <p:stCondLst>
                                    <p:cond delay="0"/>
                                  </p:stCondLst>
                                  <p:childTnLst>
                                    <p:set>
                                      <p:cBhvr>
                                        <p:cTn id="249" dur="1" fill="hold">
                                          <p:stCondLst>
                                            <p:cond delay="0"/>
                                          </p:stCondLst>
                                        </p:cTn>
                                        <p:tgtEl>
                                          <p:spTgt spid="88"/>
                                        </p:tgtEl>
                                        <p:attrNameLst>
                                          <p:attrName>style.visibility</p:attrName>
                                        </p:attrNameLst>
                                      </p:cBhvr>
                                      <p:to>
                                        <p:strVal val="visible"/>
                                      </p:to>
                                    </p:set>
                                    <p:animEffect transition="in" filter="blinds(horizontal)">
                                      <p:cBhvr>
                                        <p:cTn id="250" dur="500"/>
                                        <p:tgtEl>
                                          <p:spTgt spid="88"/>
                                        </p:tgtEl>
                                      </p:cBhvr>
                                    </p:animEffect>
                                  </p:childTnLst>
                                </p:cTn>
                              </p:par>
                              <p:par>
                                <p:cTn id="251" presetID="3" presetClass="entr" presetSubtype="10" fill="hold" grpId="0" nodeType="withEffect">
                                  <p:stCondLst>
                                    <p:cond delay="0"/>
                                  </p:stCondLst>
                                  <p:childTnLst>
                                    <p:set>
                                      <p:cBhvr>
                                        <p:cTn id="252" dur="1" fill="hold">
                                          <p:stCondLst>
                                            <p:cond delay="0"/>
                                          </p:stCondLst>
                                        </p:cTn>
                                        <p:tgtEl>
                                          <p:spTgt spid="89"/>
                                        </p:tgtEl>
                                        <p:attrNameLst>
                                          <p:attrName>style.visibility</p:attrName>
                                        </p:attrNameLst>
                                      </p:cBhvr>
                                      <p:to>
                                        <p:strVal val="visible"/>
                                      </p:to>
                                    </p:set>
                                    <p:animEffect transition="in" filter="blinds(horizontal)">
                                      <p:cBhvr>
                                        <p:cTn id="253" dur="500"/>
                                        <p:tgtEl>
                                          <p:spTgt spid="89"/>
                                        </p:tgtEl>
                                      </p:cBhvr>
                                    </p:animEffect>
                                  </p:childTnLst>
                                </p:cTn>
                              </p:par>
                              <p:par>
                                <p:cTn id="254" presetID="3" presetClass="entr" presetSubtype="10" fill="hold" grpId="0" nodeType="withEffect">
                                  <p:stCondLst>
                                    <p:cond delay="0"/>
                                  </p:stCondLst>
                                  <p:childTnLst>
                                    <p:set>
                                      <p:cBhvr>
                                        <p:cTn id="255" dur="1" fill="hold">
                                          <p:stCondLst>
                                            <p:cond delay="0"/>
                                          </p:stCondLst>
                                        </p:cTn>
                                        <p:tgtEl>
                                          <p:spTgt spid="90"/>
                                        </p:tgtEl>
                                        <p:attrNameLst>
                                          <p:attrName>style.visibility</p:attrName>
                                        </p:attrNameLst>
                                      </p:cBhvr>
                                      <p:to>
                                        <p:strVal val="visible"/>
                                      </p:to>
                                    </p:set>
                                    <p:animEffect transition="in" filter="blinds(horizontal)">
                                      <p:cBhvr>
                                        <p:cTn id="256" dur="500"/>
                                        <p:tgtEl>
                                          <p:spTgt spid="90"/>
                                        </p:tgtEl>
                                      </p:cBhvr>
                                    </p:animEffect>
                                  </p:childTnLst>
                                </p:cTn>
                              </p:par>
                              <p:par>
                                <p:cTn id="257" presetID="3" presetClass="entr" presetSubtype="10" fill="hold" grpId="0" nodeType="withEffect">
                                  <p:stCondLst>
                                    <p:cond delay="0"/>
                                  </p:stCondLst>
                                  <p:childTnLst>
                                    <p:set>
                                      <p:cBhvr>
                                        <p:cTn id="258" dur="1" fill="hold">
                                          <p:stCondLst>
                                            <p:cond delay="0"/>
                                          </p:stCondLst>
                                        </p:cTn>
                                        <p:tgtEl>
                                          <p:spTgt spid="91"/>
                                        </p:tgtEl>
                                        <p:attrNameLst>
                                          <p:attrName>style.visibility</p:attrName>
                                        </p:attrNameLst>
                                      </p:cBhvr>
                                      <p:to>
                                        <p:strVal val="visible"/>
                                      </p:to>
                                    </p:set>
                                    <p:animEffect transition="in" filter="blinds(horizontal)">
                                      <p:cBhvr>
                                        <p:cTn id="259" dur="500"/>
                                        <p:tgtEl>
                                          <p:spTgt spid="91"/>
                                        </p:tgtEl>
                                      </p:cBhvr>
                                    </p:animEffect>
                                  </p:childTnLst>
                                </p:cTn>
                              </p:par>
                              <p:par>
                                <p:cTn id="260" presetID="3" presetClass="entr" presetSubtype="10" fill="hold" grpId="0" nodeType="withEffect">
                                  <p:stCondLst>
                                    <p:cond delay="0"/>
                                  </p:stCondLst>
                                  <p:childTnLst>
                                    <p:set>
                                      <p:cBhvr>
                                        <p:cTn id="261" dur="1" fill="hold">
                                          <p:stCondLst>
                                            <p:cond delay="0"/>
                                          </p:stCondLst>
                                        </p:cTn>
                                        <p:tgtEl>
                                          <p:spTgt spid="92"/>
                                        </p:tgtEl>
                                        <p:attrNameLst>
                                          <p:attrName>style.visibility</p:attrName>
                                        </p:attrNameLst>
                                      </p:cBhvr>
                                      <p:to>
                                        <p:strVal val="visible"/>
                                      </p:to>
                                    </p:set>
                                    <p:animEffect transition="in" filter="blinds(horizontal)">
                                      <p:cBhvr>
                                        <p:cTn id="262" dur="500"/>
                                        <p:tgtEl>
                                          <p:spTgt spid="92"/>
                                        </p:tgtEl>
                                      </p:cBhvr>
                                    </p:animEffect>
                                  </p:childTnLst>
                                </p:cTn>
                              </p:par>
                              <p:par>
                                <p:cTn id="263" presetID="3" presetClass="entr" presetSubtype="10" fill="hold" grpId="0" nodeType="withEffect">
                                  <p:stCondLst>
                                    <p:cond delay="0"/>
                                  </p:stCondLst>
                                  <p:childTnLst>
                                    <p:set>
                                      <p:cBhvr>
                                        <p:cTn id="264" dur="1" fill="hold">
                                          <p:stCondLst>
                                            <p:cond delay="0"/>
                                          </p:stCondLst>
                                        </p:cTn>
                                        <p:tgtEl>
                                          <p:spTgt spid="93"/>
                                        </p:tgtEl>
                                        <p:attrNameLst>
                                          <p:attrName>style.visibility</p:attrName>
                                        </p:attrNameLst>
                                      </p:cBhvr>
                                      <p:to>
                                        <p:strVal val="visible"/>
                                      </p:to>
                                    </p:set>
                                    <p:animEffect transition="in" filter="blinds(horizontal)">
                                      <p:cBhvr>
                                        <p:cTn id="265" dur="500"/>
                                        <p:tgtEl>
                                          <p:spTgt spid="93"/>
                                        </p:tgtEl>
                                      </p:cBhvr>
                                    </p:animEffect>
                                  </p:childTnLst>
                                </p:cTn>
                              </p:par>
                              <p:par>
                                <p:cTn id="266" presetID="3" presetClass="entr" presetSubtype="10" fill="hold" grpId="0" nodeType="withEffect">
                                  <p:stCondLst>
                                    <p:cond delay="0"/>
                                  </p:stCondLst>
                                  <p:childTnLst>
                                    <p:set>
                                      <p:cBhvr>
                                        <p:cTn id="267" dur="1" fill="hold">
                                          <p:stCondLst>
                                            <p:cond delay="0"/>
                                          </p:stCondLst>
                                        </p:cTn>
                                        <p:tgtEl>
                                          <p:spTgt spid="94"/>
                                        </p:tgtEl>
                                        <p:attrNameLst>
                                          <p:attrName>style.visibility</p:attrName>
                                        </p:attrNameLst>
                                      </p:cBhvr>
                                      <p:to>
                                        <p:strVal val="visible"/>
                                      </p:to>
                                    </p:set>
                                    <p:animEffect transition="in" filter="blinds(horizontal)">
                                      <p:cBhvr>
                                        <p:cTn id="268" dur="500"/>
                                        <p:tgtEl>
                                          <p:spTgt spid="94"/>
                                        </p:tgtEl>
                                      </p:cBhvr>
                                    </p:animEffect>
                                  </p:childTnLst>
                                </p:cTn>
                              </p:par>
                              <p:par>
                                <p:cTn id="269" presetID="3" presetClass="entr" presetSubtype="10" fill="hold" grpId="0" nodeType="withEffect">
                                  <p:stCondLst>
                                    <p:cond delay="0"/>
                                  </p:stCondLst>
                                  <p:childTnLst>
                                    <p:set>
                                      <p:cBhvr>
                                        <p:cTn id="270" dur="1" fill="hold">
                                          <p:stCondLst>
                                            <p:cond delay="0"/>
                                          </p:stCondLst>
                                        </p:cTn>
                                        <p:tgtEl>
                                          <p:spTgt spid="95"/>
                                        </p:tgtEl>
                                        <p:attrNameLst>
                                          <p:attrName>style.visibility</p:attrName>
                                        </p:attrNameLst>
                                      </p:cBhvr>
                                      <p:to>
                                        <p:strVal val="visible"/>
                                      </p:to>
                                    </p:set>
                                    <p:animEffect transition="in" filter="blinds(horizontal)">
                                      <p:cBhvr>
                                        <p:cTn id="271" dur="500"/>
                                        <p:tgtEl>
                                          <p:spTgt spid="95"/>
                                        </p:tgtEl>
                                      </p:cBhvr>
                                    </p:animEffect>
                                  </p:childTnLst>
                                </p:cTn>
                              </p:par>
                              <p:par>
                                <p:cTn id="272" presetID="3" presetClass="entr" presetSubtype="10" fill="hold" grpId="0" nodeType="withEffect">
                                  <p:stCondLst>
                                    <p:cond delay="0"/>
                                  </p:stCondLst>
                                  <p:childTnLst>
                                    <p:set>
                                      <p:cBhvr>
                                        <p:cTn id="273" dur="1" fill="hold">
                                          <p:stCondLst>
                                            <p:cond delay="0"/>
                                          </p:stCondLst>
                                        </p:cTn>
                                        <p:tgtEl>
                                          <p:spTgt spid="96"/>
                                        </p:tgtEl>
                                        <p:attrNameLst>
                                          <p:attrName>style.visibility</p:attrName>
                                        </p:attrNameLst>
                                      </p:cBhvr>
                                      <p:to>
                                        <p:strVal val="visible"/>
                                      </p:to>
                                    </p:set>
                                    <p:animEffect transition="in" filter="blinds(horizontal)">
                                      <p:cBhvr>
                                        <p:cTn id="274" dur="500"/>
                                        <p:tgtEl>
                                          <p:spTgt spid="96"/>
                                        </p:tgtEl>
                                      </p:cBhvr>
                                    </p:animEffect>
                                  </p:childTnLst>
                                </p:cTn>
                              </p:par>
                              <p:par>
                                <p:cTn id="275" presetID="3" presetClass="entr" presetSubtype="10" fill="hold" grpId="0" nodeType="withEffect">
                                  <p:stCondLst>
                                    <p:cond delay="0"/>
                                  </p:stCondLst>
                                  <p:childTnLst>
                                    <p:set>
                                      <p:cBhvr>
                                        <p:cTn id="276" dur="1" fill="hold">
                                          <p:stCondLst>
                                            <p:cond delay="0"/>
                                          </p:stCondLst>
                                        </p:cTn>
                                        <p:tgtEl>
                                          <p:spTgt spid="97"/>
                                        </p:tgtEl>
                                        <p:attrNameLst>
                                          <p:attrName>style.visibility</p:attrName>
                                        </p:attrNameLst>
                                      </p:cBhvr>
                                      <p:to>
                                        <p:strVal val="visible"/>
                                      </p:to>
                                    </p:set>
                                    <p:animEffect transition="in" filter="blinds(horizontal)">
                                      <p:cBhvr>
                                        <p:cTn id="277" dur="500"/>
                                        <p:tgtEl>
                                          <p:spTgt spid="97"/>
                                        </p:tgtEl>
                                      </p:cBhvr>
                                    </p:animEffect>
                                  </p:childTnLst>
                                </p:cTn>
                              </p:par>
                              <p:par>
                                <p:cTn id="278" presetID="3" presetClass="entr" presetSubtype="10" fill="hold" grpId="0" nodeType="withEffect">
                                  <p:stCondLst>
                                    <p:cond delay="0"/>
                                  </p:stCondLst>
                                  <p:childTnLst>
                                    <p:set>
                                      <p:cBhvr>
                                        <p:cTn id="279" dur="1" fill="hold">
                                          <p:stCondLst>
                                            <p:cond delay="0"/>
                                          </p:stCondLst>
                                        </p:cTn>
                                        <p:tgtEl>
                                          <p:spTgt spid="98"/>
                                        </p:tgtEl>
                                        <p:attrNameLst>
                                          <p:attrName>style.visibility</p:attrName>
                                        </p:attrNameLst>
                                      </p:cBhvr>
                                      <p:to>
                                        <p:strVal val="visible"/>
                                      </p:to>
                                    </p:set>
                                    <p:animEffect transition="in" filter="blinds(horizontal)">
                                      <p:cBhvr>
                                        <p:cTn id="280" dur="500"/>
                                        <p:tgtEl>
                                          <p:spTgt spid="98"/>
                                        </p:tgtEl>
                                      </p:cBhvr>
                                    </p:animEffect>
                                  </p:childTnLst>
                                </p:cTn>
                              </p:par>
                              <p:par>
                                <p:cTn id="281" presetID="3" presetClass="entr" presetSubtype="10" fill="hold" grpId="0" nodeType="withEffect">
                                  <p:stCondLst>
                                    <p:cond delay="0"/>
                                  </p:stCondLst>
                                  <p:childTnLst>
                                    <p:set>
                                      <p:cBhvr>
                                        <p:cTn id="282" dur="1" fill="hold">
                                          <p:stCondLst>
                                            <p:cond delay="0"/>
                                          </p:stCondLst>
                                        </p:cTn>
                                        <p:tgtEl>
                                          <p:spTgt spid="99"/>
                                        </p:tgtEl>
                                        <p:attrNameLst>
                                          <p:attrName>style.visibility</p:attrName>
                                        </p:attrNameLst>
                                      </p:cBhvr>
                                      <p:to>
                                        <p:strVal val="visible"/>
                                      </p:to>
                                    </p:set>
                                    <p:animEffect transition="in" filter="blinds(horizontal)">
                                      <p:cBhvr>
                                        <p:cTn id="283" dur="500"/>
                                        <p:tgtEl>
                                          <p:spTgt spid="99"/>
                                        </p:tgtEl>
                                      </p:cBhvr>
                                    </p:animEffect>
                                  </p:childTnLst>
                                </p:cTn>
                              </p:par>
                              <p:par>
                                <p:cTn id="284" presetID="3" presetClass="entr" presetSubtype="10" fill="hold" grpId="0" nodeType="withEffect">
                                  <p:stCondLst>
                                    <p:cond delay="0"/>
                                  </p:stCondLst>
                                  <p:childTnLst>
                                    <p:set>
                                      <p:cBhvr>
                                        <p:cTn id="285" dur="1" fill="hold">
                                          <p:stCondLst>
                                            <p:cond delay="0"/>
                                          </p:stCondLst>
                                        </p:cTn>
                                        <p:tgtEl>
                                          <p:spTgt spid="100"/>
                                        </p:tgtEl>
                                        <p:attrNameLst>
                                          <p:attrName>style.visibility</p:attrName>
                                        </p:attrNameLst>
                                      </p:cBhvr>
                                      <p:to>
                                        <p:strVal val="visible"/>
                                      </p:to>
                                    </p:set>
                                    <p:animEffect transition="in" filter="blinds(horizontal)">
                                      <p:cBhvr>
                                        <p:cTn id="286" dur="500"/>
                                        <p:tgtEl>
                                          <p:spTgt spid="100"/>
                                        </p:tgtEl>
                                      </p:cBhvr>
                                    </p:animEffect>
                                  </p:childTnLst>
                                </p:cTn>
                              </p:par>
                              <p:par>
                                <p:cTn id="287" presetID="3" presetClass="entr" presetSubtype="10" fill="hold" grpId="0" nodeType="withEffect">
                                  <p:stCondLst>
                                    <p:cond delay="0"/>
                                  </p:stCondLst>
                                  <p:childTnLst>
                                    <p:set>
                                      <p:cBhvr>
                                        <p:cTn id="288" dur="1" fill="hold">
                                          <p:stCondLst>
                                            <p:cond delay="0"/>
                                          </p:stCondLst>
                                        </p:cTn>
                                        <p:tgtEl>
                                          <p:spTgt spid="101"/>
                                        </p:tgtEl>
                                        <p:attrNameLst>
                                          <p:attrName>style.visibility</p:attrName>
                                        </p:attrNameLst>
                                      </p:cBhvr>
                                      <p:to>
                                        <p:strVal val="visible"/>
                                      </p:to>
                                    </p:set>
                                    <p:animEffect transition="in" filter="blinds(horizontal)">
                                      <p:cBhvr>
                                        <p:cTn id="289" dur="500"/>
                                        <p:tgtEl>
                                          <p:spTgt spid="101"/>
                                        </p:tgtEl>
                                      </p:cBhvr>
                                    </p:animEffect>
                                  </p:childTnLst>
                                </p:cTn>
                              </p:par>
                              <p:par>
                                <p:cTn id="290" presetID="3" presetClass="entr" presetSubtype="10" fill="hold" grpId="0" nodeType="withEffect">
                                  <p:stCondLst>
                                    <p:cond delay="0"/>
                                  </p:stCondLst>
                                  <p:childTnLst>
                                    <p:set>
                                      <p:cBhvr>
                                        <p:cTn id="291" dur="1" fill="hold">
                                          <p:stCondLst>
                                            <p:cond delay="0"/>
                                          </p:stCondLst>
                                        </p:cTn>
                                        <p:tgtEl>
                                          <p:spTgt spid="102"/>
                                        </p:tgtEl>
                                        <p:attrNameLst>
                                          <p:attrName>style.visibility</p:attrName>
                                        </p:attrNameLst>
                                      </p:cBhvr>
                                      <p:to>
                                        <p:strVal val="visible"/>
                                      </p:to>
                                    </p:set>
                                    <p:animEffect transition="in" filter="blinds(horizontal)">
                                      <p:cBhvr>
                                        <p:cTn id="292" dur="500"/>
                                        <p:tgtEl>
                                          <p:spTgt spid="102"/>
                                        </p:tgtEl>
                                      </p:cBhvr>
                                    </p:animEffect>
                                  </p:childTnLst>
                                </p:cTn>
                              </p:par>
                              <p:par>
                                <p:cTn id="293" presetID="3" presetClass="entr" presetSubtype="10" fill="hold" grpId="0" nodeType="withEffect">
                                  <p:stCondLst>
                                    <p:cond delay="0"/>
                                  </p:stCondLst>
                                  <p:childTnLst>
                                    <p:set>
                                      <p:cBhvr>
                                        <p:cTn id="294" dur="1" fill="hold">
                                          <p:stCondLst>
                                            <p:cond delay="0"/>
                                          </p:stCondLst>
                                        </p:cTn>
                                        <p:tgtEl>
                                          <p:spTgt spid="103"/>
                                        </p:tgtEl>
                                        <p:attrNameLst>
                                          <p:attrName>style.visibility</p:attrName>
                                        </p:attrNameLst>
                                      </p:cBhvr>
                                      <p:to>
                                        <p:strVal val="visible"/>
                                      </p:to>
                                    </p:set>
                                    <p:animEffect transition="in" filter="blinds(horizontal)">
                                      <p:cBhvr>
                                        <p:cTn id="295" dur="500"/>
                                        <p:tgtEl>
                                          <p:spTgt spid="103"/>
                                        </p:tgtEl>
                                      </p:cBhvr>
                                    </p:animEffect>
                                  </p:childTnLst>
                                </p:cTn>
                              </p:par>
                              <p:par>
                                <p:cTn id="296" presetID="3" presetClass="entr" presetSubtype="10" fill="hold" grpId="0" nodeType="withEffect">
                                  <p:stCondLst>
                                    <p:cond delay="0"/>
                                  </p:stCondLst>
                                  <p:childTnLst>
                                    <p:set>
                                      <p:cBhvr>
                                        <p:cTn id="297" dur="1" fill="hold">
                                          <p:stCondLst>
                                            <p:cond delay="0"/>
                                          </p:stCondLst>
                                        </p:cTn>
                                        <p:tgtEl>
                                          <p:spTgt spid="104"/>
                                        </p:tgtEl>
                                        <p:attrNameLst>
                                          <p:attrName>style.visibility</p:attrName>
                                        </p:attrNameLst>
                                      </p:cBhvr>
                                      <p:to>
                                        <p:strVal val="visible"/>
                                      </p:to>
                                    </p:set>
                                    <p:animEffect transition="in" filter="blinds(horizontal)">
                                      <p:cBhvr>
                                        <p:cTn id="298" dur="500"/>
                                        <p:tgtEl>
                                          <p:spTgt spid="104"/>
                                        </p:tgtEl>
                                      </p:cBhvr>
                                    </p:animEffect>
                                  </p:childTnLst>
                                </p:cTn>
                              </p:par>
                              <p:par>
                                <p:cTn id="299" presetID="3" presetClass="entr" presetSubtype="10" fill="hold" grpId="0" nodeType="withEffect">
                                  <p:stCondLst>
                                    <p:cond delay="0"/>
                                  </p:stCondLst>
                                  <p:childTnLst>
                                    <p:set>
                                      <p:cBhvr>
                                        <p:cTn id="300" dur="1" fill="hold">
                                          <p:stCondLst>
                                            <p:cond delay="0"/>
                                          </p:stCondLst>
                                        </p:cTn>
                                        <p:tgtEl>
                                          <p:spTgt spid="105"/>
                                        </p:tgtEl>
                                        <p:attrNameLst>
                                          <p:attrName>style.visibility</p:attrName>
                                        </p:attrNameLst>
                                      </p:cBhvr>
                                      <p:to>
                                        <p:strVal val="visible"/>
                                      </p:to>
                                    </p:set>
                                    <p:animEffect transition="in" filter="blinds(horizontal)">
                                      <p:cBhvr>
                                        <p:cTn id="301" dur="500"/>
                                        <p:tgtEl>
                                          <p:spTgt spid="105"/>
                                        </p:tgtEl>
                                      </p:cBhvr>
                                    </p:animEffect>
                                  </p:childTnLst>
                                </p:cTn>
                              </p:par>
                              <p:par>
                                <p:cTn id="302" presetID="3" presetClass="entr" presetSubtype="10" fill="hold" grpId="0" nodeType="withEffect">
                                  <p:stCondLst>
                                    <p:cond delay="0"/>
                                  </p:stCondLst>
                                  <p:childTnLst>
                                    <p:set>
                                      <p:cBhvr>
                                        <p:cTn id="303" dur="1" fill="hold">
                                          <p:stCondLst>
                                            <p:cond delay="0"/>
                                          </p:stCondLst>
                                        </p:cTn>
                                        <p:tgtEl>
                                          <p:spTgt spid="106"/>
                                        </p:tgtEl>
                                        <p:attrNameLst>
                                          <p:attrName>style.visibility</p:attrName>
                                        </p:attrNameLst>
                                      </p:cBhvr>
                                      <p:to>
                                        <p:strVal val="visible"/>
                                      </p:to>
                                    </p:set>
                                    <p:animEffect transition="in" filter="blinds(horizontal)">
                                      <p:cBhvr>
                                        <p:cTn id="304" dur="500"/>
                                        <p:tgtEl>
                                          <p:spTgt spid="106"/>
                                        </p:tgtEl>
                                      </p:cBhvr>
                                    </p:animEffect>
                                  </p:childTnLst>
                                </p:cTn>
                              </p:par>
                              <p:par>
                                <p:cTn id="305" presetID="3" presetClass="entr" presetSubtype="10" fill="hold" grpId="0" nodeType="withEffect">
                                  <p:stCondLst>
                                    <p:cond delay="0"/>
                                  </p:stCondLst>
                                  <p:childTnLst>
                                    <p:set>
                                      <p:cBhvr>
                                        <p:cTn id="306" dur="1" fill="hold">
                                          <p:stCondLst>
                                            <p:cond delay="0"/>
                                          </p:stCondLst>
                                        </p:cTn>
                                        <p:tgtEl>
                                          <p:spTgt spid="107"/>
                                        </p:tgtEl>
                                        <p:attrNameLst>
                                          <p:attrName>style.visibility</p:attrName>
                                        </p:attrNameLst>
                                      </p:cBhvr>
                                      <p:to>
                                        <p:strVal val="visible"/>
                                      </p:to>
                                    </p:set>
                                    <p:animEffect transition="in" filter="blinds(horizontal)">
                                      <p:cBhvr>
                                        <p:cTn id="307" dur="500"/>
                                        <p:tgtEl>
                                          <p:spTgt spid="107"/>
                                        </p:tgtEl>
                                      </p:cBhvr>
                                    </p:animEffect>
                                  </p:childTnLst>
                                </p:cTn>
                              </p:par>
                              <p:par>
                                <p:cTn id="308" presetID="3" presetClass="entr" presetSubtype="10" fill="hold" grpId="0" nodeType="withEffect">
                                  <p:stCondLst>
                                    <p:cond delay="0"/>
                                  </p:stCondLst>
                                  <p:childTnLst>
                                    <p:set>
                                      <p:cBhvr>
                                        <p:cTn id="309" dur="1" fill="hold">
                                          <p:stCondLst>
                                            <p:cond delay="0"/>
                                          </p:stCondLst>
                                        </p:cTn>
                                        <p:tgtEl>
                                          <p:spTgt spid="108"/>
                                        </p:tgtEl>
                                        <p:attrNameLst>
                                          <p:attrName>style.visibility</p:attrName>
                                        </p:attrNameLst>
                                      </p:cBhvr>
                                      <p:to>
                                        <p:strVal val="visible"/>
                                      </p:to>
                                    </p:set>
                                    <p:animEffect transition="in" filter="blinds(horizontal)">
                                      <p:cBhvr>
                                        <p:cTn id="310" dur="500"/>
                                        <p:tgtEl>
                                          <p:spTgt spid="108"/>
                                        </p:tgtEl>
                                      </p:cBhvr>
                                    </p:animEffect>
                                  </p:childTnLst>
                                </p:cTn>
                              </p:par>
                              <p:par>
                                <p:cTn id="311" presetID="3" presetClass="entr" presetSubtype="10" fill="hold" grpId="0" nodeType="withEffect">
                                  <p:stCondLst>
                                    <p:cond delay="0"/>
                                  </p:stCondLst>
                                  <p:childTnLst>
                                    <p:set>
                                      <p:cBhvr>
                                        <p:cTn id="312" dur="1" fill="hold">
                                          <p:stCondLst>
                                            <p:cond delay="0"/>
                                          </p:stCondLst>
                                        </p:cTn>
                                        <p:tgtEl>
                                          <p:spTgt spid="109"/>
                                        </p:tgtEl>
                                        <p:attrNameLst>
                                          <p:attrName>style.visibility</p:attrName>
                                        </p:attrNameLst>
                                      </p:cBhvr>
                                      <p:to>
                                        <p:strVal val="visible"/>
                                      </p:to>
                                    </p:set>
                                    <p:animEffect transition="in" filter="blinds(horizontal)">
                                      <p:cBhvr>
                                        <p:cTn id="313" dur="500"/>
                                        <p:tgtEl>
                                          <p:spTgt spid="109"/>
                                        </p:tgtEl>
                                      </p:cBhvr>
                                    </p:animEffect>
                                  </p:childTnLst>
                                </p:cTn>
                              </p:par>
                              <p:par>
                                <p:cTn id="314" presetID="3" presetClass="entr" presetSubtype="10" fill="hold" grpId="0" nodeType="withEffect">
                                  <p:stCondLst>
                                    <p:cond delay="0"/>
                                  </p:stCondLst>
                                  <p:childTnLst>
                                    <p:set>
                                      <p:cBhvr>
                                        <p:cTn id="315" dur="1" fill="hold">
                                          <p:stCondLst>
                                            <p:cond delay="0"/>
                                          </p:stCondLst>
                                        </p:cTn>
                                        <p:tgtEl>
                                          <p:spTgt spid="110"/>
                                        </p:tgtEl>
                                        <p:attrNameLst>
                                          <p:attrName>style.visibility</p:attrName>
                                        </p:attrNameLst>
                                      </p:cBhvr>
                                      <p:to>
                                        <p:strVal val="visible"/>
                                      </p:to>
                                    </p:set>
                                    <p:animEffect transition="in" filter="blinds(horizontal)">
                                      <p:cBhvr>
                                        <p:cTn id="316" dur="500"/>
                                        <p:tgtEl>
                                          <p:spTgt spid="110"/>
                                        </p:tgtEl>
                                      </p:cBhvr>
                                    </p:animEffect>
                                  </p:childTnLst>
                                </p:cTn>
                              </p:par>
                              <p:par>
                                <p:cTn id="317" presetID="3" presetClass="entr" presetSubtype="10" fill="hold" grpId="0" nodeType="withEffect">
                                  <p:stCondLst>
                                    <p:cond delay="0"/>
                                  </p:stCondLst>
                                  <p:childTnLst>
                                    <p:set>
                                      <p:cBhvr>
                                        <p:cTn id="318" dur="1" fill="hold">
                                          <p:stCondLst>
                                            <p:cond delay="0"/>
                                          </p:stCondLst>
                                        </p:cTn>
                                        <p:tgtEl>
                                          <p:spTgt spid="111"/>
                                        </p:tgtEl>
                                        <p:attrNameLst>
                                          <p:attrName>style.visibility</p:attrName>
                                        </p:attrNameLst>
                                      </p:cBhvr>
                                      <p:to>
                                        <p:strVal val="visible"/>
                                      </p:to>
                                    </p:set>
                                    <p:animEffect transition="in" filter="blinds(horizontal)">
                                      <p:cBhvr>
                                        <p:cTn id="319" dur="500"/>
                                        <p:tgtEl>
                                          <p:spTgt spid="111"/>
                                        </p:tgtEl>
                                      </p:cBhvr>
                                    </p:animEffect>
                                  </p:childTnLst>
                                </p:cTn>
                              </p:par>
                              <p:par>
                                <p:cTn id="320" presetID="3" presetClass="entr" presetSubtype="10" fill="hold" grpId="0" nodeType="withEffect">
                                  <p:stCondLst>
                                    <p:cond delay="0"/>
                                  </p:stCondLst>
                                  <p:childTnLst>
                                    <p:set>
                                      <p:cBhvr>
                                        <p:cTn id="321" dur="1" fill="hold">
                                          <p:stCondLst>
                                            <p:cond delay="0"/>
                                          </p:stCondLst>
                                        </p:cTn>
                                        <p:tgtEl>
                                          <p:spTgt spid="112"/>
                                        </p:tgtEl>
                                        <p:attrNameLst>
                                          <p:attrName>style.visibility</p:attrName>
                                        </p:attrNameLst>
                                      </p:cBhvr>
                                      <p:to>
                                        <p:strVal val="visible"/>
                                      </p:to>
                                    </p:set>
                                    <p:animEffect transition="in" filter="blinds(horizontal)">
                                      <p:cBhvr>
                                        <p:cTn id="322" dur="500"/>
                                        <p:tgtEl>
                                          <p:spTgt spid="112"/>
                                        </p:tgtEl>
                                      </p:cBhvr>
                                    </p:animEffect>
                                  </p:childTnLst>
                                </p:cTn>
                              </p:par>
                              <p:par>
                                <p:cTn id="323" presetID="3" presetClass="entr" presetSubtype="10" fill="hold" grpId="0" nodeType="withEffect">
                                  <p:stCondLst>
                                    <p:cond delay="0"/>
                                  </p:stCondLst>
                                  <p:childTnLst>
                                    <p:set>
                                      <p:cBhvr>
                                        <p:cTn id="324" dur="1" fill="hold">
                                          <p:stCondLst>
                                            <p:cond delay="0"/>
                                          </p:stCondLst>
                                        </p:cTn>
                                        <p:tgtEl>
                                          <p:spTgt spid="113"/>
                                        </p:tgtEl>
                                        <p:attrNameLst>
                                          <p:attrName>style.visibility</p:attrName>
                                        </p:attrNameLst>
                                      </p:cBhvr>
                                      <p:to>
                                        <p:strVal val="visible"/>
                                      </p:to>
                                    </p:set>
                                    <p:animEffect transition="in" filter="blinds(horizontal)">
                                      <p:cBhvr>
                                        <p:cTn id="325" dur="500"/>
                                        <p:tgtEl>
                                          <p:spTgt spid="113"/>
                                        </p:tgtEl>
                                      </p:cBhvr>
                                    </p:animEffect>
                                  </p:childTnLst>
                                </p:cTn>
                              </p:par>
                              <p:par>
                                <p:cTn id="326" presetID="3" presetClass="entr" presetSubtype="10" fill="hold" grpId="0" nodeType="withEffect">
                                  <p:stCondLst>
                                    <p:cond delay="0"/>
                                  </p:stCondLst>
                                  <p:childTnLst>
                                    <p:set>
                                      <p:cBhvr>
                                        <p:cTn id="327" dur="1" fill="hold">
                                          <p:stCondLst>
                                            <p:cond delay="0"/>
                                          </p:stCondLst>
                                        </p:cTn>
                                        <p:tgtEl>
                                          <p:spTgt spid="114"/>
                                        </p:tgtEl>
                                        <p:attrNameLst>
                                          <p:attrName>style.visibility</p:attrName>
                                        </p:attrNameLst>
                                      </p:cBhvr>
                                      <p:to>
                                        <p:strVal val="visible"/>
                                      </p:to>
                                    </p:set>
                                    <p:animEffect transition="in" filter="blinds(horizontal)">
                                      <p:cBhvr>
                                        <p:cTn id="328" dur="500"/>
                                        <p:tgtEl>
                                          <p:spTgt spid="114"/>
                                        </p:tgtEl>
                                      </p:cBhvr>
                                    </p:animEffect>
                                  </p:childTnLst>
                                </p:cTn>
                              </p:par>
                              <p:par>
                                <p:cTn id="329" presetID="3" presetClass="entr" presetSubtype="10" fill="hold" grpId="0" nodeType="withEffect">
                                  <p:stCondLst>
                                    <p:cond delay="0"/>
                                  </p:stCondLst>
                                  <p:childTnLst>
                                    <p:set>
                                      <p:cBhvr>
                                        <p:cTn id="330" dur="1" fill="hold">
                                          <p:stCondLst>
                                            <p:cond delay="0"/>
                                          </p:stCondLst>
                                        </p:cTn>
                                        <p:tgtEl>
                                          <p:spTgt spid="115"/>
                                        </p:tgtEl>
                                        <p:attrNameLst>
                                          <p:attrName>style.visibility</p:attrName>
                                        </p:attrNameLst>
                                      </p:cBhvr>
                                      <p:to>
                                        <p:strVal val="visible"/>
                                      </p:to>
                                    </p:set>
                                    <p:animEffect transition="in" filter="blinds(horizontal)">
                                      <p:cBhvr>
                                        <p:cTn id="331" dur="500"/>
                                        <p:tgtEl>
                                          <p:spTgt spid="115"/>
                                        </p:tgtEl>
                                      </p:cBhvr>
                                    </p:animEffect>
                                  </p:childTnLst>
                                </p:cTn>
                              </p:par>
                              <p:par>
                                <p:cTn id="332" presetID="3" presetClass="entr" presetSubtype="10" fill="hold" grpId="0" nodeType="withEffect">
                                  <p:stCondLst>
                                    <p:cond delay="0"/>
                                  </p:stCondLst>
                                  <p:childTnLst>
                                    <p:set>
                                      <p:cBhvr>
                                        <p:cTn id="333" dur="1" fill="hold">
                                          <p:stCondLst>
                                            <p:cond delay="0"/>
                                          </p:stCondLst>
                                        </p:cTn>
                                        <p:tgtEl>
                                          <p:spTgt spid="116"/>
                                        </p:tgtEl>
                                        <p:attrNameLst>
                                          <p:attrName>style.visibility</p:attrName>
                                        </p:attrNameLst>
                                      </p:cBhvr>
                                      <p:to>
                                        <p:strVal val="visible"/>
                                      </p:to>
                                    </p:set>
                                    <p:animEffect transition="in" filter="blinds(horizontal)">
                                      <p:cBhvr>
                                        <p:cTn id="334" dur="500"/>
                                        <p:tgtEl>
                                          <p:spTgt spid="116"/>
                                        </p:tgtEl>
                                      </p:cBhvr>
                                    </p:animEffect>
                                  </p:childTnLst>
                                </p:cTn>
                              </p:par>
                              <p:par>
                                <p:cTn id="335" presetID="3" presetClass="entr" presetSubtype="10" fill="hold" grpId="0" nodeType="withEffect">
                                  <p:stCondLst>
                                    <p:cond delay="0"/>
                                  </p:stCondLst>
                                  <p:childTnLst>
                                    <p:set>
                                      <p:cBhvr>
                                        <p:cTn id="336" dur="1" fill="hold">
                                          <p:stCondLst>
                                            <p:cond delay="0"/>
                                          </p:stCondLst>
                                        </p:cTn>
                                        <p:tgtEl>
                                          <p:spTgt spid="117"/>
                                        </p:tgtEl>
                                        <p:attrNameLst>
                                          <p:attrName>style.visibility</p:attrName>
                                        </p:attrNameLst>
                                      </p:cBhvr>
                                      <p:to>
                                        <p:strVal val="visible"/>
                                      </p:to>
                                    </p:set>
                                    <p:animEffect transition="in" filter="blinds(horizontal)">
                                      <p:cBhvr>
                                        <p:cTn id="337" dur="500"/>
                                        <p:tgtEl>
                                          <p:spTgt spid="117"/>
                                        </p:tgtEl>
                                      </p:cBhvr>
                                    </p:animEffect>
                                  </p:childTnLst>
                                </p:cTn>
                              </p:par>
                              <p:par>
                                <p:cTn id="338" presetID="3" presetClass="entr" presetSubtype="10" fill="hold" grpId="0" nodeType="withEffect">
                                  <p:stCondLst>
                                    <p:cond delay="0"/>
                                  </p:stCondLst>
                                  <p:childTnLst>
                                    <p:set>
                                      <p:cBhvr>
                                        <p:cTn id="339" dur="1" fill="hold">
                                          <p:stCondLst>
                                            <p:cond delay="0"/>
                                          </p:stCondLst>
                                        </p:cTn>
                                        <p:tgtEl>
                                          <p:spTgt spid="118"/>
                                        </p:tgtEl>
                                        <p:attrNameLst>
                                          <p:attrName>style.visibility</p:attrName>
                                        </p:attrNameLst>
                                      </p:cBhvr>
                                      <p:to>
                                        <p:strVal val="visible"/>
                                      </p:to>
                                    </p:set>
                                    <p:animEffect transition="in" filter="blinds(horizontal)">
                                      <p:cBhvr>
                                        <p:cTn id="340" dur="500"/>
                                        <p:tgtEl>
                                          <p:spTgt spid="118"/>
                                        </p:tgtEl>
                                      </p:cBhvr>
                                    </p:animEffect>
                                  </p:childTnLst>
                                </p:cTn>
                              </p:par>
                              <p:par>
                                <p:cTn id="341" presetID="3" presetClass="entr" presetSubtype="10" fill="hold" grpId="0" nodeType="withEffect">
                                  <p:stCondLst>
                                    <p:cond delay="0"/>
                                  </p:stCondLst>
                                  <p:childTnLst>
                                    <p:set>
                                      <p:cBhvr>
                                        <p:cTn id="342" dur="1" fill="hold">
                                          <p:stCondLst>
                                            <p:cond delay="0"/>
                                          </p:stCondLst>
                                        </p:cTn>
                                        <p:tgtEl>
                                          <p:spTgt spid="119"/>
                                        </p:tgtEl>
                                        <p:attrNameLst>
                                          <p:attrName>style.visibility</p:attrName>
                                        </p:attrNameLst>
                                      </p:cBhvr>
                                      <p:to>
                                        <p:strVal val="visible"/>
                                      </p:to>
                                    </p:set>
                                    <p:animEffect transition="in" filter="blinds(horizontal)">
                                      <p:cBhvr>
                                        <p:cTn id="343" dur="500"/>
                                        <p:tgtEl>
                                          <p:spTgt spid="119"/>
                                        </p:tgtEl>
                                      </p:cBhvr>
                                    </p:animEffect>
                                  </p:childTnLst>
                                </p:cTn>
                              </p:par>
                              <p:par>
                                <p:cTn id="344" presetID="3" presetClass="entr" presetSubtype="10" fill="hold" grpId="0" nodeType="withEffect">
                                  <p:stCondLst>
                                    <p:cond delay="0"/>
                                  </p:stCondLst>
                                  <p:childTnLst>
                                    <p:set>
                                      <p:cBhvr>
                                        <p:cTn id="345" dur="1" fill="hold">
                                          <p:stCondLst>
                                            <p:cond delay="0"/>
                                          </p:stCondLst>
                                        </p:cTn>
                                        <p:tgtEl>
                                          <p:spTgt spid="120"/>
                                        </p:tgtEl>
                                        <p:attrNameLst>
                                          <p:attrName>style.visibility</p:attrName>
                                        </p:attrNameLst>
                                      </p:cBhvr>
                                      <p:to>
                                        <p:strVal val="visible"/>
                                      </p:to>
                                    </p:set>
                                    <p:animEffect transition="in" filter="blinds(horizontal)">
                                      <p:cBhvr>
                                        <p:cTn id="346" dur="500"/>
                                        <p:tgtEl>
                                          <p:spTgt spid="120"/>
                                        </p:tgtEl>
                                      </p:cBhvr>
                                    </p:animEffect>
                                  </p:childTnLst>
                                </p:cTn>
                              </p:par>
                              <p:par>
                                <p:cTn id="347" presetID="3" presetClass="entr" presetSubtype="10" fill="hold" grpId="0" nodeType="withEffect">
                                  <p:stCondLst>
                                    <p:cond delay="0"/>
                                  </p:stCondLst>
                                  <p:childTnLst>
                                    <p:set>
                                      <p:cBhvr>
                                        <p:cTn id="348" dur="1" fill="hold">
                                          <p:stCondLst>
                                            <p:cond delay="0"/>
                                          </p:stCondLst>
                                        </p:cTn>
                                        <p:tgtEl>
                                          <p:spTgt spid="121"/>
                                        </p:tgtEl>
                                        <p:attrNameLst>
                                          <p:attrName>style.visibility</p:attrName>
                                        </p:attrNameLst>
                                      </p:cBhvr>
                                      <p:to>
                                        <p:strVal val="visible"/>
                                      </p:to>
                                    </p:set>
                                    <p:animEffect transition="in" filter="blinds(horizontal)">
                                      <p:cBhvr>
                                        <p:cTn id="349" dur="500"/>
                                        <p:tgtEl>
                                          <p:spTgt spid="121"/>
                                        </p:tgtEl>
                                      </p:cBhvr>
                                    </p:animEffect>
                                  </p:childTnLst>
                                </p:cTn>
                              </p:par>
                              <p:par>
                                <p:cTn id="350" presetID="3" presetClass="entr" presetSubtype="10" fill="hold" grpId="0" nodeType="withEffect">
                                  <p:stCondLst>
                                    <p:cond delay="0"/>
                                  </p:stCondLst>
                                  <p:childTnLst>
                                    <p:set>
                                      <p:cBhvr>
                                        <p:cTn id="351" dur="1" fill="hold">
                                          <p:stCondLst>
                                            <p:cond delay="0"/>
                                          </p:stCondLst>
                                        </p:cTn>
                                        <p:tgtEl>
                                          <p:spTgt spid="122"/>
                                        </p:tgtEl>
                                        <p:attrNameLst>
                                          <p:attrName>style.visibility</p:attrName>
                                        </p:attrNameLst>
                                      </p:cBhvr>
                                      <p:to>
                                        <p:strVal val="visible"/>
                                      </p:to>
                                    </p:set>
                                    <p:animEffect transition="in" filter="blinds(horizontal)">
                                      <p:cBhvr>
                                        <p:cTn id="352" dur="500"/>
                                        <p:tgtEl>
                                          <p:spTgt spid="122"/>
                                        </p:tgtEl>
                                      </p:cBhvr>
                                    </p:animEffect>
                                  </p:childTnLst>
                                </p:cTn>
                              </p:par>
                              <p:par>
                                <p:cTn id="353" presetID="3" presetClass="entr" presetSubtype="10" fill="hold" grpId="0" nodeType="withEffect">
                                  <p:stCondLst>
                                    <p:cond delay="0"/>
                                  </p:stCondLst>
                                  <p:childTnLst>
                                    <p:set>
                                      <p:cBhvr>
                                        <p:cTn id="354" dur="1" fill="hold">
                                          <p:stCondLst>
                                            <p:cond delay="0"/>
                                          </p:stCondLst>
                                        </p:cTn>
                                        <p:tgtEl>
                                          <p:spTgt spid="123"/>
                                        </p:tgtEl>
                                        <p:attrNameLst>
                                          <p:attrName>style.visibility</p:attrName>
                                        </p:attrNameLst>
                                      </p:cBhvr>
                                      <p:to>
                                        <p:strVal val="visible"/>
                                      </p:to>
                                    </p:set>
                                    <p:animEffect transition="in" filter="blinds(horizontal)">
                                      <p:cBhvr>
                                        <p:cTn id="355" dur="500"/>
                                        <p:tgtEl>
                                          <p:spTgt spid="123"/>
                                        </p:tgtEl>
                                      </p:cBhvr>
                                    </p:animEffect>
                                  </p:childTnLst>
                                </p:cTn>
                              </p:par>
                              <p:par>
                                <p:cTn id="356" presetID="3" presetClass="entr" presetSubtype="10" fill="hold" grpId="0" nodeType="withEffect">
                                  <p:stCondLst>
                                    <p:cond delay="0"/>
                                  </p:stCondLst>
                                  <p:childTnLst>
                                    <p:set>
                                      <p:cBhvr>
                                        <p:cTn id="357" dur="1" fill="hold">
                                          <p:stCondLst>
                                            <p:cond delay="0"/>
                                          </p:stCondLst>
                                        </p:cTn>
                                        <p:tgtEl>
                                          <p:spTgt spid="124"/>
                                        </p:tgtEl>
                                        <p:attrNameLst>
                                          <p:attrName>style.visibility</p:attrName>
                                        </p:attrNameLst>
                                      </p:cBhvr>
                                      <p:to>
                                        <p:strVal val="visible"/>
                                      </p:to>
                                    </p:set>
                                    <p:animEffect transition="in" filter="blinds(horizontal)">
                                      <p:cBhvr>
                                        <p:cTn id="358" dur="500"/>
                                        <p:tgtEl>
                                          <p:spTgt spid="124"/>
                                        </p:tgtEl>
                                      </p:cBhvr>
                                    </p:animEffect>
                                  </p:childTnLst>
                                </p:cTn>
                              </p:par>
                              <p:par>
                                <p:cTn id="359" presetID="3" presetClass="entr" presetSubtype="10" fill="hold" grpId="0" nodeType="withEffect">
                                  <p:stCondLst>
                                    <p:cond delay="0"/>
                                  </p:stCondLst>
                                  <p:childTnLst>
                                    <p:set>
                                      <p:cBhvr>
                                        <p:cTn id="360" dur="1" fill="hold">
                                          <p:stCondLst>
                                            <p:cond delay="0"/>
                                          </p:stCondLst>
                                        </p:cTn>
                                        <p:tgtEl>
                                          <p:spTgt spid="125"/>
                                        </p:tgtEl>
                                        <p:attrNameLst>
                                          <p:attrName>style.visibility</p:attrName>
                                        </p:attrNameLst>
                                      </p:cBhvr>
                                      <p:to>
                                        <p:strVal val="visible"/>
                                      </p:to>
                                    </p:set>
                                    <p:animEffect transition="in" filter="blinds(horizontal)">
                                      <p:cBhvr>
                                        <p:cTn id="361" dur="500"/>
                                        <p:tgtEl>
                                          <p:spTgt spid="125"/>
                                        </p:tgtEl>
                                      </p:cBhvr>
                                    </p:animEffect>
                                  </p:childTnLst>
                                </p:cTn>
                              </p:par>
                              <p:par>
                                <p:cTn id="362" presetID="3" presetClass="entr" presetSubtype="10" fill="hold" grpId="0" nodeType="withEffect">
                                  <p:stCondLst>
                                    <p:cond delay="0"/>
                                  </p:stCondLst>
                                  <p:childTnLst>
                                    <p:set>
                                      <p:cBhvr>
                                        <p:cTn id="363" dur="1" fill="hold">
                                          <p:stCondLst>
                                            <p:cond delay="0"/>
                                          </p:stCondLst>
                                        </p:cTn>
                                        <p:tgtEl>
                                          <p:spTgt spid="126"/>
                                        </p:tgtEl>
                                        <p:attrNameLst>
                                          <p:attrName>style.visibility</p:attrName>
                                        </p:attrNameLst>
                                      </p:cBhvr>
                                      <p:to>
                                        <p:strVal val="visible"/>
                                      </p:to>
                                    </p:set>
                                    <p:animEffect transition="in" filter="blinds(horizontal)">
                                      <p:cBhvr>
                                        <p:cTn id="364" dur="500"/>
                                        <p:tgtEl>
                                          <p:spTgt spid="126"/>
                                        </p:tgtEl>
                                      </p:cBhvr>
                                    </p:animEffect>
                                  </p:childTnLst>
                                </p:cTn>
                              </p:par>
                              <p:par>
                                <p:cTn id="365" presetID="3" presetClass="entr" presetSubtype="10" fill="hold" grpId="0" nodeType="withEffect">
                                  <p:stCondLst>
                                    <p:cond delay="0"/>
                                  </p:stCondLst>
                                  <p:childTnLst>
                                    <p:set>
                                      <p:cBhvr>
                                        <p:cTn id="366" dur="1" fill="hold">
                                          <p:stCondLst>
                                            <p:cond delay="0"/>
                                          </p:stCondLst>
                                        </p:cTn>
                                        <p:tgtEl>
                                          <p:spTgt spid="127"/>
                                        </p:tgtEl>
                                        <p:attrNameLst>
                                          <p:attrName>style.visibility</p:attrName>
                                        </p:attrNameLst>
                                      </p:cBhvr>
                                      <p:to>
                                        <p:strVal val="visible"/>
                                      </p:to>
                                    </p:set>
                                    <p:animEffect transition="in" filter="blinds(horizontal)">
                                      <p:cBhvr>
                                        <p:cTn id="367" dur="500"/>
                                        <p:tgtEl>
                                          <p:spTgt spid="127"/>
                                        </p:tgtEl>
                                      </p:cBhvr>
                                    </p:animEffect>
                                  </p:childTnLst>
                                </p:cTn>
                              </p:par>
                              <p:par>
                                <p:cTn id="368" presetID="3" presetClass="entr" presetSubtype="10" fill="hold" grpId="0" nodeType="withEffect">
                                  <p:stCondLst>
                                    <p:cond delay="0"/>
                                  </p:stCondLst>
                                  <p:childTnLst>
                                    <p:set>
                                      <p:cBhvr>
                                        <p:cTn id="369" dur="1" fill="hold">
                                          <p:stCondLst>
                                            <p:cond delay="0"/>
                                          </p:stCondLst>
                                        </p:cTn>
                                        <p:tgtEl>
                                          <p:spTgt spid="128"/>
                                        </p:tgtEl>
                                        <p:attrNameLst>
                                          <p:attrName>style.visibility</p:attrName>
                                        </p:attrNameLst>
                                      </p:cBhvr>
                                      <p:to>
                                        <p:strVal val="visible"/>
                                      </p:to>
                                    </p:set>
                                    <p:animEffect transition="in" filter="blinds(horizontal)">
                                      <p:cBhvr>
                                        <p:cTn id="370" dur="500"/>
                                        <p:tgtEl>
                                          <p:spTgt spid="128"/>
                                        </p:tgtEl>
                                      </p:cBhvr>
                                    </p:animEffect>
                                  </p:childTnLst>
                                </p:cTn>
                              </p:par>
                              <p:par>
                                <p:cTn id="371" presetID="3" presetClass="entr" presetSubtype="10" fill="hold" grpId="0" nodeType="withEffect">
                                  <p:stCondLst>
                                    <p:cond delay="0"/>
                                  </p:stCondLst>
                                  <p:childTnLst>
                                    <p:set>
                                      <p:cBhvr>
                                        <p:cTn id="372" dur="1" fill="hold">
                                          <p:stCondLst>
                                            <p:cond delay="0"/>
                                          </p:stCondLst>
                                        </p:cTn>
                                        <p:tgtEl>
                                          <p:spTgt spid="129"/>
                                        </p:tgtEl>
                                        <p:attrNameLst>
                                          <p:attrName>style.visibility</p:attrName>
                                        </p:attrNameLst>
                                      </p:cBhvr>
                                      <p:to>
                                        <p:strVal val="visible"/>
                                      </p:to>
                                    </p:set>
                                    <p:animEffect transition="in" filter="blinds(horizontal)">
                                      <p:cBhvr>
                                        <p:cTn id="373" dur="500"/>
                                        <p:tgtEl>
                                          <p:spTgt spid="129"/>
                                        </p:tgtEl>
                                      </p:cBhvr>
                                    </p:animEffect>
                                  </p:childTnLst>
                                </p:cTn>
                              </p:par>
                              <p:par>
                                <p:cTn id="374" presetID="3" presetClass="entr" presetSubtype="10" fill="hold" grpId="0" nodeType="withEffect">
                                  <p:stCondLst>
                                    <p:cond delay="0"/>
                                  </p:stCondLst>
                                  <p:childTnLst>
                                    <p:set>
                                      <p:cBhvr>
                                        <p:cTn id="375" dur="1" fill="hold">
                                          <p:stCondLst>
                                            <p:cond delay="0"/>
                                          </p:stCondLst>
                                        </p:cTn>
                                        <p:tgtEl>
                                          <p:spTgt spid="130"/>
                                        </p:tgtEl>
                                        <p:attrNameLst>
                                          <p:attrName>style.visibility</p:attrName>
                                        </p:attrNameLst>
                                      </p:cBhvr>
                                      <p:to>
                                        <p:strVal val="visible"/>
                                      </p:to>
                                    </p:set>
                                    <p:animEffect transition="in" filter="blinds(horizontal)">
                                      <p:cBhvr>
                                        <p:cTn id="376" dur="500"/>
                                        <p:tgtEl>
                                          <p:spTgt spid="130"/>
                                        </p:tgtEl>
                                      </p:cBhvr>
                                    </p:animEffect>
                                  </p:childTnLst>
                                </p:cTn>
                              </p:par>
                              <p:par>
                                <p:cTn id="377" presetID="3" presetClass="entr" presetSubtype="10" fill="hold" grpId="0" nodeType="withEffect">
                                  <p:stCondLst>
                                    <p:cond delay="0"/>
                                  </p:stCondLst>
                                  <p:childTnLst>
                                    <p:set>
                                      <p:cBhvr>
                                        <p:cTn id="378" dur="1" fill="hold">
                                          <p:stCondLst>
                                            <p:cond delay="0"/>
                                          </p:stCondLst>
                                        </p:cTn>
                                        <p:tgtEl>
                                          <p:spTgt spid="131"/>
                                        </p:tgtEl>
                                        <p:attrNameLst>
                                          <p:attrName>style.visibility</p:attrName>
                                        </p:attrNameLst>
                                      </p:cBhvr>
                                      <p:to>
                                        <p:strVal val="visible"/>
                                      </p:to>
                                    </p:set>
                                    <p:animEffect transition="in" filter="blinds(horizontal)">
                                      <p:cBhvr>
                                        <p:cTn id="379" dur="500"/>
                                        <p:tgtEl>
                                          <p:spTgt spid="131"/>
                                        </p:tgtEl>
                                      </p:cBhvr>
                                    </p:animEffect>
                                  </p:childTnLst>
                                </p:cTn>
                              </p:par>
                              <p:par>
                                <p:cTn id="380" presetID="3" presetClass="entr" presetSubtype="10" fill="hold" grpId="0" nodeType="withEffect">
                                  <p:stCondLst>
                                    <p:cond delay="0"/>
                                  </p:stCondLst>
                                  <p:childTnLst>
                                    <p:set>
                                      <p:cBhvr>
                                        <p:cTn id="381" dur="1" fill="hold">
                                          <p:stCondLst>
                                            <p:cond delay="0"/>
                                          </p:stCondLst>
                                        </p:cTn>
                                        <p:tgtEl>
                                          <p:spTgt spid="132"/>
                                        </p:tgtEl>
                                        <p:attrNameLst>
                                          <p:attrName>style.visibility</p:attrName>
                                        </p:attrNameLst>
                                      </p:cBhvr>
                                      <p:to>
                                        <p:strVal val="visible"/>
                                      </p:to>
                                    </p:set>
                                    <p:animEffect transition="in" filter="blinds(horizontal)">
                                      <p:cBhvr>
                                        <p:cTn id="382" dur="500"/>
                                        <p:tgtEl>
                                          <p:spTgt spid="132"/>
                                        </p:tgtEl>
                                      </p:cBhvr>
                                    </p:animEffect>
                                  </p:childTnLst>
                                </p:cTn>
                              </p:par>
                              <p:par>
                                <p:cTn id="383" presetID="3" presetClass="entr" presetSubtype="10" fill="hold" grpId="0" nodeType="withEffect">
                                  <p:stCondLst>
                                    <p:cond delay="0"/>
                                  </p:stCondLst>
                                  <p:childTnLst>
                                    <p:set>
                                      <p:cBhvr>
                                        <p:cTn id="384" dur="1" fill="hold">
                                          <p:stCondLst>
                                            <p:cond delay="0"/>
                                          </p:stCondLst>
                                        </p:cTn>
                                        <p:tgtEl>
                                          <p:spTgt spid="133"/>
                                        </p:tgtEl>
                                        <p:attrNameLst>
                                          <p:attrName>style.visibility</p:attrName>
                                        </p:attrNameLst>
                                      </p:cBhvr>
                                      <p:to>
                                        <p:strVal val="visible"/>
                                      </p:to>
                                    </p:set>
                                    <p:animEffect transition="in" filter="blinds(horizontal)">
                                      <p:cBhvr>
                                        <p:cTn id="385" dur="500"/>
                                        <p:tgtEl>
                                          <p:spTgt spid="133"/>
                                        </p:tgtEl>
                                      </p:cBhvr>
                                    </p:animEffect>
                                  </p:childTnLst>
                                </p:cTn>
                              </p:par>
                              <p:par>
                                <p:cTn id="386" presetID="3" presetClass="entr" presetSubtype="10" fill="hold" grpId="0" nodeType="withEffect">
                                  <p:stCondLst>
                                    <p:cond delay="0"/>
                                  </p:stCondLst>
                                  <p:childTnLst>
                                    <p:set>
                                      <p:cBhvr>
                                        <p:cTn id="387" dur="1" fill="hold">
                                          <p:stCondLst>
                                            <p:cond delay="0"/>
                                          </p:stCondLst>
                                        </p:cTn>
                                        <p:tgtEl>
                                          <p:spTgt spid="134"/>
                                        </p:tgtEl>
                                        <p:attrNameLst>
                                          <p:attrName>style.visibility</p:attrName>
                                        </p:attrNameLst>
                                      </p:cBhvr>
                                      <p:to>
                                        <p:strVal val="visible"/>
                                      </p:to>
                                    </p:set>
                                    <p:animEffect transition="in" filter="blinds(horizontal)">
                                      <p:cBhvr>
                                        <p:cTn id="388" dur="500"/>
                                        <p:tgtEl>
                                          <p:spTgt spid="134"/>
                                        </p:tgtEl>
                                      </p:cBhvr>
                                    </p:animEffect>
                                  </p:childTnLst>
                                </p:cTn>
                              </p:par>
                              <p:par>
                                <p:cTn id="389" presetID="3" presetClass="entr" presetSubtype="10" fill="hold" grpId="0" nodeType="withEffect">
                                  <p:stCondLst>
                                    <p:cond delay="0"/>
                                  </p:stCondLst>
                                  <p:childTnLst>
                                    <p:set>
                                      <p:cBhvr>
                                        <p:cTn id="390" dur="1" fill="hold">
                                          <p:stCondLst>
                                            <p:cond delay="0"/>
                                          </p:stCondLst>
                                        </p:cTn>
                                        <p:tgtEl>
                                          <p:spTgt spid="135"/>
                                        </p:tgtEl>
                                        <p:attrNameLst>
                                          <p:attrName>style.visibility</p:attrName>
                                        </p:attrNameLst>
                                      </p:cBhvr>
                                      <p:to>
                                        <p:strVal val="visible"/>
                                      </p:to>
                                    </p:set>
                                    <p:animEffect transition="in" filter="blinds(horizontal)">
                                      <p:cBhvr>
                                        <p:cTn id="391" dur="500"/>
                                        <p:tgtEl>
                                          <p:spTgt spid="135"/>
                                        </p:tgtEl>
                                      </p:cBhvr>
                                    </p:animEffect>
                                  </p:childTnLst>
                                </p:cTn>
                              </p:par>
                              <p:par>
                                <p:cTn id="392" presetID="3" presetClass="entr" presetSubtype="10" fill="hold" grpId="0" nodeType="withEffect">
                                  <p:stCondLst>
                                    <p:cond delay="0"/>
                                  </p:stCondLst>
                                  <p:childTnLst>
                                    <p:set>
                                      <p:cBhvr>
                                        <p:cTn id="393" dur="1" fill="hold">
                                          <p:stCondLst>
                                            <p:cond delay="0"/>
                                          </p:stCondLst>
                                        </p:cTn>
                                        <p:tgtEl>
                                          <p:spTgt spid="136"/>
                                        </p:tgtEl>
                                        <p:attrNameLst>
                                          <p:attrName>style.visibility</p:attrName>
                                        </p:attrNameLst>
                                      </p:cBhvr>
                                      <p:to>
                                        <p:strVal val="visible"/>
                                      </p:to>
                                    </p:set>
                                    <p:animEffect transition="in" filter="blinds(horizontal)">
                                      <p:cBhvr>
                                        <p:cTn id="394" dur="500"/>
                                        <p:tgtEl>
                                          <p:spTgt spid="136"/>
                                        </p:tgtEl>
                                      </p:cBhvr>
                                    </p:animEffect>
                                  </p:childTnLst>
                                </p:cTn>
                              </p:par>
                              <p:par>
                                <p:cTn id="395" presetID="3" presetClass="entr" presetSubtype="10" fill="hold" grpId="0" nodeType="withEffect">
                                  <p:stCondLst>
                                    <p:cond delay="0"/>
                                  </p:stCondLst>
                                  <p:childTnLst>
                                    <p:set>
                                      <p:cBhvr>
                                        <p:cTn id="396" dur="1" fill="hold">
                                          <p:stCondLst>
                                            <p:cond delay="0"/>
                                          </p:stCondLst>
                                        </p:cTn>
                                        <p:tgtEl>
                                          <p:spTgt spid="137"/>
                                        </p:tgtEl>
                                        <p:attrNameLst>
                                          <p:attrName>style.visibility</p:attrName>
                                        </p:attrNameLst>
                                      </p:cBhvr>
                                      <p:to>
                                        <p:strVal val="visible"/>
                                      </p:to>
                                    </p:set>
                                    <p:animEffect transition="in" filter="blinds(horizontal)">
                                      <p:cBhvr>
                                        <p:cTn id="397" dur="500"/>
                                        <p:tgtEl>
                                          <p:spTgt spid="137"/>
                                        </p:tgtEl>
                                      </p:cBhvr>
                                    </p:animEffect>
                                  </p:childTnLst>
                                </p:cTn>
                              </p:par>
                              <p:par>
                                <p:cTn id="398" presetID="3" presetClass="entr" presetSubtype="10" fill="hold" grpId="0" nodeType="withEffect">
                                  <p:stCondLst>
                                    <p:cond delay="0"/>
                                  </p:stCondLst>
                                  <p:childTnLst>
                                    <p:set>
                                      <p:cBhvr>
                                        <p:cTn id="399" dur="1" fill="hold">
                                          <p:stCondLst>
                                            <p:cond delay="0"/>
                                          </p:stCondLst>
                                        </p:cTn>
                                        <p:tgtEl>
                                          <p:spTgt spid="138"/>
                                        </p:tgtEl>
                                        <p:attrNameLst>
                                          <p:attrName>style.visibility</p:attrName>
                                        </p:attrNameLst>
                                      </p:cBhvr>
                                      <p:to>
                                        <p:strVal val="visible"/>
                                      </p:to>
                                    </p:set>
                                    <p:animEffect transition="in" filter="blinds(horizontal)">
                                      <p:cBhvr>
                                        <p:cTn id="400" dur="500"/>
                                        <p:tgtEl>
                                          <p:spTgt spid="138"/>
                                        </p:tgtEl>
                                      </p:cBhvr>
                                    </p:animEffect>
                                  </p:childTnLst>
                                </p:cTn>
                              </p:par>
                              <p:par>
                                <p:cTn id="401" presetID="3" presetClass="entr" presetSubtype="10" fill="hold" grpId="0" nodeType="withEffect">
                                  <p:stCondLst>
                                    <p:cond delay="0"/>
                                  </p:stCondLst>
                                  <p:childTnLst>
                                    <p:set>
                                      <p:cBhvr>
                                        <p:cTn id="402" dur="1" fill="hold">
                                          <p:stCondLst>
                                            <p:cond delay="0"/>
                                          </p:stCondLst>
                                        </p:cTn>
                                        <p:tgtEl>
                                          <p:spTgt spid="139"/>
                                        </p:tgtEl>
                                        <p:attrNameLst>
                                          <p:attrName>style.visibility</p:attrName>
                                        </p:attrNameLst>
                                      </p:cBhvr>
                                      <p:to>
                                        <p:strVal val="visible"/>
                                      </p:to>
                                    </p:set>
                                    <p:animEffect transition="in" filter="blinds(horizontal)">
                                      <p:cBhvr>
                                        <p:cTn id="403" dur="500"/>
                                        <p:tgtEl>
                                          <p:spTgt spid="139"/>
                                        </p:tgtEl>
                                      </p:cBhvr>
                                    </p:animEffect>
                                  </p:childTnLst>
                                </p:cTn>
                              </p:par>
                              <p:par>
                                <p:cTn id="404" presetID="3" presetClass="entr" presetSubtype="10" fill="hold" grpId="0" nodeType="withEffect">
                                  <p:stCondLst>
                                    <p:cond delay="0"/>
                                  </p:stCondLst>
                                  <p:childTnLst>
                                    <p:set>
                                      <p:cBhvr>
                                        <p:cTn id="405" dur="1" fill="hold">
                                          <p:stCondLst>
                                            <p:cond delay="0"/>
                                          </p:stCondLst>
                                        </p:cTn>
                                        <p:tgtEl>
                                          <p:spTgt spid="140"/>
                                        </p:tgtEl>
                                        <p:attrNameLst>
                                          <p:attrName>style.visibility</p:attrName>
                                        </p:attrNameLst>
                                      </p:cBhvr>
                                      <p:to>
                                        <p:strVal val="visible"/>
                                      </p:to>
                                    </p:set>
                                    <p:animEffect transition="in" filter="blinds(horizontal)">
                                      <p:cBhvr>
                                        <p:cTn id="406" dur="500"/>
                                        <p:tgtEl>
                                          <p:spTgt spid="140"/>
                                        </p:tgtEl>
                                      </p:cBhvr>
                                    </p:animEffect>
                                  </p:childTnLst>
                                </p:cTn>
                              </p:par>
                              <p:par>
                                <p:cTn id="407" presetID="3" presetClass="entr" presetSubtype="10" fill="hold" grpId="0" nodeType="withEffect">
                                  <p:stCondLst>
                                    <p:cond delay="0"/>
                                  </p:stCondLst>
                                  <p:childTnLst>
                                    <p:set>
                                      <p:cBhvr>
                                        <p:cTn id="408" dur="1" fill="hold">
                                          <p:stCondLst>
                                            <p:cond delay="0"/>
                                          </p:stCondLst>
                                        </p:cTn>
                                        <p:tgtEl>
                                          <p:spTgt spid="141"/>
                                        </p:tgtEl>
                                        <p:attrNameLst>
                                          <p:attrName>style.visibility</p:attrName>
                                        </p:attrNameLst>
                                      </p:cBhvr>
                                      <p:to>
                                        <p:strVal val="visible"/>
                                      </p:to>
                                    </p:set>
                                    <p:animEffect transition="in" filter="blinds(horizontal)">
                                      <p:cBhvr>
                                        <p:cTn id="409" dur="500"/>
                                        <p:tgtEl>
                                          <p:spTgt spid="141"/>
                                        </p:tgtEl>
                                      </p:cBhvr>
                                    </p:animEffect>
                                  </p:childTnLst>
                                </p:cTn>
                              </p:par>
                              <p:par>
                                <p:cTn id="410" presetID="3" presetClass="entr" presetSubtype="10" fill="hold" grpId="0" nodeType="withEffect">
                                  <p:stCondLst>
                                    <p:cond delay="0"/>
                                  </p:stCondLst>
                                  <p:childTnLst>
                                    <p:set>
                                      <p:cBhvr>
                                        <p:cTn id="411" dur="1" fill="hold">
                                          <p:stCondLst>
                                            <p:cond delay="0"/>
                                          </p:stCondLst>
                                        </p:cTn>
                                        <p:tgtEl>
                                          <p:spTgt spid="142"/>
                                        </p:tgtEl>
                                        <p:attrNameLst>
                                          <p:attrName>style.visibility</p:attrName>
                                        </p:attrNameLst>
                                      </p:cBhvr>
                                      <p:to>
                                        <p:strVal val="visible"/>
                                      </p:to>
                                    </p:set>
                                    <p:animEffect transition="in" filter="blinds(horizontal)">
                                      <p:cBhvr>
                                        <p:cTn id="412" dur="500"/>
                                        <p:tgtEl>
                                          <p:spTgt spid="142"/>
                                        </p:tgtEl>
                                      </p:cBhvr>
                                    </p:animEffect>
                                  </p:childTnLst>
                                </p:cTn>
                              </p:par>
                              <p:par>
                                <p:cTn id="413" presetID="3" presetClass="entr" presetSubtype="10" fill="hold" grpId="0" nodeType="withEffect">
                                  <p:stCondLst>
                                    <p:cond delay="0"/>
                                  </p:stCondLst>
                                  <p:childTnLst>
                                    <p:set>
                                      <p:cBhvr>
                                        <p:cTn id="414" dur="1" fill="hold">
                                          <p:stCondLst>
                                            <p:cond delay="0"/>
                                          </p:stCondLst>
                                        </p:cTn>
                                        <p:tgtEl>
                                          <p:spTgt spid="143"/>
                                        </p:tgtEl>
                                        <p:attrNameLst>
                                          <p:attrName>style.visibility</p:attrName>
                                        </p:attrNameLst>
                                      </p:cBhvr>
                                      <p:to>
                                        <p:strVal val="visible"/>
                                      </p:to>
                                    </p:set>
                                    <p:animEffect transition="in" filter="blinds(horizontal)">
                                      <p:cBhvr>
                                        <p:cTn id="415" dur="500"/>
                                        <p:tgtEl>
                                          <p:spTgt spid="143"/>
                                        </p:tgtEl>
                                      </p:cBhvr>
                                    </p:animEffect>
                                  </p:childTnLst>
                                </p:cTn>
                              </p:par>
                              <p:par>
                                <p:cTn id="416" presetID="3" presetClass="entr" presetSubtype="10" fill="hold" grpId="0" nodeType="withEffect">
                                  <p:stCondLst>
                                    <p:cond delay="0"/>
                                  </p:stCondLst>
                                  <p:childTnLst>
                                    <p:set>
                                      <p:cBhvr>
                                        <p:cTn id="417" dur="1" fill="hold">
                                          <p:stCondLst>
                                            <p:cond delay="0"/>
                                          </p:stCondLst>
                                        </p:cTn>
                                        <p:tgtEl>
                                          <p:spTgt spid="144"/>
                                        </p:tgtEl>
                                        <p:attrNameLst>
                                          <p:attrName>style.visibility</p:attrName>
                                        </p:attrNameLst>
                                      </p:cBhvr>
                                      <p:to>
                                        <p:strVal val="visible"/>
                                      </p:to>
                                    </p:set>
                                    <p:animEffect transition="in" filter="blinds(horizontal)">
                                      <p:cBhvr>
                                        <p:cTn id="418" dur="500"/>
                                        <p:tgtEl>
                                          <p:spTgt spid="144"/>
                                        </p:tgtEl>
                                      </p:cBhvr>
                                    </p:animEffect>
                                  </p:childTnLst>
                                </p:cTn>
                              </p:par>
                              <p:par>
                                <p:cTn id="419" presetID="3" presetClass="entr" presetSubtype="10" fill="hold" grpId="0" nodeType="withEffect">
                                  <p:stCondLst>
                                    <p:cond delay="0"/>
                                  </p:stCondLst>
                                  <p:childTnLst>
                                    <p:set>
                                      <p:cBhvr>
                                        <p:cTn id="420" dur="1" fill="hold">
                                          <p:stCondLst>
                                            <p:cond delay="0"/>
                                          </p:stCondLst>
                                        </p:cTn>
                                        <p:tgtEl>
                                          <p:spTgt spid="145"/>
                                        </p:tgtEl>
                                        <p:attrNameLst>
                                          <p:attrName>style.visibility</p:attrName>
                                        </p:attrNameLst>
                                      </p:cBhvr>
                                      <p:to>
                                        <p:strVal val="visible"/>
                                      </p:to>
                                    </p:set>
                                    <p:animEffect transition="in" filter="blinds(horizontal)">
                                      <p:cBhvr>
                                        <p:cTn id="421" dur="500"/>
                                        <p:tgtEl>
                                          <p:spTgt spid="145"/>
                                        </p:tgtEl>
                                      </p:cBhvr>
                                    </p:animEffect>
                                  </p:childTnLst>
                                </p:cTn>
                              </p:par>
                              <p:par>
                                <p:cTn id="422" presetID="3" presetClass="entr" presetSubtype="10" fill="hold" grpId="0" nodeType="withEffect">
                                  <p:stCondLst>
                                    <p:cond delay="0"/>
                                  </p:stCondLst>
                                  <p:childTnLst>
                                    <p:set>
                                      <p:cBhvr>
                                        <p:cTn id="423" dur="1" fill="hold">
                                          <p:stCondLst>
                                            <p:cond delay="0"/>
                                          </p:stCondLst>
                                        </p:cTn>
                                        <p:tgtEl>
                                          <p:spTgt spid="146"/>
                                        </p:tgtEl>
                                        <p:attrNameLst>
                                          <p:attrName>style.visibility</p:attrName>
                                        </p:attrNameLst>
                                      </p:cBhvr>
                                      <p:to>
                                        <p:strVal val="visible"/>
                                      </p:to>
                                    </p:set>
                                    <p:animEffect transition="in" filter="blinds(horizontal)">
                                      <p:cBhvr>
                                        <p:cTn id="424" dur="500"/>
                                        <p:tgtEl>
                                          <p:spTgt spid="146"/>
                                        </p:tgtEl>
                                      </p:cBhvr>
                                    </p:animEffect>
                                  </p:childTnLst>
                                </p:cTn>
                              </p:par>
                              <p:par>
                                <p:cTn id="425" presetID="3" presetClass="entr" presetSubtype="10" fill="hold" grpId="0" nodeType="withEffect">
                                  <p:stCondLst>
                                    <p:cond delay="0"/>
                                  </p:stCondLst>
                                  <p:childTnLst>
                                    <p:set>
                                      <p:cBhvr>
                                        <p:cTn id="426" dur="1" fill="hold">
                                          <p:stCondLst>
                                            <p:cond delay="0"/>
                                          </p:stCondLst>
                                        </p:cTn>
                                        <p:tgtEl>
                                          <p:spTgt spid="147"/>
                                        </p:tgtEl>
                                        <p:attrNameLst>
                                          <p:attrName>style.visibility</p:attrName>
                                        </p:attrNameLst>
                                      </p:cBhvr>
                                      <p:to>
                                        <p:strVal val="visible"/>
                                      </p:to>
                                    </p:set>
                                    <p:animEffect transition="in" filter="blinds(horizontal)">
                                      <p:cBhvr>
                                        <p:cTn id="427" dur="500"/>
                                        <p:tgtEl>
                                          <p:spTgt spid="147"/>
                                        </p:tgtEl>
                                      </p:cBhvr>
                                    </p:animEffect>
                                  </p:childTnLst>
                                </p:cTn>
                              </p:par>
                              <p:par>
                                <p:cTn id="428" presetID="3" presetClass="entr" presetSubtype="10" fill="hold" grpId="0" nodeType="withEffect">
                                  <p:stCondLst>
                                    <p:cond delay="0"/>
                                  </p:stCondLst>
                                  <p:childTnLst>
                                    <p:set>
                                      <p:cBhvr>
                                        <p:cTn id="429" dur="1" fill="hold">
                                          <p:stCondLst>
                                            <p:cond delay="0"/>
                                          </p:stCondLst>
                                        </p:cTn>
                                        <p:tgtEl>
                                          <p:spTgt spid="148"/>
                                        </p:tgtEl>
                                        <p:attrNameLst>
                                          <p:attrName>style.visibility</p:attrName>
                                        </p:attrNameLst>
                                      </p:cBhvr>
                                      <p:to>
                                        <p:strVal val="visible"/>
                                      </p:to>
                                    </p:set>
                                    <p:animEffect transition="in" filter="blinds(horizontal)">
                                      <p:cBhvr>
                                        <p:cTn id="430" dur="500"/>
                                        <p:tgtEl>
                                          <p:spTgt spid="148"/>
                                        </p:tgtEl>
                                      </p:cBhvr>
                                    </p:animEffect>
                                  </p:childTnLst>
                                </p:cTn>
                              </p:par>
                              <p:par>
                                <p:cTn id="431" presetID="3" presetClass="entr" presetSubtype="10" fill="hold" grpId="0" nodeType="withEffect">
                                  <p:stCondLst>
                                    <p:cond delay="0"/>
                                  </p:stCondLst>
                                  <p:childTnLst>
                                    <p:set>
                                      <p:cBhvr>
                                        <p:cTn id="432" dur="1" fill="hold">
                                          <p:stCondLst>
                                            <p:cond delay="0"/>
                                          </p:stCondLst>
                                        </p:cTn>
                                        <p:tgtEl>
                                          <p:spTgt spid="149"/>
                                        </p:tgtEl>
                                        <p:attrNameLst>
                                          <p:attrName>style.visibility</p:attrName>
                                        </p:attrNameLst>
                                      </p:cBhvr>
                                      <p:to>
                                        <p:strVal val="visible"/>
                                      </p:to>
                                    </p:set>
                                    <p:animEffect transition="in" filter="blinds(horizontal)">
                                      <p:cBhvr>
                                        <p:cTn id="433" dur="500"/>
                                        <p:tgtEl>
                                          <p:spTgt spid="149"/>
                                        </p:tgtEl>
                                      </p:cBhvr>
                                    </p:animEffect>
                                  </p:childTnLst>
                                </p:cTn>
                              </p:par>
                              <p:par>
                                <p:cTn id="434" presetID="3" presetClass="entr" presetSubtype="10" fill="hold" grpId="0" nodeType="withEffect">
                                  <p:stCondLst>
                                    <p:cond delay="0"/>
                                  </p:stCondLst>
                                  <p:childTnLst>
                                    <p:set>
                                      <p:cBhvr>
                                        <p:cTn id="435" dur="1" fill="hold">
                                          <p:stCondLst>
                                            <p:cond delay="0"/>
                                          </p:stCondLst>
                                        </p:cTn>
                                        <p:tgtEl>
                                          <p:spTgt spid="150"/>
                                        </p:tgtEl>
                                        <p:attrNameLst>
                                          <p:attrName>style.visibility</p:attrName>
                                        </p:attrNameLst>
                                      </p:cBhvr>
                                      <p:to>
                                        <p:strVal val="visible"/>
                                      </p:to>
                                    </p:set>
                                    <p:animEffect transition="in" filter="blinds(horizontal)">
                                      <p:cBhvr>
                                        <p:cTn id="436" dur="500"/>
                                        <p:tgtEl>
                                          <p:spTgt spid="150"/>
                                        </p:tgtEl>
                                      </p:cBhvr>
                                    </p:animEffect>
                                  </p:childTnLst>
                                </p:cTn>
                              </p:par>
                              <p:par>
                                <p:cTn id="437" presetID="3" presetClass="entr" presetSubtype="10" fill="hold" grpId="0" nodeType="withEffect">
                                  <p:stCondLst>
                                    <p:cond delay="0"/>
                                  </p:stCondLst>
                                  <p:childTnLst>
                                    <p:set>
                                      <p:cBhvr>
                                        <p:cTn id="438" dur="1" fill="hold">
                                          <p:stCondLst>
                                            <p:cond delay="0"/>
                                          </p:stCondLst>
                                        </p:cTn>
                                        <p:tgtEl>
                                          <p:spTgt spid="151"/>
                                        </p:tgtEl>
                                        <p:attrNameLst>
                                          <p:attrName>style.visibility</p:attrName>
                                        </p:attrNameLst>
                                      </p:cBhvr>
                                      <p:to>
                                        <p:strVal val="visible"/>
                                      </p:to>
                                    </p:set>
                                    <p:animEffect transition="in" filter="blinds(horizontal)">
                                      <p:cBhvr>
                                        <p:cTn id="439" dur="500"/>
                                        <p:tgtEl>
                                          <p:spTgt spid="151"/>
                                        </p:tgtEl>
                                      </p:cBhvr>
                                    </p:animEffect>
                                  </p:childTnLst>
                                </p:cTn>
                              </p:par>
                              <p:par>
                                <p:cTn id="440" presetID="3" presetClass="entr" presetSubtype="10" fill="hold" grpId="0" nodeType="withEffect">
                                  <p:stCondLst>
                                    <p:cond delay="0"/>
                                  </p:stCondLst>
                                  <p:childTnLst>
                                    <p:set>
                                      <p:cBhvr>
                                        <p:cTn id="441" dur="1" fill="hold">
                                          <p:stCondLst>
                                            <p:cond delay="0"/>
                                          </p:stCondLst>
                                        </p:cTn>
                                        <p:tgtEl>
                                          <p:spTgt spid="152"/>
                                        </p:tgtEl>
                                        <p:attrNameLst>
                                          <p:attrName>style.visibility</p:attrName>
                                        </p:attrNameLst>
                                      </p:cBhvr>
                                      <p:to>
                                        <p:strVal val="visible"/>
                                      </p:to>
                                    </p:set>
                                    <p:animEffect transition="in" filter="blinds(horizontal)">
                                      <p:cBhvr>
                                        <p:cTn id="442" dur="500"/>
                                        <p:tgtEl>
                                          <p:spTgt spid="152"/>
                                        </p:tgtEl>
                                      </p:cBhvr>
                                    </p:animEffect>
                                  </p:childTnLst>
                                </p:cTn>
                              </p:par>
                              <p:par>
                                <p:cTn id="443" presetID="3" presetClass="entr" presetSubtype="10" fill="hold" grpId="0" nodeType="withEffect">
                                  <p:stCondLst>
                                    <p:cond delay="0"/>
                                  </p:stCondLst>
                                  <p:childTnLst>
                                    <p:set>
                                      <p:cBhvr>
                                        <p:cTn id="444" dur="1" fill="hold">
                                          <p:stCondLst>
                                            <p:cond delay="0"/>
                                          </p:stCondLst>
                                        </p:cTn>
                                        <p:tgtEl>
                                          <p:spTgt spid="153"/>
                                        </p:tgtEl>
                                        <p:attrNameLst>
                                          <p:attrName>style.visibility</p:attrName>
                                        </p:attrNameLst>
                                      </p:cBhvr>
                                      <p:to>
                                        <p:strVal val="visible"/>
                                      </p:to>
                                    </p:set>
                                    <p:animEffect transition="in" filter="blinds(horizontal)">
                                      <p:cBhvr>
                                        <p:cTn id="445" dur="500"/>
                                        <p:tgtEl>
                                          <p:spTgt spid="153"/>
                                        </p:tgtEl>
                                      </p:cBhvr>
                                    </p:animEffect>
                                  </p:childTnLst>
                                </p:cTn>
                              </p:par>
                              <p:par>
                                <p:cTn id="446" presetID="3" presetClass="entr" presetSubtype="10" fill="hold" grpId="0" nodeType="withEffect">
                                  <p:stCondLst>
                                    <p:cond delay="0"/>
                                  </p:stCondLst>
                                  <p:childTnLst>
                                    <p:set>
                                      <p:cBhvr>
                                        <p:cTn id="447" dur="1" fill="hold">
                                          <p:stCondLst>
                                            <p:cond delay="0"/>
                                          </p:stCondLst>
                                        </p:cTn>
                                        <p:tgtEl>
                                          <p:spTgt spid="154"/>
                                        </p:tgtEl>
                                        <p:attrNameLst>
                                          <p:attrName>style.visibility</p:attrName>
                                        </p:attrNameLst>
                                      </p:cBhvr>
                                      <p:to>
                                        <p:strVal val="visible"/>
                                      </p:to>
                                    </p:set>
                                    <p:animEffect transition="in" filter="blinds(horizontal)">
                                      <p:cBhvr>
                                        <p:cTn id="448" dur="500"/>
                                        <p:tgtEl>
                                          <p:spTgt spid="154"/>
                                        </p:tgtEl>
                                      </p:cBhvr>
                                    </p:animEffect>
                                  </p:childTnLst>
                                </p:cTn>
                              </p:par>
                              <p:par>
                                <p:cTn id="449" presetID="3" presetClass="entr" presetSubtype="10" fill="hold" grpId="0" nodeType="withEffect">
                                  <p:stCondLst>
                                    <p:cond delay="0"/>
                                  </p:stCondLst>
                                  <p:childTnLst>
                                    <p:set>
                                      <p:cBhvr>
                                        <p:cTn id="450" dur="1" fill="hold">
                                          <p:stCondLst>
                                            <p:cond delay="0"/>
                                          </p:stCondLst>
                                        </p:cTn>
                                        <p:tgtEl>
                                          <p:spTgt spid="155"/>
                                        </p:tgtEl>
                                        <p:attrNameLst>
                                          <p:attrName>style.visibility</p:attrName>
                                        </p:attrNameLst>
                                      </p:cBhvr>
                                      <p:to>
                                        <p:strVal val="visible"/>
                                      </p:to>
                                    </p:set>
                                    <p:animEffect transition="in" filter="blinds(horizontal)">
                                      <p:cBhvr>
                                        <p:cTn id="451" dur="500"/>
                                        <p:tgtEl>
                                          <p:spTgt spid="155"/>
                                        </p:tgtEl>
                                      </p:cBhvr>
                                    </p:animEffect>
                                  </p:childTnLst>
                                </p:cTn>
                              </p:par>
                              <p:par>
                                <p:cTn id="452" presetID="3" presetClass="entr" presetSubtype="10" fill="hold" grpId="0" nodeType="withEffect">
                                  <p:stCondLst>
                                    <p:cond delay="0"/>
                                  </p:stCondLst>
                                  <p:childTnLst>
                                    <p:set>
                                      <p:cBhvr>
                                        <p:cTn id="453" dur="1" fill="hold">
                                          <p:stCondLst>
                                            <p:cond delay="0"/>
                                          </p:stCondLst>
                                        </p:cTn>
                                        <p:tgtEl>
                                          <p:spTgt spid="156"/>
                                        </p:tgtEl>
                                        <p:attrNameLst>
                                          <p:attrName>style.visibility</p:attrName>
                                        </p:attrNameLst>
                                      </p:cBhvr>
                                      <p:to>
                                        <p:strVal val="visible"/>
                                      </p:to>
                                    </p:set>
                                    <p:animEffect transition="in" filter="blinds(horizontal)">
                                      <p:cBhvr>
                                        <p:cTn id="454" dur="500"/>
                                        <p:tgtEl>
                                          <p:spTgt spid="156"/>
                                        </p:tgtEl>
                                      </p:cBhvr>
                                    </p:animEffect>
                                  </p:childTnLst>
                                </p:cTn>
                              </p:par>
                              <p:par>
                                <p:cTn id="455" presetID="3" presetClass="entr" presetSubtype="10" fill="hold" grpId="0" nodeType="withEffect">
                                  <p:stCondLst>
                                    <p:cond delay="0"/>
                                  </p:stCondLst>
                                  <p:childTnLst>
                                    <p:set>
                                      <p:cBhvr>
                                        <p:cTn id="456" dur="1" fill="hold">
                                          <p:stCondLst>
                                            <p:cond delay="0"/>
                                          </p:stCondLst>
                                        </p:cTn>
                                        <p:tgtEl>
                                          <p:spTgt spid="157"/>
                                        </p:tgtEl>
                                        <p:attrNameLst>
                                          <p:attrName>style.visibility</p:attrName>
                                        </p:attrNameLst>
                                      </p:cBhvr>
                                      <p:to>
                                        <p:strVal val="visible"/>
                                      </p:to>
                                    </p:set>
                                    <p:animEffect transition="in" filter="blinds(horizontal)">
                                      <p:cBhvr>
                                        <p:cTn id="457" dur="500"/>
                                        <p:tgtEl>
                                          <p:spTgt spid="157"/>
                                        </p:tgtEl>
                                      </p:cBhvr>
                                    </p:animEffect>
                                  </p:childTnLst>
                                </p:cTn>
                              </p:par>
                              <p:par>
                                <p:cTn id="458" presetID="3" presetClass="entr" presetSubtype="10" fill="hold" grpId="0" nodeType="withEffect">
                                  <p:stCondLst>
                                    <p:cond delay="0"/>
                                  </p:stCondLst>
                                  <p:childTnLst>
                                    <p:set>
                                      <p:cBhvr>
                                        <p:cTn id="459" dur="1" fill="hold">
                                          <p:stCondLst>
                                            <p:cond delay="0"/>
                                          </p:stCondLst>
                                        </p:cTn>
                                        <p:tgtEl>
                                          <p:spTgt spid="158"/>
                                        </p:tgtEl>
                                        <p:attrNameLst>
                                          <p:attrName>style.visibility</p:attrName>
                                        </p:attrNameLst>
                                      </p:cBhvr>
                                      <p:to>
                                        <p:strVal val="visible"/>
                                      </p:to>
                                    </p:set>
                                    <p:animEffect transition="in" filter="blinds(horizontal)">
                                      <p:cBhvr>
                                        <p:cTn id="460" dur="500"/>
                                        <p:tgtEl>
                                          <p:spTgt spid="158"/>
                                        </p:tgtEl>
                                      </p:cBhvr>
                                    </p:animEffect>
                                  </p:childTnLst>
                                </p:cTn>
                              </p:par>
                              <p:par>
                                <p:cTn id="461" presetID="3" presetClass="entr" presetSubtype="10" fill="hold" grpId="0" nodeType="withEffect">
                                  <p:stCondLst>
                                    <p:cond delay="0"/>
                                  </p:stCondLst>
                                  <p:childTnLst>
                                    <p:set>
                                      <p:cBhvr>
                                        <p:cTn id="462" dur="1" fill="hold">
                                          <p:stCondLst>
                                            <p:cond delay="0"/>
                                          </p:stCondLst>
                                        </p:cTn>
                                        <p:tgtEl>
                                          <p:spTgt spid="159"/>
                                        </p:tgtEl>
                                        <p:attrNameLst>
                                          <p:attrName>style.visibility</p:attrName>
                                        </p:attrNameLst>
                                      </p:cBhvr>
                                      <p:to>
                                        <p:strVal val="visible"/>
                                      </p:to>
                                    </p:set>
                                    <p:animEffect transition="in" filter="blinds(horizontal)">
                                      <p:cBhvr>
                                        <p:cTn id="463" dur="500"/>
                                        <p:tgtEl>
                                          <p:spTgt spid="159"/>
                                        </p:tgtEl>
                                      </p:cBhvr>
                                    </p:animEffect>
                                  </p:childTnLst>
                                </p:cTn>
                              </p:par>
                              <p:par>
                                <p:cTn id="464" presetID="3" presetClass="entr" presetSubtype="10" fill="hold" grpId="0" nodeType="withEffect">
                                  <p:stCondLst>
                                    <p:cond delay="0"/>
                                  </p:stCondLst>
                                  <p:childTnLst>
                                    <p:set>
                                      <p:cBhvr>
                                        <p:cTn id="465" dur="1" fill="hold">
                                          <p:stCondLst>
                                            <p:cond delay="0"/>
                                          </p:stCondLst>
                                        </p:cTn>
                                        <p:tgtEl>
                                          <p:spTgt spid="160"/>
                                        </p:tgtEl>
                                        <p:attrNameLst>
                                          <p:attrName>style.visibility</p:attrName>
                                        </p:attrNameLst>
                                      </p:cBhvr>
                                      <p:to>
                                        <p:strVal val="visible"/>
                                      </p:to>
                                    </p:set>
                                    <p:animEffect transition="in" filter="blinds(horizontal)">
                                      <p:cBhvr>
                                        <p:cTn id="466" dur="500"/>
                                        <p:tgtEl>
                                          <p:spTgt spid="160"/>
                                        </p:tgtEl>
                                      </p:cBhvr>
                                    </p:animEffect>
                                  </p:childTnLst>
                                </p:cTn>
                              </p:par>
                              <p:par>
                                <p:cTn id="467" presetID="3" presetClass="entr" presetSubtype="10" fill="hold" grpId="0" nodeType="withEffect">
                                  <p:stCondLst>
                                    <p:cond delay="0"/>
                                  </p:stCondLst>
                                  <p:childTnLst>
                                    <p:set>
                                      <p:cBhvr>
                                        <p:cTn id="468" dur="1" fill="hold">
                                          <p:stCondLst>
                                            <p:cond delay="0"/>
                                          </p:stCondLst>
                                        </p:cTn>
                                        <p:tgtEl>
                                          <p:spTgt spid="161"/>
                                        </p:tgtEl>
                                        <p:attrNameLst>
                                          <p:attrName>style.visibility</p:attrName>
                                        </p:attrNameLst>
                                      </p:cBhvr>
                                      <p:to>
                                        <p:strVal val="visible"/>
                                      </p:to>
                                    </p:set>
                                    <p:animEffect transition="in" filter="blinds(horizontal)">
                                      <p:cBhvr>
                                        <p:cTn id="469" dur="500"/>
                                        <p:tgtEl>
                                          <p:spTgt spid="161"/>
                                        </p:tgtEl>
                                      </p:cBhvr>
                                    </p:animEffect>
                                  </p:childTnLst>
                                </p:cTn>
                              </p:par>
                              <p:par>
                                <p:cTn id="470" presetID="3" presetClass="entr" presetSubtype="10" fill="hold" grpId="0" nodeType="withEffect">
                                  <p:stCondLst>
                                    <p:cond delay="0"/>
                                  </p:stCondLst>
                                  <p:childTnLst>
                                    <p:set>
                                      <p:cBhvr>
                                        <p:cTn id="471" dur="1" fill="hold">
                                          <p:stCondLst>
                                            <p:cond delay="0"/>
                                          </p:stCondLst>
                                        </p:cTn>
                                        <p:tgtEl>
                                          <p:spTgt spid="162"/>
                                        </p:tgtEl>
                                        <p:attrNameLst>
                                          <p:attrName>style.visibility</p:attrName>
                                        </p:attrNameLst>
                                      </p:cBhvr>
                                      <p:to>
                                        <p:strVal val="visible"/>
                                      </p:to>
                                    </p:set>
                                    <p:animEffect transition="in" filter="blinds(horizontal)">
                                      <p:cBhvr>
                                        <p:cTn id="472" dur="500"/>
                                        <p:tgtEl>
                                          <p:spTgt spid="162"/>
                                        </p:tgtEl>
                                      </p:cBhvr>
                                    </p:animEffect>
                                  </p:childTnLst>
                                </p:cTn>
                              </p:par>
                              <p:par>
                                <p:cTn id="473" presetID="3" presetClass="entr" presetSubtype="10" fill="hold" grpId="0" nodeType="withEffect">
                                  <p:stCondLst>
                                    <p:cond delay="0"/>
                                  </p:stCondLst>
                                  <p:childTnLst>
                                    <p:set>
                                      <p:cBhvr>
                                        <p:cTn id="474" dur="1" fill="hold">
                                          <p:stCondLst>
                                            <p:cond delay="0"/>
                                          </p:stCondLst>
                                        </p:cTn>
                                        <p:tgtEl>
                                          <p:spTgt spid="163"/>
                                        </p:tgtEl>
                                        <p:attrNameLst>
                                          <p:attrName>style.visibility</p:attrName>
                                        </p:attrNameLst>
                                      </p:cBhvr>
                                      <p:to>
                                        <p:strVal val="visible"/>
                                      </p:to>
                                    </p:set>
                                    <p:animEffect transition="in" filter="blinds(horizontal)">
                                      <p:cBhvr>
                                        <p:cTn id="475" dur="500"/>
                                        <p:tgtEl>
                                          <p:spTgt spid="163"/>
                                        </p:tgtEl>
                                      </p:cBhvr>
                                    </p:animEffect>
                                  </p:childTnLst>
                                </p:cTn>
                              </p:par>
                              <p:par>
                                <p:cTn id="476" presetID="3" presetClass="entr" presetSubtype="10" fill="hold" grpId="0" nodeType="withEffect">
                                  <p:stCondLst>
                                    <p:cond delay="0"/>
                                  </p:stCondLst>
                                  <p:childTnLst>
                                    <p:set>
                                      <p:cBhvr>
                                        <p:cTn id="477" dur="1" fill="hold">
                                          <p:stCondLst>
                                            <p:cond delay="0"/>
                                          </p:stCondLst>
                                        </p:cTn>
                                        <p:tgtEl>
                                          <p:spTgt spid="164"/>
                                        </p:tgtEl>
                                        <p:attrNameLst>
                                          <p:attrName>style.visibility</p:attrName>
                                        </p:attrNameLst>
                                      </p:cBhvr>
                                      <p:to>
                                        <p:strVal val="visible"/>
                                      </p:to>
                                    </p:set>
                                    <p:animEffect transition="in" filter="blinds(horizontal)">
                                      <p:cBhvr>
                                        <p:cTn id="478" dur="500"/>
                                        <p:tgtEl>
                                          <p:spTgt spid="164"/>
                                        </p:tgtEl>
                                      </p:cBhvr>
                                    </p:animEffect>
                                  </p:childTnLst>
                                </p:cTn>
                              </p:par>
                              <p:par>
                                <p:cTn id="479" presetID="3" presetClass="entr" presetSubtype="10" fill="hold" grpId="0" nodeType="withEffect">
                                  <p:stCondLst>
                                    <p:cond delay="0"/>
                                  </p:stCondLst>
                                  <p:childTnLst>
                                    <p:set>
                                      <p:cBhvr>
                                        <p:cTn id="480" dur="1" fill="hold">
                                          <p:stCondLst>
                                            <p:cond delay="0"/>
                                          </p:stCondLst>
                                        </p:cTn>
                                        <p:tgtEl>
                                          <p:spTgt spid="165"/>
                                        </p:tgtEl>
                                        <p:attrNameLst>
                                          <p:attrName>style.visibility</p:attrName>
                                        </p:attrNameLst>
                                      </p:cBhvr>
                                      <p:to>
                                        <p:strVal val="visible"/>
                                      </p:to>
                                    </p:set>
                                    <p:animEffect transition="in" filter="blinds(horizontal)">
                                      <p:cBhvr>
                                        <p:cTn id="481" dur="500"/>
                                        <p:tgtEl>
                                          <p:spTgt spid="165"/>
                                        </p:tgtEl>
                                      </p:cBhvr>
                                    </p:animEffect>
                                  </p:childTnLst>
                                </p:cTn>
                              </p:par>
                              <p:par>
                                <p:cTn id="482" presetID="3" presetClass="entr" presetSubtype="10" fill="hold" grpId="0" nodeType="withEffect">
                                  <p:stCondLst>
                                    <p:cond delay="0"/>
                                  </p:stCondLst>
                                  <p:childTnLst>
                                    <p:set>
                                      <p:cBhvr>
                                        <p:cTn id="483" dur="1" fill="hold">
                                          <p:stCondLst>
                                            <p:cond delay="0"/>
                                          </p:stCondLst>
                                        </p:cTn>
                                        <p:tgtEl>
                                          <p:spTgt spid="166"/>
                                        </p:tgtEl>
                                        <p:attrNameLst>
                                          <p:attrName>style.visibility</p:attrName>
                                        </p:attrNameLst>
                                      </p:cBhvr>
                                      <p:to>
                                        <p:strVal val="visible"/>
                                      </p:to>
                                    </p:set>
                                    <p:animEffect transition="in" filter="blinds(horizontal)">
                                      <p:cBhvr>
                                        <p:cTn id="484" dur="500"/>
                                        <p:tgtEl>
                                          <p:spTgt spid="166"/>
                                        </p:tgtEl>
                                      </p:cBhvr>
                                    </p:animEffect>
                                  </p:childTnLst>
                                </p:cTn>
                              </p:par>
                              <p:par>
                                <p:cTn id="485" presetID="3" presetClass="entr" presetSubtype="10" fill="hold" grpId="0" nodeType="withEffect">
                                  <p:stCondLst>
                                    <p:cond delay="0"/>
                                  </p:stCondLst>
                                  <p:childTnLst>
                                    <p:set>
                                      <p:cBhvr>
                                        <p:cTn id="486" dur="1" fill="hold">
                                          <p:stCondLst>
                                            <p:cond delay="0"/>
                                          </p:stCondLst>
                                        </p:cTn>
                                        <p:tgtEl>
                                          <p:spTgt spid="167"/>
                                        </p:tgtEl>
                                        <p:attrNameLst>
                                          <p:attrName>style.visibility</p:attrName>
                                        </p:attrNameLst>
                                      </p:cBhvr>
                                      <p:to>
                                        <p:strVal val="visible"/>
                                      </p:to>
                                    </p:set>
                                    <p:animEffect transition="in" filter="blinds(horizontal)">
                                      <p:cBhvr>
                                        <p:cTn id="487" dur="500"/>
                                        <p:tgtEl>
                                          <p:spTgt spid="167"/>
                                        </p:tgtEl>
                                      </p:cBhvr>
                                    </p:animEffect>
                                  </p:childTnLst>
                                </p:cTn>
                              </p:par>
                              <p:par>
                                <p:cTn id="488" presetID="3" presetClass="entr" presetSubtype="10" fill="hold" grpId="0" nodeType="withEffect">
                                  <p:stCondLst>
                                    <p:cond delay="0"/>
                                  </p:stCondLst>
                                  <p:childTnLst>
                                    <p:set>
                                      <p:cBhvr>
                                        <p:cTn id="489" dur="1" fill="hold">
                                          <p:stCondLst>
                                            <p:cond delay="0"/>
                                          </p:stCondLst>
                                        </p:cTn>
                                        <p:tgtEl>
                                          <p:spTgt spid="168"/>
                                        </p:tgtEl>
                                        <p:attrNameLst>
                                          <p:attrName>style.visibility</p:attrName>
                                        </p:attrNameLst>
                                      </p:cBhvr>
                                      <p:to>
                                        <p:strVal val="visible"/>
                                      </p:to>
                                    </p:set>
                                    <p:animEffect transition="in" filter="blinds(horizontal)">
                                      <p:cBhvr>
                                        <p:cTn id="490" dur="500"/>
                                        <p:tgtEl>
                                          <p:spTgt spid="168"/>
                                        </p:tgtEl>
                                      </p:cBhvr>
                                    </p:animEffect>
                                  </p:childTnLst>
                                </p:cTn>
                              </p:par>
                              <p:par>
                                <p:cTn id="491" presetID="3" presetClass="entr" presetSubtype="10" fill="hold" grpId="0" nodeType="withEffect">
                                  <p:stCondLst>
                                    <p:cond delay="0"/>
                                  </p:stCondLst>
                                  <p:childTnLst>
                                    <p:set>
                                      <p:cBhvr>
                                        <p:cTn id="492" dur="1" fill="hold">
                                          <p:stCondLst>
                                            <p:cond delay="0"/>
                                          </p:stCondLst>
                                        </p:cTn>
                                        <p:tgtEl>
                                          <p:spTgt spid="169"/>
                                        </p:tgtEl>
                                        <p:attrNameLst>
                                          <p:attrName>style.visibility</p:attrName>
                                        </p:attrNameLst>
                                      </p:cBhvr>
                                      <p:to>
                                        <p:strVal val="visible"/>
                                      </p:to>
                                    </p:set>
                                    <p:animEffect transition="in" filter="blinds(horizontal)">
                                      <p:cBhvr>
                                        <p:cTn id="493" dur="500"/>
                                        <p:tgtEl>
                                          <p:spTgt spid="169"/>
                                        </p:tgtEl>
                                      </p:cBhvr>
                                    </p:animEffect>
                                  </p:childTnLst>
                                </p:cTn>
                              </p:par>
                              <p:par>
                                <p:cTn id="494" presetID="3" presetClass="entr" presetSubtype="10" fill="hold" grpId="0" nodeType="withEffect">
                                  <p:stCondLst>
                                    <p:cond delay="0"/>
                                  </p:stCondLst>
                                  <p:childTnLst>
                                    <p:set>
                                      <p:cBhvr>
                                        <p:cTn id="495" dur="1" fill="hold">
                                          <p:stCondLst>
                                            <p:cond delay="0"/>
                                          </p:stCondLst>
                                        </p:cTn>
                                        <p:tgtEl>
                                          <p:spTgt spid="170"/>
                                        </p:tgtEl>
                                        <p:attrNameLst>
                                          <p:attrName>style.visibility</p:attrName>
                                        </p:attrNameLst>
                                      </p:cBhvr>
                                      <p:to>
                                        <p:strVal val="visible"/>
                                      </p:to>
                                    </p:set>
                                    <p:animEffect transition="in" filter="blinds(horizontal)">
                                      <p:cBhvr>
                                        <p:cTn id="496" dur="500"/>
                                        <p:tgtEl>
                                          <p:spTgt spid="170"/>
                                        </p:tgtEl>
                                      </p:cBhvr>
                                    </p:animEffect>
                                  </p:childTnLst>
                                </p:cTn>
                              </p:par>
                              <p:par>
                                <p:cTn id="497" presetID="3" presetClass="entr" presetSubtype="10" fill="hold" grpId="0" nodeType="withEffect">
                                  <p:stCondLst>
                                    <p:cond delay="0"/>
                                  </p:stCondLst>
                                  <p:childTnLst>
                                    <p:set>
                                      <p:cBhvr>
                                        <p:cTn id="498" dur="1" fill="hold">
                                          <p:stCondLst>
                                            <p:cond delay="0"/>
                                          </p:stCondLst>
                                        </p:cTn>
                                        <p:tgtEl>
                                          <p:spTgt spid="171"/>
                                        </p:tgtEl>
                                        <p:attrNameLst>
                                          <p:attrName>style.visibility</p:attrName>
                                        </p:attrNameLst>
                                      </p:cBhvr>
                                      <p:to>
                                        <p:strVal val="visible"/>
                                      </p:to>
                                    </p:set>
                                    <p:animEffect transition="in" filter="blinds(horizontal)">
                                      <p:cBhvr>
                                        <p:cTn id="499" dur="500"/>
                                        <p:tgtEl>
                                          <p:spTgt spid="171"/>
                                        </p:tgtEl>
                                      </p:cBhvr>
                                    </p:animEffect>
                                  </p:childTnLst>
                                </p:cTn>
                              </p:par>
                              <p:par>
                                <p:cTn id="500" presetID="3" presetClass="entr" presetSubtype="10" fill="hold" grpId="0" nodeType="withEffect">
                                  <p:stCondLst>
                                    <p:cond delay="0"/>
                                  </p:stCondLst>
                                  <p:childTnLst>
                                    <p:set>
                                      <p:cBhvr>
                                        <p:cTn id="501" dur="1" fill="hold">
                                          <p:stCondLst>
                                            <p:cond delay="0"/>
                                          </p:stCondLst>
                                        </p:cTn>
                                        <p:tgtEl>
                                          <p:spTgt spid="172"/>
                                        </p:tgtEl>
                                        <p:attrNameLst>
                                          <p:attrName>style.visibility</p:attrName>
                                        </p:attrNameLst>
                                      </p:cBhvr>
                                      <p:to>
                                        <p:strVal val="visible"/>
                                      </p:to>
                                    </p:set>
                                    <p:animEffect transition="in" filter="blinds(horizontal)">
                                      <p:cBhvr>
                                        <p:cTn id="502" dur="500"/>
                                        <p:tgtEl>
                                          <p:spTgt spid="172"/>
                                        </p:tgtEl>
                                      </p:cBhvr>
                                    </p:animEffect>
                                  </p:childTnLst>
                                </p:cTn>
                              </p:par>
                              <p:par>
                                <p:cTn id="503" presetID="3" presetClass="entr" presetSubtype="10" fill="hold" grpId="0" nodeType="withEffect">
                                  <p:stCondLst>
                                    <p:cond delay="0"/>
                                  </p:stCondLst>
                                  <p:childTnLst>
                                    <p:set>
                                      <p:cBhvr>
                                        <p:cTn id="504" dur="1" fill="hold">
                                          <p:stCondLst>
                                            <p:cond delay="0"/>
                                          </p:stCondLst>
                                        </p:cTn>
                                        <p:tgtEl>
                                          <p:spTgt spid="173"/>
                                        </p:tgtEl>
                                        <p:attrNameLst>
                                          <p:attrName>style.visibility</p:attrName>
                                        </p:attrNameLst>
                                      </p:cBhvr>
                                      <p:to>
                                        <p:strVal val="visible"/>
                                      </p:to>
                                    </p:set>
                                    <p:animEffect transition="in" filter="blinds(horizontal)">
                                      <p:cBhvr>
                                        <p:cTn id="505" dur="500"/>
                                        <p:tgtEl>
                                          <p:spTgt spid="173"/>
                                        </p:tgtEl>
                                      </p:cBhvr>
                                    </p:animEffect>
                                  </p:childTnLst>
                                </p:cTn>
                              </p:par>
                              <p:par>
                                <p:cTn id="506" presetID="3" presetClass="entr" presetSubtype="10" fill="hold" grpId="0" nodeType="withEffect">
                                  <p:stCondLst>
                                    <p:cond delay="0"/>
                                  </p:stCondLst>
                                  <p:childTnLst>
                                    <p:set>
                                      <p:cBhvr>
                                        <p:cTn id="507" dur="1" fill="hold">
                                          <p:stCondLst>
                                            <p:cond delay="0"/>
                                          </p:stCondLst>
                                        </p:cTn>
                                        <p:tgtEl>
                                          <p:spTgt spid="174"/>
                                        </p:tgtEl>
                                        <p:attrNameLst>
                                          <p:attrName>style.visibility</p:attrName>
                                        </p:attrNameLst>
                                      </p:cBhvr>
                                      <p:to>
                                        <p:strVal val="visible"/>
                                      </p:to>
                                    </p:set>
                                    <p:animEffect transition="in" filter="blinds(horizontal)">
                                      <p:cBhvr>
                                        <p:cTn id="508" dur="500"/>
                                        <p:tgtEl>
                                          <p:spTgt spid="174"/>
                                        </p:tgtEl>
                                      </p:cBhvr>
                                    </p:animEffect>
                                  </p:childTnLst>
                                </p:cTn>
                              </p:par>
                              <p:par>
                                <p:cTn id="509" presetID="3" presetClass="entr" presetSubtype="10" fill="hold" grpId="0" nodeType="withEffect">
                                  <p:stCondLst>
                                    <p:cond delay="0"/>
                                  </p:stCondLst>
                                  <p:childTnLst>
                                    <p:set>
                                      <p:cBhvr>
                                        <p:cTn id="510" dur="1" fill="hold">
                                          <p:stCondLst>
                                            <p:cond delay="0"/>
                                          </p:stCondLst>
                                        </p:cTn>
                                        <p:tgtEl>
                                          <p:spTgt spid="175"/>
                                        </p:tgtEl>
                                        <p:attrNameLst>
                                          <p:attrName>style.visibility</p:attrName>
                                        </p:attrNameLst>
                                      </p:cBhvr>
                                      <p:to>
                                        <p:strVal val="visible"/>
                                      </p:to>
                                    </p:set>
                                    <p:animEffect transition="in" filter="blinds(horizontal)">
                                      <p:cBhvr>
                                        <p:cTn id="511" dur="500"/>
                                        <p:tgtEl>
                                          <p:spTgt spid="175"/>
                                        </p:tgtEl>
                                      </p:cBhvr>
                                    </p:animEffect>
                                  </p:childTnLst>
                                </p:cTn>
                              </p:par>
                              <p:par>
                                <p:cTn id="512" presetID="3" presetClass="entr" presetSubtype="10" fill="hold" grpId="0" nodeType="withEffect">
                                  <p:stCondLst>
                                    <p:cond delay="0"/>
                                  </p:stCondLst>
                                  <p:childTnLst>
                                    <p:set>
                                      <p:cBhvr>
                                        <p:cTn id="513" dur="1" fill="hold">
                                          <p:stCondLst>
                                            <p:cond delay="0"/>
                                          </p:stCondLst>
                                        </p:cTn>
                                        <p:tgtEl>
                                          <p:spTgt spid="176"/>
                                        </p:tgtEl>
                                        <p:attrNameLst>
                                          <p:attrName>style.visibility</p:attrName>
                                        </p:attrNameLst>
                                      </p:cBhvr>
                                      <p:to>
                                        <p:strVal val="visible"/>
                                      </p:to>
                                    </p:set>
                                    <p:animEffect transition="in" filter="blinds(horizontal)">
                                      <p:cBhvr>
                                        <p:cTn id="514" dur="500"/>
                                        <p:tgtEl>
                                          <p:spTgt spid="176"/>
                                        </p:tgtEl>
                                      </p:cBhvr>
                                    </p:animEffect>
                                  </p:childTnLst>
                                </p:cTn>
                              </p:par>
                              <p:par>
                                <p:cTn id="515" presetID="3" presetClass="entr" presetSubtype="10" fill="hold" grpId="0" nodeType="withEffect">
                                  <p:stCondLst>
                                    <p:cond delay="0"/>
                                  </p:stCondLst>
                                  <p:childTnLst>
                                    <p:set>
                                      <p:cBhvr>
                                        <p:cTn id="516" dur="1" fill="hold">
                                          <p:stCondLst>
                                            <p:cond delay="0"/>
                                          </p:stCondLst>
                                        </p:cTn>
                                        <p:tgtEl>
                                          <p:spTgt spid="177"/>
                                        </p:tgtEl>
                                        <p:attrNameLst>
                                          <p:attrName>style.visibility</p:attrName>
                                        </p:attrNameLst>
                                      </p:cBhvr>
                                      <p:to>
                                        <p:strVal val="visible"/>
                                      </p:to>
                                    </p:set>
                                    <p:animEffect transition="in" filter="blinds(horizontal)">
                                      <p:cBhvr>
                                        <p:cTn id="517" dur="500"/>
                                        <p:tgtEl>
                                          <p:spTgt spid="177"/>
                                        </p:tgtEl>
                                      </p:cBhvr>
                                    </p:animEffect>
                                  </p:childTnLst>
                                </p:cTn>
                              </p:par>
                              <p:par>
                                <p:cTn id="518" presetID="3" presetClass="entr" presetSubtype="10" fill="hold" grpId="0" nodeType="withEffect">
                                  <p:stCondLst>
                                    <p:cond delay="0"/>
                                  </p:stCondLst>
                                  <p:childTnLst>
                                    <p:set>
                                      <p:cBhvr>
                                        <p:cTn id="519" dur="1" fill="hold">
                                          <p:stCondLst>
                                            <p:cond delay="0"/>
                                          </p:stCondLst>
                                        </p:cTn>
                                        <p:tgtEl>
                                          <p:spTgt spid="178"/>
                                        </p:tgtEl>
                                        <p:attrNameLst>
                                          <p:attrName>style.visibility</p:attrName>
                                        </p:attrNameLst>
                                      </p:cBhvr>
                                      <p:to>
                                        <p:strVal val="visible"/>
                                      </p:to>
                                    </p:set>
                                    <p:animEffect transition="in" filter="blinds(horizontal)">
                                      <p:cBhvr>
                                        <p:cTn id="520" dur="500"/>
                                        <p:tgtEl>
                                          <p:spTgt spid="178"/>
                                        </p:tgtEl>
                                      </p:cBhvr>
                                    </p:animEffect>
                                  </p:childTnLst>
                                </p:cTn>
                              </p:par>
                              <p:par>
                                <p:cTn id="521" presetID="3" presetClass="entr" presetSubtype="10" fill="hold" grpId="0" nodeType="withEffect">
                                  <p:stCondLst>
                                    <p:cond delay="0"/>
                                  </p:stCondLst>
                                  <p:childTnLst>
                                    <p:set>
                                      <p:cBhvr>
                                        <p:cTn id="522" dur="1" fill="hold">
                                          <p:stCondLst>
                                            <p:cond delay="0"/>
                                          </p:stCondLst>
                                        </p:cTn>
                                        <p:tgtEl>
                                          <p:spTgt spid="179"/>
                                        </p:tgtEl>
                                        <p:attrNameLst>
                                          <p:attrName>style.visibility</p:attrName>
                                        </p:attrNameLst>
                                      </p:cBhvr>
                                      <p:to>
                                        <p:strVal val="visible"/>
                                      </p:to>
                                    </p:set>
                                    <p:animEffect transition="in" filter="blinds(horizontal)">
                                      <p:cBhvr>
                                        <p:cTn id="523" dur="500"/>
                                        <p:tgtEl>
                                          <p:spTgt spid="179"/>
                                        </p:tgtEl>
                                      </p:cBhvr>
                                    </p:animEffect>
                                  </p:childTnLst>
                                </p:cTn>
                              </p:par>
                              <p:par>
                                <p:cTn id="524" presetID="3" presetClass="entr" presetSubtype="10" fill="hold" grpId="0" nodeType="withEffect">
                                  <p:stCondLst>
                                    <p:cond delay="0"/>
                                  </p:stCondLst>
                                  <p:childTnLst>
                                    <p:set>
                                      <p:cBhvr>
                                        <p:cTn id="525" dur="1" fill="hold">
                                          <p:stCondLst>
                                            <p:cond delay="0"/>
                                          </p:stCondLst>
                                        </p:cTn>
                                        <p:tgtEl>
                                          <p:spTgt spid="180"/>
                                        </p:tgtEl>
                                        <p:attrNameLst>
                                          <p:attrName>style.visibility</p:attrName>
                                        </p:attrNameLst>
                                      </p:cBhvr>
                                      <p:to>
                                        <p:strVal val="visible"/>
                                      </p:to>
                                    </p:set>
                                    <p:animEffect transition="in" filter="blinds(horizontal)">
                                      <p:cBhvr>
                                        <p:cTn id="526" dur="500"/>
                                        <p:tgtEl>
                                          <p:spTgt spid="180"/>
                                        </p:tgtEl>
                                      </p:cBhvr>
                                    </p:animEffect>
                                  </p:childTnLst>
                                </p:cTn>
                              </p:par>
                              <p:par>
                                <p:cTn id="527" presetID="3" presetClass="entr" presetSubtype="10" fill="hold" grpId="0" nodeType="withEffect">
                                  <p:stCondLst>
                                    <p:cond delay="0"/>
                                  </p:stCondLst>
                                  <p:childTnLst>
                                    <p:set>
                                      <p:cBhvr>
                                        <p:cTn id="528" dur="1" fill="hold">
                                          <p:stCondLst>
                                            <p:cond delay="0"/>
                                          </p:stCondLst>
                                        </p:cTn>
                                        <p:tgtEl>
                                          <p:spTgt spid="181"/>
                                        </p:tgtEl>
                                        <p:attrNameLst>
                                          <p:attrName>style.visibility</p:attrName>
                                        </p:attrNameLst>
                                      </p:cBhvr>
                                      <p:to>
                                        <p:strVal val="visible"/>
                                      </p:to>
                                    </p:set>
                                    <p:animEffect transition="in" filter="blinds(horizontal)">
                                      <p:cBhvr>
                                        <p:cTn id="529" dur="500"/>
                                        <p:tgtEl>
                                          <p:spTgt spid="181"/>
                                        </p:tgtEl>
                                      </p:cBhvr>
                                    </p:animEffect>
                                  </p:childTnLst>
                                </p:cTn>
                              </p:par>
                              <p:par>
                                <p:cTn id="530" presetID="3" presetClass="entr" presetSubtype="10" fill="hold" grpId="0" nodeType="withEffect">
                                  <p:stCondLst>
                                    <p:cond delay="0"/>
                                  </p:stCondLst>
                                  <p:childTnLst>
                                    <p:set>
                                      <p:cBhvr>
                                        <p:cTn id="531" dur="1" fill="hold">
                                          <p:stCondLst>
                                            <p:cond delay="0"/>
                                          </p:stCondLst>
                                        </p:cTn>
                                        <p:tgtEl>
                                          <p:spTgt spid="182"/>
                                        </p:tgtEl>
                                        <p:attrNameLst>
                                          <p:attrName>style.visibility</p:attrName>
                                        </p:attrNameLst>
                                      </p:cBhvr>
                                      <p:to>
                                        <p:strVal val="visible"/>
                                      </p:to>
                                    </p:set>
                                    <p:animEffect transition="in" filter="blinds(horizontal)">
                                      <p:cBhvr>
                                        <p:cTn id="532" dur="500"/>
                                        <p:tgtEl>
                                          <p:spTgt spid="182"/>
                                        </p:tgtEl>
                                      </p:cBhvr>
                                    </p:animEffect>
                                  </p:childTnLst>
                                </p:cTn>
                              </p:par>
                              <p:par>
                                <p:cTn id="533" presetID="3" presetClass="entr" presetSubtype="10" fill="hold" grpId="0" nodeType="withEffect">
                                  <p:stCondLst>
                                    <p:cond delay="0"/>
                                  </p:stCondLst>
                                  <p:childTnLst>
                                    <p:set>
                                      <p:cBhvr>
                                        <p:cTn id="534" dur="1" fill="hold">
                                          <p:stCondLst>
                                            <p:cond delay="0"/>
                                          </p:stCondLst>
                                        </p:cTn>
                                        <p:tgtEl>
                                          <p:spTgt spid="183"/>
                                        </p:tgtEl>
                                        <p:attrNameLst>
                                          <p:attrName>style.visibility</p:attrName>
                                        </p:attrNameLst>
                                      </p:cBhvr>
                                      <p:to>
                                        <p:strVal val="visible"/>
                                      </p:to>
                                    </p:set>
                                    <p:animEffect transition="in" filter="blinds(horizontal)">
                                      <p:cBhvr>
                                        <p:cTn id="535" dur="500"/>
                                        <p:tgtEl>
                                          <p:spTgt spid="183"/>
                                        </p:tgtEl>
                                      </p:cBhvr>
                                    </p:animEffect>
                                  </p:childTnLst>
                                </p:cTn>
                              </p:par>
                              <p:par>
                                <p:cTn id="536" presetID="3" presetClass="entr" presetSubtype="10" fill="hold" grpId="0" nodeType="withEffect">
                                  <p:stCondLst>
                                    <p:cond delay="0"/>
                                  </p:stCondLst>
                                  <p:childTnLst>
                                    <p:set>
                                      <p:cBhvr>
                                        <p:cTn id="537" dur="1" fill="hold">
                                          <p:stCondLst>
                                            <p:cond delay="0"/>
                                          </p:stCondLst>
                                        </p:cTn>
                                        <p:tgtEl>
                                          <p:spTgt spid="184"/>
                                        </p:tgtEl>
                                        <p:attrNameLst>
                                          <p:attrName>style.visibility</p:attrName>
                                        </p:attrNameLst>
                                      </p:cBhvr>
                                      <p:to>
                                        <p:strVal val="visible"/>
                                      </p:to>
                                    </p:set>
                                    <p:animEffect transition="in" filter="blinds(horizontal)">
                                      <p:cBhvr>
                                        <p:cTn id="538" dur="500"/>
                                        <p:tgtEl>
                                          <p:spTgt spid="184"/>
                                        </p:tgtEl>
                                      </p:cBhvr>
                                    </p:animEffect>
                                  </p:childTnLst>
                                </p:cTn>
                              </p:par>
                              <p:par>
                                <p:cTn id="539" presetID="3" presetClass="entr" presetSubtype="10" fill="hold" grpId="0" nodeType="withEffect">
                                  <p:stCondLst>
                                    <p:cond delay="0"/>
                                  </p:stCondLst>
                                  <p:childTnLst>
                                    <p:set>
                                      <p:cBhvr>
                                        <p:cTn id="540" dur="1" fill="hold">
                                          <p:stCondLst>
                                            <p:cond delay="0"/>
                                          </p:stCondLst>
                                        </p:cTn>
                                        <p:tgtEl>
                                          <p:spTgt spid="185"/>
                                        </p:tgtEl>
                                        <p:attrNameLst>
                                          <p:attrName>style.visibility</p:attrName>
                                        </p:attrNameLst>
                                      </p:cBhvr>
                                      <p:to>
                                        <p:strVal val="visible"/>
                                      </p:to>
                                    </p:set>
                                    <p:animEffect transition="in" filter="blinds(horizontal)">
                                      <p:cBhvr>
                                        <p:cTn id="541" dur="500"/>
                                        <p:tgtEl>
                                          <p:spTgt spid="185"/>
                                        </p:tgtEl>
                                      </p:cBhvr>
                                    </p:animEffect>
                                  </p:childTnLst>
                                </p:cTn>
                              </p:par>
                              <p:par>
                                <p:cTn id="542" presetID="3" presetClass="entr" presetSubtype="10" fill="hold" grpId="0" nodeType="withEffect">
                                  <p:stCondLst>
                                    <p:cond delay="0"/>
                                  </p:stCondLst>
                                  <p:childTnLst>
                                    <p:set>
                                      <p:cBhvr>
                                        <p:cTn id="543" dur="1" fill="hold">
                                          <p:stCondLst>
                                            <p:cond delay="0"/>
                                          </p:stCondLst>
                                        </p:cTn>
                                        <p:tgtEl>
                                          <p:spTgt spid="186"/>
                                        </p:tgtEl>
                                        <p:attrNameLst>
                                          <p:attrName>style.visibility</p:attrName>
                                        </p:attrNameLst>
                                      </p:cBhvr>
                                      <p:to>
                                        <p:strVal val="visible"/>
                                      </p:to>
                                    </p:set>
                                    <p:animEffect transition="in" filter="blinds(horizontal)">
                                      <p:cBhvr>
                                        <p:cTn id="544" dur="500"/>
                                        <p:tgtEl>
                                          <p:spTgt spid="186"/>
                                        </p:tgtEl>
                                      </p:cBhvr>
                                    </p:animEffect>
                                  </p:childTnLst>
                                </p:cTn>
                              </p:par>
                              <p:par>
                                <p:cTn id="545" presetID="3" presetClass="entr" presetSubtype="10" fill="hold" grpId="0" nodeType="withEffect">
                                  <p:stCondLst>
                                    <p:cond delay="0"/>
                                  </p:stCondLst>
                                  <p:childTnLst>
                                    <p:set>
                                      <p:cBhvr>
                                        <p:cTn id="546" dur="1" fill="hold">
                                          <p:stCondLst>
                                            <p:cond delay="0"/>
                                          </p:stCondLst>
                                        </p:cTn>
                                        <p:tgtEl>
                                          <p:spTgt spid="187"/>
                                        </p:tgtEl>
                                        <p:attrNameLst>
                                          <p:attrName>style.visibility</p:attrName>
                                        </p:attrNameLst>
                                      </p:cBhvr>
                                      <p:to>
                                        <p:strVal val="visible"/>
                                      </p:to>
                                    </p:set>
                                    <p:animEffect transition="in" filter="blinds(horizontal)">
                                      <p:cBhvr>
                                        <p:cTn id="547" dur="500"/>
                                        <p:tgtEl>
                                          <p:spTgt spid="187"/>
                                        </p:tgtEl>
                                      </p:cBhvr>
                                    </p:animEffect>
                                  </p:childTnLst>
                                </p:cTn>
                              </p:par>
                              <p:par>
                                <p:cTn id="548" presetID="3" presetClass="entr" presetSubtype="10" fill="hold" grpId="0" nodeType="withEffect">
                                  <p:stCondLst>
                                    <p:cond delay="0"/>
                                  </p:stCondLst>
                                  <p:childTnLst>
                                    <p:set>
                                      <p:cBhvr>
                                        <p:cTn id="549" dur="1" fill="hold">
                                          <p:stCondLst>
                                            <p:cond delay="0"/>
                                          </p:stCondLst>
                                        </p:cTn>
                                        <p:tgtEl>
                                          <p:spTgt spid="188"/>
                                        </p:tgtEl>
                                        <p:attrNameLst>
                                          <p:attrName>style.visibility</p:attrName>
                                        </p:attrNameLst>
                                      </p:cBhvr>
                                      <p:to>
                                        <p:strVal val="visible"/>
                                      </p:to>
                                    </p:set>
                                    <p:animEffect transition="in" filter="blinds(horizontal)">
                                      <p:cBhvr>
                                        <p:cTn id="550" dur="500"/>
                                        <p:tgtEl>
                                          <p:spTgt spid="188"/>
                                        </p:tgtEl>
                                      </p:cBhvr>
                                    </p:animEffect>
                                  </p:childTnLst>
                                </p:cTn>
                              </p:par>
                              <p:par>
                                <p:cTn id="551" presetID="3" presetClass="entr" presetSubtype="10" fill="hold" grpId="0" nodeType="withEffect">
                                  <p:stCondLst>
                                    <p:cond delay="0"/>
                                  </p:stCondLst>
                                  <p:childTnLst>
                                    <p:set>
                                      <p:cBhvr>
                                        <p:cTn id="552" dur="1" fill="hold">
                                          <p:stCondLst>
                                            <p:cond delay="0"/>
                                          </p:stCondLst>
                                        </p:cTn>
                                        <p:tgtEl>
                                          <p:spTgt spid="189"/>
                                        </p:tgtEl>
                                        <p:attrNameLst>
                                          <p:attrName>style.visibility</p:attrName>
                                        </p:attrNameLst>
                                      </p:cBhvr>
                                      <p:to>
                                        <p:strVal val="visible"/>
                                      </p:to>
                                    </p:set>
                                    <p:animEffect transition="in" filter="blinds(horizontal)">
                                      <p:cBhvr>
                                        <p:cTn id="553" dur="500"/>
                                        <p:tgtEl>
                                          <p:spTgt spid="189"/>
                                        </p:tgtEl>
                                      </p:cBhvr>
                                    </p:animEffect>
                                  </p:childTnLst>
                                </p:cTn>
                              </p:par>
                              <p:par>
                                <p:cTn id="554" presetID="3" presetClass="entr" presetSubtype="10" fill="hold" grpId="0" nodeType="withEffect">
                                  <p:stCondLst>
                                    <p:cond delay="0"/>
                                  </p:stCondLst>
                                  <p:childTnLst>
                                    <p:set>
                                      <p:cBhvr>
                                        <p:cTn id="555" dur="1" fill="hold">
                                          <p:stCondLst>
                                            <p:cond delay="0"/>
                                          </p:stCondLst>
                                        </p:cTn>
                                        <p:tgtEl>
                                          <p:spTgt spid="190"/>
                                        </p:tgtEl>
                                        <p:attrNameLst>
                                          <p:attrName>style.visibility</p:attrName>
                                        </p:attrNameLst>
                                      </p:cBhvr>
                                      <p:to>
                                        <p:strVal val="visible"/>
                                      </p:to>
                                    </p:set>
                                    <p:animEffect transition="in" filter="blinds(horizontal)">
                                      <p:cBhvr>
                                        <p:cTn id="556" dur="500"/>
                                        <p:tgtEl>
                                          <p:spTgt spid="190"/>
                                        </p:tgtEl>
                                      </p:cBhvr>
                                    </p:animEffect>
                                  </p:childTnLst>
                                </p:cTn>
                              </p:par>
                              <p:par>
                                <p:cTn id="557" presetID="3" presetClass="entr" presetSubtype="10" fill="hold" grpId="0" nodeType="withEffect">
                                  <p:stCondLst>
                                    <p:cond delay="0"/>
                                  </p:stCondLst>
                                  <p:childTnLst>
                                    <p:set>
                                      <p:cBhvr>
                                        <p:cTn id="558" dur="1" fill="hold">
                                          <p:stCondLst>
                                            <p:cond delay="0"/>
                                          </p:stCondLst>
                                        </p:cTn>
                                        <p:tgtEl>
                                          <p:spTgt spid="191"/>
                                        </p:tgtEl>
                                        <p:attrNameLst>
                                          <p:attrName>style.visibility</p:attrName>
                                        </p:attrNameLst>
                                      </p:cBhvr>
                                      <p:to>
                                        <p:strVal val="visible"/>
                                      </p:to>
                                    </p:set>
                                    <p:animEffect transition="in" filter="blinds(horizontal)">
                                      <p:cBhvr>
                                        <p:cTn id="559" dur="500"/>
                                        <p:tgtEl>
                                          <p:spTgt spid="191"/>
                                        </p:tgtEl>
                                      </p:cBhvr>
                                    </p:animEffect>
                                  </p:childTnLst>
                                </p:cTn>
                              </p:par>
                              <p:par>
                                <p:cTn id="560" presetID="3" presetClass="entr" presetSubtype="10" fill="hold" grpId="0" nodeType="withEffect">
                                  <p:stCondLst>
                                    <p:cond delay="0"/>
                                  </p:stCondLst>
                                  <p:childTnLst>
                                    <p:set>
                                      <p:cBhvr>
                                        <p:cTn id="561" dur="1" fill="hold">
                                          <p:stCondLst>
                                            <p:cond delay="0"/>
                                          </p:stCondLst>
                                        </p:cTn>
                                        <p:tgtEl>
                                          <p:spTgt spid="192"/>
                                        </p:tgtEl>
                                        <p:attrNameLst>
                                          <p:attrName>style.visibility</p:attrName>
                                        </p:attrNameLst>
                                      </p:cBhvr>
                                      <p:to>
                                        <p:strVal val="visible"/>
                                      </p:to>
                                    </p:set>
                                    <p:animEffect transition="in" filter="blinds(horizontal)">
                                      <p:cBhvr>
                                        <p:cTn id="562" dur="500"/>
                                        <p:tgtEl>
                                          <p:spTgt spid="192"/>
                                        </p:tgtEl>
                                      </p:cBhvr>
                                    </p:animEffect>
                                  </p:childTnLst>
                                </p:cTn>
                              </p:par>
                              <p:par>
                                <p:cTn id="563" presetID="3" presetClass="entr" presetSubtype="10" fill="hold" grpId="0" nodeType="withEffect">
                                  <p:stCondLst>
                                    <p:cond delay="0"/>
                                  </p:stCondLst>
                                  <p:childTnLst>
                                    <p:set>
                                      <p:cBhvr>
                                        <p:cTn id="564" dur="1" fill="hold">
                                          <p:stCondLst>
                                            <p:cond delay="0"/>
                                          </p:stCondLst>
                                        </p:cTn>
                                        <p:tgtEl>
                                          <p:spTgt spid="193"/>
                                        </p:tgtEl>
                                        <p:attrNameLst>
                                          <p:attrName>style.visibility</p:attrName>
                                        </p:attrNameLst>
                                      </p:cBhvr>
                                      <p:to>
                                        <p:strVal val="visible"/>
                                      </p:to>
                                    </p:set>
                                    <p:animEffect transition="in" filter="blinds(horizontal)">
                                      <p:cBhvr>
                                        <p:cTn id="565" dur="500"/>
                                        <p:tgtEl>
                                          <p:spTgt spid="193"/>
                                        </p:tgtEl>
                                      </p:cBhvr>
                                    </p:animEffect>
                                  </p:childTnLst>
                                </p:cTn>
                              </p:par>
                              <p:par>
                                <p:cTn id="566" presetID="3" presetClass="entr" presetSubtype="10" fill="hold" grpId="0" nodeType="withEffect">
                                  <p:stCondLst>
                                    <p:cond delay="0"/>
                                  </p:stCondLst>
                                  <p:childTnLst>
                                    <p:set>
                                      <p:cBhvr>
                                        <p:cTn id="567" dur="1" fill="hold">
                                          <p:stCondLst>
                                            <p:cond delay="0"/>
                                          </p:stCondLst>
                                        </p:cTn>
                                        <p:tgtEl>
                                          <p:spTgt spid="194"/>
                                        </p:tgtEl>
                                        <p:attrNameLst>
                                          <p:attrName>style.visibility</p:attrName>
                                        </p:attrNameLst>
                                      </p:cBhvr>
                                      <p:to>
                                        <p:strVal val="visible"/>
                                      </p:to>
                                    </p:set>
                                    <p:animEffect transition="in" filter="blinds(horizontal)">
                                      <p:cBhvr>
                                        <p:cTn id="568" dur="500"/>
                                        <p:tgtEl>
                                          <p:spTgt spid="194"/>
                                        </p:tgtEl>
                                      </p:cBhvr>
                                    </p:animEffect>
                                  </p:childTnLst>
                                </p:cTn>
                              </p:par>
                              <p:par>
                                <p:cTn id="569" presetID="3" presetClass="entr" presetSubtype="10" fill="hold" grpId="0" nodeType="withEffect">
                                  <p:stCondLst>
                                    <p:cond delay="0"/>
                                  </p:stCondLst>
                                  <p:childTnLst>
                                    <p:set>
                                      <p:cBhvr>
                                        <p:cTn id="570" dur="1" fill="hold">
                                          <p:stCondLst>
                                            <p:cond delay="0"/>
                                          </p:stCondLst>
                                        </p:cTn>
                                        <p:tgtEl>
                                          <p:spTgt spid="195"/>
                                        </p:tgtEl>
                                        <p:attrNameLst>
                                          <p:attrName>style.visibility</p:attrName>
                                        </p:attrNameLst>
                                      </p:cBhvr>
                                      <p:to>
                                        <p:strVal val="visible"/>
                                      </p:to>
                                    </p:set>
                                    <p:animEffect transition="in" filter="blinds(horizontal)">
                                      <p:cBhvr>
                                        <p:cTn id="571" dur="500"/>
                                        <p:tgtEl>
                                          <p:spTgt spid="195"/>
                                        </p:tgtEl>
                                      </p:cBhvr>
                                    </p:animEffect>
                                  </p:childTnLst>
                                </p:cTn>
                              </p:par>
                              <p:par>
                                <p:cTn id="572" presetID="3" presetClass="entr" presetSubtype="10" fill="hold" grpId="0" nodeType="withEffect">
                                  <p:stCondLst>
                                    <p:cond delay="0"/>
                                  </p:stCondLst>
                                  <p:childTnLst>
                                    <p:set>
                                      <p:cBhvr>
                                        <p:cTn id="573" dur="1" fill="hold">
                                          <p:stCondLst>
                                            <p:cond delay="0"/>
                                          </p:stCondLst>
                                        </p:cTn>
                                        <p:tgtEl>
                                          <p:spTgt spid="196"/>
                                        </p:tgtEl>
                                        <p:attrNameLst>
                                          <p:attrName>style.visibility</p:attrName>
                                        </p:attrNameLst>
                                      </p:cBhvr>
                                      <p:to>
                                        <p:strVal val="visible"/>
                                      </p:to>
                                    </p:set>
                                    <p:animEffect transition="in" filter="blinds(horizontal)">
                                      <p:cBhvr>
                                        <p:cTn id="574" dur="500"/>
                                        <p:tgtEl>
                                          <p:spTgt spid="196"/>
                                        </p:tgtEl>
                                      </p:cBhvr>
                                    </p:animEffect>
                                  </p:childTnLst>
                                </p:cTn>
                              </p:par>
                              <p:par>
                                <p:cTn id="575" presetID="3" presetClass="entr" presetSubtype="10" fill="hold" grpId="0" nodeType="withEffect">
                                  <p:stCondLst>
                                    <p:cond delay="0"/>
                                  </p:stCondLst>
                                  <p:childTnLst>
                                    <p:set>
                                      <p:cBhvr>
                                        <p:cTn id="576" dur="1" fill="hold">
                                          <p:stCondLst>
                                            <p:cond delay="0"/>
                                          </p:stCondLst>
                                        </p:cTn>
                                        <p:tgtEl>
                                          <p:spTgt spid="197"/>
                                        </p:tgtEl>
                                        <p:attrNameLst>
                                          <p:attrName>style.visibility</p:attrName>
                                        </p:attrNameLst>
                                      </p:cBhvr>
                                      <p:to>
                                        <p:strVal val="visible"/>
                                      </p:to>
                                    </p:set>
                                    <p:animEffect transition="in" filter="blinds(horizontal)">
                                      <p:cBhvr>
                                        <p:cTn id="577" dur="500"/>
                                        <p:tgtEl>
                                          <p:spTgt spid="197"/>
                                        </p:tgtEl>
                                      </p:cBhvr>
                                    </p:animEffect>
                                  </p:childTnLst>
                                </p:cTn>
                              </p:par>
                              <p:par>
                                <p:cTn id="578" presetID="3" presetClass="entr" presetSubtype="10" fill="hold" grpId="0" nodeType="withEffect">
                                  <p:stCondLst>
                                    <p:cond delay="0"/>
                                  </p:stCondLst>
                                  <p:childTnLst>
                                    <p:set>
                                      <p:cBhvr>
                                        <p:cTn id="579" dur="1" fill="hold">
                                          <p:stCondLst>
                                            <p:cond delay="0"/>
                                          </p:stCondLst>
                                        </p:cTn>
                                        <p:tgtEl>
                                          <p:spTgt spid="198"/>
                                        </p:tgtEl>
                                        <p:attrNameLst>
                                          <p:attrName>style.visibility</p:attrName>
                                        </p:attrNameLst>
                                      </p:cBhvr>
                                      <p:to>
                                        <p:strVal val="visible"/>
                                      </p:to>
                                    </p:set>
                                    <p:animEffect transition="in" filter="blinds(horizontal)">
                                      <p:cBhvr>
                                        <p:cTn id="580" dur="500"/>
                                        <p:tgtEl>
                                          <p:spTgt spid="198"/>
                                        </p:tgtEl>
                                      </p:cBhvr>
                                    </p:animEffect>
                                  </p:childTnLst>
                                </p:cTn>
                              </p:par>
                              <p:par>
                                <p:cTn id="581" presetID="3" presetClass="entr" presetSubtype="10" fill="hold" grpId="0" nodeType="withEffect">
                                  <p:stCondLst>
                                    <p:cond delay="0"/>
                                  </p:stCondLst>
                                  <p:childTnLst>
                                    <p:set>
                                      <p:cBhvr>
                                        <p:cTn id="582" dur="1" fill="hold">
                                          <p:stCondLst>
                                            <p:cond delay="0"/>
                                          </p:stCondLst>
                                        </p:cTn>
                                        <p:tgtEl>
                                          <p:spTgt spid="199"/>
                                        </p:tgtEl>
                                        <p:attrNameLst>
                                          <p:attrName>style.visibility</p:attrName>
                                        </p:attrNameLst>
                                      </p:cBhvr>
                                      <p:to>
                                        <p:strVal val="visible"/>
                                      </p:to>
                                    </p:set>
                                    <p:animEffect transition="in" filter="blinds(horizontal)">
                                      <p:cBhvr>
                                        <p:cTn id="583" dur="500"/>
                                        <p:tgtEl>
                                          <p:spTgt spid="199"/>
                                        </p:tgtEl>
                                      </p:cBhvr>
                                    </p:animEffect>
                                  </p:childTnLst>
                                </p:cTn>
                              </p:par>
                              <p:par>
                                <p:cTn id="584" presetID="3" presetClass="entr" presetSubtype="10" fill="hold" grpId="0" nodeType="withEffect">
                                  <p:stCondLst>
                                    <p:cond delay="0"/>
                                  </p:stCondLst>
                                  <p:childTnLst>
                                    <p:set>
                                      <p:cBhvr>
                                        <p:cTn id="585" dur="1" fill="hold">
                                          <p:stCondLst>
                                            <p:cond delay="0"/>
                                          </p:stCondLst>
                                        </p:cTn>
                                        <p:tgtEl>
                                          <p:spTgt spid="200"/>
                                        </p:tgtEl>
                                        <p:attrNameLst>
                                          <p:attrName>style.visibility</p:attrName>
                                        </p:attrNameLst>
                                      </p:cBhvr>
                                      <p:to>
                                        <p:strVal val="visible"/>
                                      </p:to>
                                    </p:set>
                                    <p:animEffect transition="in" filter="blinds(horizontal)">
                                      <p:cBhvr>
                                        <p:cTn id="586" dur="500"/>
                                        <p:tgtEl>
                                          <p:spTgt spid="200"/>
                                        </p:tgtEl>
                                      </p:cBhvr>
                                    </p:animEffect>
                                  </p:childTnLst>
                                </p:cTn>
                              </p:par>
                              <p:par>
                                <p:cTn id="587" presetID="3" presetClass="entr" presetSubtype="10" fill="hold" grpId="0" nodeType="withEffect">
                                  <p:stCondLst>
                                    <p:cond delay="0"/>
                                  </p:stCondLst>
                                  <p:childTnLst>
                                    <p:set>
                                      <p:cBhvr>
                                        <p:cTn id="588" dur="1" fill="hold">
                                          <p:stCondLst>
                                            <p:cond delay="0"/>
                                          </p:stCondLst>
                                        </p:cTn>
                                        <p:tgtEl>
                                          <p:spTgt spid="201"/>
                                        </p:tgtEl>
                                        <p:attrNameLst>
                                          <p:attrName>style.visibility</p:attrName>
                                        </p:attrNameLst>
                                      </p:cBhvr>
                                      <p:to>
                                        <p:strVal val="visible"/>
                                      </p:to>
                                    </p:set>
                                    <p:animEffect transition="in" filter="blinds(horizontal)">
                                      <p:cBhvr>
                                        <p:cTn id="589" dur="500"/>
                                        <p:tgtEl>
                                          <p:spTgt spid="201"/>
                                        </p:tgtEl>
                                      </p:cBhvr>
                                    </p:animEffect>
                                  </p:childTnLst>
                                </p:cTn>
                              </p:par>
                              <p:par>
                                <p:cTn id="590" presetID="3" presetClass="entr" presetSubtype="10" fill="hold" grpId="0" nodeType="withEffect">
                                  <p:stCondLst>
                                    <p:cond delay="0"/>
                                  </p:stCondLst>
                                  <p:childTnLst>
                                    <p:set>
                                      <p:cBhvr>
                                        <p:cTn id="591" dur="1" fill="hold">
                                          <p:stCondLst>
                                            <p:cond delay="0"/>
                                          </p:stCondLst>
                                        </p:cTn>
                                        <p:tgtEl>
                                          <p:spTgt spid="202"/>
                                        </p:tgtEl>
                                        <p:attrNameLst>
                                          <p:attrName>style.visibility</p:attrName>
                                        </p:attrNameLst>
                                      </p:cBhvr>
                                      <p:to>
                                        <p:strVal val="visible"/>
                                      </p:to>
                                    </p:set>
                                    <p:animEffect transition="in" filter="blinds(horizontal)">
                                      <p:cBhvr>
                                        <p:cTn id="592" dur="500"/>
                                        <p:tgtEl>
                                          <p:spTgt spid="202"/>
                                        </p:tgtEl>
                                      </p:cBhvr>
                                    </p:animEffect>
                                  </p:childTnLst>
                                </p:cTn>
                              </p:par>
                              <p:par>
                                <p:cTn id="593" presetID="3" presetClass="entr" presetSubtype="10" fill="hold" grpId="0" nodeType="withEffect">
                                  <p:stCondLst>
                                    <p:cond delay="0"/>
                                  </p:stCondLst>
                                  <p:childTnLst>
                                    <p:set>
                                      <p:cBhvr>
                                        <p:cTn id="594" dur="1" fill="hold">
                                          <p:stCondLst>
                                            <p:cond delay="0"/>
                                          </p:stCondLst>
                                        </p:cTn>
                                        <p:tgtEl>
                                          <p:spTgt spid="203"/>
                                        </p:tgtEl>
                                        <p:attrNameLst>
                                          <p:attrName>style.visibility</p:attrName>
                                        </p:attrNameLst>
                                      </p:cBhvr>
                                      <p:to>
                                        <p:strVal val="visible"/>
                                      </p:to>
                                    </p:set>
                                    <p:animEffect transition="in" filter="blinds(horizontal)">
                                      <p:cBhvr>
                                        <p:cTn id="595" dur="500"/>
                                        <p:tgtEl>
                                          <p:spTgt spid="203"/>
                                        </p:tgtEl>
                                      </p:cBhvr>
                                    </p:animEffect>
                                  </p:childTnLst>
                                </p:cTn>
                              </p:par>
                              <p:par>
                                <p:cTn id="596" presetID="3" presetClass="entr" presetSubtype="10" fill="hold" grpId="0" nodeType="withEffect">
                                  <p:stCondLst>
                                    <p:cond delay="0"/>
                                  </p:stCondLst>
                                  <p:childTnLst>
                                    <p:set>
                                      <p:cBhvr>
                                        <p:cTn id="597" dur="1" fill="hold">
                                          <p:stCondLst>
                                            <p:cond delay="0"/>
                                          </p:stCondLst>
                                        </p:cTn>
                                        <p:tgtEl>
                                          <p:spTgt spid="204"/>
                                        </p:tgtEl>
                                        <p:attrNameLst>
                                          <p:attrName>style.visibility</p:attrName>
                                        </p:attrNameLst>
                                      </p:cBhvr>
                                      <p:to>
                                        <p:strVal val="visible"/>
                                      </p:to>
                                    </p:set>
                                    <p:animEffect transition="in" filter="blinds(horizontal)">
                                      <p:cBhvr>
                                        <p:cTn id="598" dur="500"/>
                                        <p:tgtEl>
                                          <p:spTgt spid="204"/>
                                        </p:tgtEl>
                                      </p:cBhvr>
                                    </p:animEffect>
                                  </p:childTnLst>
                                </p:cTn>
                              </p:par>
                              <p:par>
                                <p:cTn id="599" presetID="3" presetClass="entr" presetSubtype="10" fill="hold" grpId="0" nodeType="withEffect">
                                  <p:stCondLst>
                                    <p:cond delay="0"/>
                                  </p:stCondLst>
                                  <p:childTnLst>
                                    <p:set>
                                      <p:cBhvr>
                                        <p:cTn id="600" dur="1" fill="hold">
                                          <p:stCondLst>
                                            <p:cond delay="0"/>
                                          </p:stCondLst>
                                        </p:cTn>
                                        <p:tgtEl>
                                          <p:spTgt spid="205"/>
                                        </p:tgtEl>
                                        <p:attrNameLst>
                                          <p:attrName>style.visibility</p:attrName>
                                        </p:attrNameLst>
                                      </p:cBhvr>
                                      <p:to>
                                        <p:strVal val="visible"/>
                                      </p:to>
                                    </p:set>
                                    <p:animEffect transition="in" filter="blinds(horizontal)">
                                      <p:cBhvr>
                                        <p:cTn id="601" dur="500"/>
                                        <p:tgtEl>
                                          <p:spTgt spid="205"/>
                                        </p:tgtEl>
                                      </p:cBhvr>
                                    </p:animEffect>
                                  </p:childTnLst>
                                </p:cTn>
                              </p:par>
                              <p:par>
                                <p:cTn id="602" presetID="3" presetClass="entr" presetSubtype="10" fill="hold" grpId="0" nodeType="withEffect">
                                  <p:stCondLst>
                                    <p:cond delay="0"/>
                                  </p:stCondLst>
                                  <p:childTnLst>
                                    <p:set>
                                      <p:cBhvr>
                                        <p:cTn id="603" dur="1" fill="hold">
                                          <p:stCondLst>
                                            <p:cond delay="0"/>
                                          </p:stCondLst>
                                        </p:cTn>
                                        <p:tgtEl>
                                          <p:spTgt spid="206"/>
                                        </p:tgtEl>
                                        <p:attrNameLst>
                                          <p:attrName>style.visibility</p:attrName>
                                        </p:attrNameLst>
                                      </p:cBhvr>
                                      <p:to>
                                        <p:strVal val="visible"/>
                                      </p:to>
                                    </p:set>
                                    <p:animEffect transition="in" filter="blinds(horizontal)">
                                      <p:cBhvr>
                                        <p:cTn id="604" dur="500"/>
                                        <p:tgtEl>
                                          <p:spTgt spid="206"/>
                                        </p:tgtEl>
                                      </p:cBhvr>
                                    </p:animEffect>
                                  </p:childTnLst>
                                </p:cTn>
                              </p:par>
                              <p:par>
                                <p:cTn id="605" presetID="3" presetClass="entr" presetSubtype="10" fill="hold" grpId="0" nodeType="withEffect">
                                  <p:stCondLst>
                                    <p:cond delay="0"/>
                                  </p:stCondLst>
                                  <p:childTnLst>
                                    <p:set>
                                      <p:cBhvr>
                                        <p:cTn id="606" dur="1" fill="hold">
                                          <p:stCondLst>
                                            <p:cond delay="0"/>
                                          </p:stCondLst>
                                        </p:cTn>
                                        <p:tgtEl>
                                          <p:spTgt spid="207"/>
                                        </p:tgtEl>
                                        <p:attrNameLst>
                                          <p:attrName>style.visibility</p:attrName>
                                        </p:attrNameLst>
                                      </p:cBhvr>
                                      <p:to>
                                        <p:strVal val="visible"/>
                                      </p:to>
                                    </p:set>
                                    <p:animEffect transition="in" filter="blinds(horizontal)">
                                      <p:cBhvr>
                                        <p:cTn id="607" dur="500"/>
                                        <p:tgtEl>
                                          <p:spTgt spid="207"/>
                                        </p:tgtEl>
                                      </p:cBhvr>
                                    </p:animEffect>
                                  </p:childTnLst>
                                </p:cTn>
                              </p:par>
                              <p:par>
                                <p:cTn id="608" presetID="3" presetClass="entr" presetSubtype="10" fill="hold" grpId="0" nodeType="withEffect">
                                  <p:stCondLst>
                                    <p:cond delay="0"/>
                                  </p:stCondLst>
                                  <p:childTnLst>
                                    <p:set>
                                      <p:cBhvr>
                                        <p:cTn id="609" dur="1" fill="hold">
                                          <p:stCondLst>
                                            <p:cond delay="0"/>
                                          </p:stCondLst>
                                        </p:cTn>
                                        <p:tgtEl>
                                          <p:spTgt spid="208"/>
                                        </p:tgtEl>
                                        <p:attrNameLst>
                                          <p:attrName>style.visibility</p:attrName>
                                        </p:attrNameLst>
                                      </p:cBhvr>
                                      <p:to>
                                        <p:strVal val="visible"/>
                                      </p:to>
                                    </p:set>
                                    <p:animEffect transition="in" filter="blinds(horizontal)">
                                      <p:cBhvr>
                                        <p:cTn id="610" dur="500"/>
                                        <p:tgtEl>
                                          <p:spTgt spid="208"/>
                                        </p:tgtEl>
                                      </p:cBhvr>
                                    </p:animEffect>
                                  </p:childTnLst>
                                </p:cTn>
                              </p:par>
                              <p:par>
                                <p:cTn id="611" presetID="3" presetClass="entr" presetSubtype="10" fill="hold" grpId="0" nodeType="withEffect">
                                  <p:stCondLst>
                                    <p:cond delay="0"/>
                                  </p:stCondLst>
                                  <p:childTnLst>
                                    <p:set>
                                      <p:cBhvr>
                                        <p:cTn id="612" dur="1" fill="hold">
                                          <p:stCondLst>
                                            <p:cond delay="0"/>
                                          </p:stCondLst>
                                        </p:cTn>
                                        <p:tgtEl>
                                          <p:spTgt spid="209"/>
                                        </p:tgtEl>
                                        <p:attrNameLst>
                                          <p:attrName>style.visibility</p:attrName>
                                        </p:attrNameLst>
                                      </p:cBhvr>
                                      <p:to>
                                        <p:strVal val="visible"/>
                                      </p:to>
                                    </p:set>
                                    <p:animEffect transition="in" filter="blinds(horizontal)">
                                      <p:cBhvr>
                                        <p:cTn id="613"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0" y="457200"/>
            <a:ext cx="9448800" cy="914400"/>
          </a:xfrm>
        </p:spPr>
        <p:txBody>
          <a:bodyPr/>
          <a:lstStyle/>
          <a:p>
            <a:r>
              <a:rPr lang="en-US" sz="2700" b="1" u="sng" dirty="0" smtClean="0"/>
              <a:t>VI. </a:t>
            </a:r>
            <a:r>
              <a:rPr lang="en-US" sz="2800" b="1" u="sng" dirty="0" smtClean="0"/>
              <a:t>Seven Types of Organic Reactions</a:t>
            </a:r>
            <a:r>
              <a:rPr lang="en-US" sz="2800" dirty="0" smtClean="0"/>
              <a:t/>
            </a:r>
            <a:br>
              <a:rPr lang="en-US" sz="2800" dirty="0" smtClean="0"/>
            </a:br>
            <a:r>
              <a:rPr lang="en-US" sz="2700" dirty="0" smtClean="0"/>
              <a:t/>
            </a:r>
            <a:br>
              <a:rPr lang="en-US" sz="2700" dirty="0" smtClean="0"/>
            </a:br>
            <a:r>
              <a:rPr lang="en-US" sz="2700" dirty="0" smtClean="0"/>
              <a:t> </a:t>
            </a:r>
            <a:endParaRPr lang="en-US" sz="2700" dirty="0"/>
          </a:p>
        </p:txBody>
      </p:sp>
      <p:sp>
        <p:nvSpPr>
          <p:cNvPr id="4" name="Content Placeholder 3"/>
          <p:cNvSpPr>
            <a:spLocks noGrp="1"/>
          </p:cNvSpPr>
          <p:nvPr>
            <p:ph idx="1"/>
          </p:nvPr>
        </p:nvSpPr>
        <p:spPr>
          <a:xfrm>
            <a:off x="304800" y="838200"/>
            <a:ext cx="8839200" cy="2362200"/>
          </a:xfrm>
        </p:spPr>
        <p:txBody>
          <a:bodyPr/>
          <a:lstStyle/>
          <a:p>
            <a:pPr lvl="3" indent="-1600200" algn="l">
              <a:buNone/>
            </a:pPr>
            <a:r>
              <a:rPr lang="en-US" sz="2400" b="1" dirty="0" smtClean="0"/>
              <a:t>2.  </a:t>
            </a:r>
            <a:r>
              <a:rPr lang="en-US" sz="2400" b="1" u="sng" dirty="0" smtClean="0"/>
              <a:t>Addition Reactions</a:t>
            </a:r>
            <a:r>
              <a:rPr lang="en-US" sz="2400" b="1" dirty="0" smtClean="0"/>
              <a:t>: </a:t>
            </a:r>
            <a:endParaRPr lang="en-US" sz="2400" dirty="0" smtClean="0"/>
          </a:p>
          <a:p>
            <a:pPr algn="l"/>
            <a:endParaRPr lang="en-US" sz="2400" dirty="0" smtClean="0"/>
          </a:p>
          <a:p>
            <a:pPr lvl="0" algn="l"/>
            <a:r>
              <a:rPr lang="en-US" sz="2400" dirty="0" smtClean="0"/>
              <a:t>Involve </a:t>
            </a:r>
            <a:r>
              <a:rPr lang="en-US" sz="2400" u="sng" dirty="0" smtClean="0"/>
              <a:t>________________</a:t>
            </a:r>
            <a:r>
              <a:rPr lang="en-US" sz="2400" dirty="0" smtClean="0"/>
              <a:t> hydrocarbons (</a:t>
            </a:r>
            <a:r>
              <a:rPr lang="en-US" sz="2400" b="1" dirty="0" smtClean="0"/>
              <a:t>__________________</a:t>
            </a:r>
            <a:r>
              <a:rPr lang="en-US" sz="2400" dirty="0" smtClean="0"/>
              <a:t>)</a:t>
            </a:r>
          </a:p>
          <a:p>
            <a:pPr algn="l"/>
            <a:endParaRPr lang="en-US" sz="2400" dirty="0" smtClean="0"/>
          </a:p>
          <a:p>
            <a:pPr lvl="0" algn="l"/>
            <a:r>
              <a:rPr lang="en-US" sz="2400" b="1" dirty="0" smtClean="0"/>
              <a:t>________________</a:t>
            </a:r>
            <a:r>
              <a:rPr lang="en-US" sz="2400" dirty="0" smtClean="0"/>
              <a:t> bond is broke to form a </a:t>
            </a:r>
            <a:r>
              <a:rPr lang="en-US" sz="2400" b="1" dirty="0" smtClean="0"/>
              <a:t>__________________</a:t>
            </a:r>
            <a:endParaRPr lang="en-US" sz="2400" dirty="0" smtClean="0"/>
          </a:p>
          <a:p>
            <a:pPr marL="457200" lvl="0" indent="-457200" algn="l">
              <a:buNone/>
            </a:pPr>
            <a:endParaRPr lang="en-US" sz="2400" dirty="0" smtClean="0"/>
          </a:p>
        </p:txBody>
      </p:sp>
      <p:sp>
        <p:nvSpPr>
          <p:cNvPr id="3075" name="Rectangle 3"/>
          <p:cNvSpPr>
            <a:spLocks noChangeArrowheads="1"/>
          </p:cNvSpPr>
          <p:nvPr/>
        </p:nvSpPr>
        <p:spPr bwMode="auto">
          <a:xfrm>
            <a:off x="4572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 name="TextBox 9"/>
          <p:cNvSpPr txBox="1"/>
          <p:nvPr/>
        </p:nvSpPr>
        <p:spPr>
          <a:xfrm>
            <a:off x="1752600" y="1676400"/>
            <a:ext cx="2667000" cy="430887"/>
          </a:xfrm>
          <a:prstGeom prst="rect">
            <a:avLst/>
          </a:prstGeom>
          <a:noFill/>
        </p:spPr>
        <p:txBody>
          <a:bodyPr wrap="square" rtlCol="0">
            <a:spAutoFit/>
          </a:bodyPr>
          <a:lstStyle/>
          <a:p>
            <a:r>
              <a:rPr lang="en-US" sz="2200" b="1" dirty="0" smtClean="0">
                <a:solidFill>
                  <a:srgbClr val="FF0000"/>
                </a:solidFill>
              </a:rPr>
              <a:t>UNSATURATED</a:t>
            </a:r>
            <a:endParaRPr lang="en-US" sz="2200" b="1" baseline="-25000" dirty="0">
              <a:solidFill>
                <a:srgbClr val="FF0000"/>
              </a:solidFill>
            </a:endParaRPr>
          </a:p>
        </p:txBody>
      </p:sp>
      <p:pic>
        <p:nvPicPr>
          <p:cNvPr id="9" name="Picture 2" descr="http://upload.wikimedia.org/wikipedia/commons/a/aa/Chlorine_and_etene_addition.png"/>
          <p:cNvPicPr>
            <a:picLocks noChangeAspect="1" noChangeArrowheads="1"/>
          </p:cNvPicPr>
          <p:nvPr/>
        </p:nvPicPr>
        <p:blipFill>
          <a:blip r:embed="rId3" cstate="print"/>
          <a:srcRect/>
          <a:stretch>
            <a:fillRect/>
          </a:stretch>
        </p:blipFill>
        <p:spPr bwMode="auto">
          <a:xfrm>
            <a:off x="1371600" y="4038600"/>
            <a:ext cx="6843764" cy="1495426"/>
          </a:xfrm>
          <a:prstGeom prst="rect">
            <a:avLst/>
          </a:prstGeom>
          <a:noFill/>
        </p:spPr>
      </p:pic>
      <p:sp>
        <p:nvSpPr>
          <p:cNvPr id="14" name="TextBox 13"/>
          <p:cNvSpPr txBox="1"/>
          <p:nvPr/>
        </p:nvSpPr>
        <p:spPr>
          <a:xfrm>
            <a:off x="6248400" y="1295400"/>
            <a:ext cx="2667000" cy="769441"/>
          </a:xfrm>
          <a:prstGeom prst="rect">
            <a:avLst/>
          </a:prstGeom>
          <a:noFill/>
        </p:spPr>
        <p:txBody>
          <a:bodyPr wrap="square" rtlCol="0">
            <a:spAutoFit/>
          </a:bodyPr>
          <a:lstStyle/>
          <a:p>
            <a:r>
              <a:rPr lang="en-US" sz="2200" b="1" dirty="0" smtClean="0">
                <a:solidFill>
                  <a:srgbClr val="FF0000"/>
                </a:solidFill>
              </a:rPr>
              <a:t>ALKENES/</a:t>
            </a:r>
          </a:p>
          <a:p>
            <a:r>
              <a:rPr lang="en-US" sz="2200" b="1" dirty="0" smtClean="0">
                <a:solidFill>
                  <a:srgbClr val="FF0000"/>
                </a:solidFill>
              </a:rPr>
              <a:t>ALKYNES</a:t>
            </a:r>
            <a:endParaRPr lang="en-US" sz="2200" b="1" baseline="-25000" dirty="0">
              <a:solidFill>
                <a:srgbClr val="FF0000"/>
              </a:solidFill>
            </a:endParaRPr>
          </a:p>
        </p:txBody>
      </p:sp>
      <p:sp>
        <p:nvSpPr>
          <p:cNvPr id="15" name="TextBox 14"/>
          <p:cNvSpPr txBox="1"/>
          <p:nvPr/>
        </p:nvSpPr>
        <p:spPr>
          <a:xfrm>
            <a:off x="838200" y="2590800"/>
            <a:ext cx="2667000" cy="430887"/>
          </a:xfrm>
          <a:prstGeom prst="rect">
            <a:avLst/>
          </a:prstGeom>
          <a:noFill/>
        </p:spPr>
        <p:txBody>
          <a:bodyPr wrap="square" rtlCol="0">
            <a:spAutoFit/>
          </a:bodyPr>
          <a:lstStyle/>
          <a:p>
            <a:r>
              <a:rPr lang="en-US" sz="2200" b="1" dirty="0" smtClean="0">
                <a:solidFill>
                  <a:srgbClr val="FF0000"/>
                </a:solidFill>
              </a:rPr>
              <a:t>DOUBLE/TRIPLE</a:t>
            </a:r>
            <a:endParaRPr lang="en-US" sz="2200" b="1" baseline="-25000" dirty="0">
              <a:solidFill>
                <a:srgbClr val="FF0000"/>
              </a:solidFill>
            </a:endParaRPr>
          </a:p>
        </p:txBody>
      </p:sp>
      <p:sp>
        <p:nvSpPr>
          <p:cNvPr id="16" name="TextBox 15"/>
          <p:cNvSpPr txBox="1"/>
          <p:nvPr/>
        </p:nvSpPr>
        <p:spPr>
          <a:xfrm>
            <a:off x="6477000" y="2590800"/>
            <a:ext cx="2667000" cy="430887"/>
          </a:xfrm>
          <a:prstGeom prst="rect">
            <a:avLst/>
          </a:prstGeom>
          <a:noFill/>
        </p:spPr>
        <p:txBody>
          <a:bodyPr wrap="square" rtlCol="0">
            <a:spAutoFit/>
          </a:bodyPr>
          <a:lstStyle/>
          <a:p>
            <a:r>
              <a:rPr lang="en-US" sz="2200" b="1" dirty="0" smtClean="0">
                <a:solidFill>
                  <a:srgbClr val="FF0000"/>
                </a:solidFill>
              </a:rPr>
              <a:t>HALOCARBON</a:t>
            </a:r>
            <a:endParaRPr lang="en-US" sz="2200" b="1" baseline="-25000" dirty="0">
              <a:solidFill>
                <a:srgbClr val="FF0000"/>
              </a:solidFill>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0" y="457200"/>
            <a:ext cx="9448800" cy="914400"/>
          </a:xfrm>
        </p:spPr>
        <p:txBody>
          <a:bodyPr/>
          <a:lstStyle/>
          <a:p>
            <a:r>
              <a:rPr lang="en-US" sz="2700" b="1" u="sng" dirty="0" smtClean="0"/>
              <a:t>VI. </a:t>
            </a:r>
            <a:r>
              <a:rPr lang="en-US" sz="2800" b="1" u="sng" dirty="0" smtClean="0"/>
              <a:t>Seven Types of Organic Reactions</a:t>
            </a:r>
            <a:r>
              <a:rPr lang="en-US" sz="2800" dirty="0" smtClean="0"/>
              <a:t/>
            </a:r>
            <a:br>
              <a:rPr lang="en-US" sz="2800" dirty="0" smtClean="0"/>
            </a:br>
            <a:r>
              <a:rPr lang="en-US" sz="2700" dirty="0" smtClean="0"/>
              <a:t/>
            </a:r>
            <a:br>
              <a:rPr lang="en-US" sz="2700" dirty="0" smtClean="0"/>
            </a:br>
            <a:r>
              <a:rPr lang="en-US" sz="2700" dirty="0" smtClean="0"/>
              <a:t> </a:t>
            </a:r>
            <a:endParaRPr lang="en-US" sz="2700" dirty="0"/>
          </a:p>
        </p:txBody>
      </p:sp>
      <p:sp>
        <p:nvSpPr>
          <p:cNvPr id="4" name="Content Placeholder 3"/>
          <p:cNvSpPr>
            <a:spLocks noGrp="1"/>
          </p:cNvSpPr>
          <p:nvPr>
            <p:ph idx="1"/>
          </p:nvPr>
        </p:nvSpPr>
        <p:spPr>
          <a:xfrm>
            <a:off x="304800" y="533400"/>
            <a:ext cx="8839200" cy="2362200"/>
          </a:xfrm>
        </p:spPr>
        <p:txBody>
          <a:bodyPr/>
          <a:lstStyle/>
          <a:p>
            <a:pPr lvl="0" algn="l">
              <a:buNone/>
            </a:pPr>
            <a:endParaRPr lang="en-US" sz="1000" dirty="0" smtClean="0"/>
          </a:p>
          <a:p>
            <a:pPr lvl="0" algn="l">
              <a:buNone/>
            </a:pPr>
            <a:r>
              <a:rPr lang="en-US" sz="2200" b="1" dirty="0" smtClean="0"/>
              <a:t>2.   </a:t>
            </a:r>
            <a:r>
              <a:rPr lang="en-US" sz="2200" b="1" u="sng" dirty="0" smtClean="0"/>
              <a:t>Addition Reactions</a:t>
            </a:r>
            <a:r>
              <a:rPr lang="en-US" sz="2200" b="1" dirty="0" smtClean="0"/>
              <a:t>: </a:t>
            </a:r>
            <a:endParaRPr lang="en-US" sz="2200" dirty="0" smtClean="0"/>
          </a:p>
          <a:p>
            <a:pPr lvl="0" algn="l">
              <a:buNone/>
            </a:pPr>
            <a:r>
              <a:rPr lang="en-US" sz="2200" b="1" dirty="0" smtClean="0"/>
              <a:t> </a:t>
            </a:r>
            <a:endParaRPr lang="en-US" sz="2200" dirty="0" smtClean="0"/>
          </a:p>
          <a:p>
            <a:pPr lvl="0" algn="l">
              <a:buNone/>
            </a:pPr>
            <a:endParaRPr lang="en-US" sz="2400" dirty="0" smtClean="0"/>
          </a:p>
          <a:p>
            <a:pPr marL="457200" lvl="0" indent="-457200" algn="l">
              <a:buNone/>
            </a:pPr>
            <a:endParaRPr lang="en-US" sz="2200" dirty="0" smtClean="0"/>
          </a:p>
        </p:txBody>
      </p:sp>
      <p:sp>
        <p:nvSpPr>
          <p:cNvPr id="3075" name="Rectangle 3"/>
          <p:cNvSpPr>
            <a:spLocks noChangeArrowheads="1"/>
          </p:cNvSpPr>
          <p:nvPr/>
        </p:nvSpPr>
        <p:spPr bwMode="auto">
          <a:xfrm>
            <a:off x="4572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aphicFrame>
        <p:nvGraphicFramePr>
          <p:cNvPr id="9" name="Table 8"/>
          <p:cNvGraphicFramePr>
            <a:graphicFrameLocks noGrp="1"/>
          </p:cNvGraphicFramePr>
          <p:nvPr/>
        </p:nvGraphicFramePr>
        <p:xfrm>
          <a:off x="609600" y="1219200"/>
          <a:ext cx="7848600" cy="5410200"/>
        </p:xfrm>
        <a:graphic>
          <a:graphicData uri="http://schemas.openxmlformats.org/drawingml/2006/table">
            <a:tbl>
              <a:tblPr/>
              <a:tblGrid>
                <a:gridCol w="7848600"/>
              </a:tblGrid>
              <a:tr h="2705100">
                <a:tc>
                  <a:txBody>
                    <a:bodyPr/>
                    <a:lstStyle/>
                    <a:p>
                      <a:pPr marL="0" marR="0">
                        <a:spcBef>
                          <a:spcPts val="0"/>
                        </a:spcBef>
                        <a:spcAft>
                          <a:spcPts val="0"/>
                        </a:spcAft>
                      </a:pPr>
                      <a:r>
                        <a:rPr lang="en-US" sz="2400" b="1" dirty="0">
                          <a:latin typeface="Times"/>
                          <a:ea typeface="Times"/>
                          <a:cs typeface="Times New Roman"/>
                        </a:rPr>
                        <a:t>Example</a:t>
                      </a:r>
                      <a:r>
                        <a:rPr lang="en-US" sz="2400" dirty="0">
                          <a:latin typeface="Times"/>
                          <a:ea typeface="Times"/>
                          <a:cs typeface="Times New Roman"/>
                        </a:rPr>
                        <a:t>: </a:t>
                      </a:r>
                    </a:p>
                    <a:p>
                      <a:pPr marL="0" marR="0" algn="l">
                        <a:spcBef>
                          <a:spcPts val="0"/>
                        </a:spcBef>
                        <a:spcAft>
                          <a:spcPts val="0"/>
                        </a:spcAft>
                      </a:pPr>
                      <a:r>
                        <a:rPr lang="en-US" sz="2200" kern="1200" dirty="0" smtClean="0">
                          <a:solidFill>
                            <a:schemeClr val="tx1"/>
                          </a:solidFill>
                          <a:latin typeface="+mn-lt"/>
                          <a:ea typeface="+mn-ea"/>
                          <a:cs typeface="+mn-cs"/>
                        </a:rPr>
                        <a:t>                     CH</a:t>
                      </a:r>
                      <a:r>
                        <a:rPr lang="en-US" sz="2200" kern="1200" baseline="-25000" dirty="0" smtClean="0">
                          <a:solidFill>
                            <a:schemeClr val="tx1"/>
                          </a:solidFill>
                          <a:latin typeface="+mn-lt"/>
                          <a:ea typeface="+mn-ea"/>
                          <a:cs typeface="+mn-cs"/>
                        </a:rPr>
                        <a:t>3</a:t>
                      </a:r>
                      <a:r>
                        <a:rPr lang="en-US" sz="2200" kern="1200" dirty="0" smtClean="0">
                          <a:solidFill>
                            <a:schemeClr val="tx1"/>
                          </a:solidFill>
                          <a:latin typeface="+mn-lt"/>
                          <a:ea typeface="+mn-ea"/>
                          <a:cs typeface="+mn-cs"/>
                        </a:rPr>
                        <a:t>CH</a:t>
                      </a:r>
                      <a:r>
                        <a:rPr lang="en-US" sz="2200" kern="1200" baseline="-25000" dirty="0" smtClean="0">
                          <a:solidFill>
                            <a:schemeClr val="tx1"/>
                          </a:solidFill>
                          <a:latin typeface="+mn-lt"/>
                          <a:ea typeface="+mn-ea"/>
                          <a:cs typeface="+mn-cs"/>
                        </a:rPr>
                        <a:t>2</a:t>
                      </a:r>
                      <a:r>
                        <a:rPr lang="en-US" sz="2200" kern="1200" dirty="0" smtClean="0">
                          <a:solidFill>
                            <a:schemeClr val="tx1"/>
                          </a:solidFill>
                          <a:latin typeface="+mn-lt"/>
                          <a:ea typeface="+mn-ea"/>
                          <a:cs typeface="+mn-cs"/>
                        </a:rPr>
                        <a:t>CHCH</a:t>
                      </a:r>
                      <a:r>
                        <a:rPr lang="en-US" sz="2200" kern="1200" baseline="-25000" dirty="0" smtClean="0">
                          <a:solidFill>
                            <a:schemeClr val="tx1"/>
                          </a:solidFill>
                          <a:latin typeface="+mn-lt"/>
                          <a:ea typeface="+mn-ea"/>
                          <a:cs typeface="+mn-cs"/>
                        </a:rPr>
                        <a:t>2</a:t>
                      </a:r>
                      <a:r>
                        <a:rPr lang="en-US" sz="2200" kern="1200" dirty="0" smtClean="0">
                          <a:solidFill>
                            <a:schemeClr val="tx1"/>
                          </a:solidFill>
                          <a:latin typeface="+mn-lt"/>
                          <a:ea typeface="+mn-ea"/>
                          <a:cs typeface="+mn-cs"/>
                        </a:rPr>
                        <a:t> + Br</a:t>
                      </a:r>
                      <a:r>
                        <a:rPr lang="en-US" sz="2200" kern="1200" baseline="-25000" dirty="0" smtClean="0">
                          <a:solidFill>
                            <a:schemeClr val="tx1"/>
                          </a:solidFill>
                          <a:latin typeface="+mn-lt"/>
                          <a:ea typeface="+mn-ea"/>
                          <a:cs typeface="+mn-cs"/>
                        </a:rPr>
                        <a:t>2</a:t>
                      </a:r>
                      <a:r>
                        <a:rPr lang="en-US" sz="2200" kern="1200" dirty="0" smtClean="0">
                          <a:solidFill>
                            <a:schemeClr val="tx1"/>
                          </a:solidFill>
                          <a:latin typeface="+mn-lt"/>
                          <a:ea typeface="+mn-ea"/>
                          <a:cs typeface="+mn-cs"/>
                        </a:rPr>
                        <a:t> </a:t>
                      </a:r>
                      <a:r>
                        <a:rPr lang="en-US" sz="2200" kern="1200" dirty="0" smtClean="0">
                          <a:solidFill>
                            <a:schemeClr val="tx1"/>
                          </a:solidFill>
                          <a:latin typeface="+mn-lt"/>
                          <a:ea typeface="+mn-ea"/>
                          <a:cs typeface="+mn-cs"/>
                          <a:sym typeface="Wingdings"/>
                        </a:rPr>
                        <a:t></a:t>
                      </a:r>
                      <a:endParaRPr lang="en-US" sz="2200" dirty="0">
                        <a:latin typeface="Times"/>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5100">
                <a:tc>
                  <a:txBody>
                    <a:bodyPr/>
                    <a:lstStyle/>
                    <a:p>
                      <a:pPr marL="0" marR="0">
                        <a:spcBef>
                          <a:spcPts val="0"/>
                        </a:spcBef>
                        <a:spcAft>
                          <a:spcPts val="0"/>
                        </a:spcAft>
                      </a:pPr>
                      <a:r>
                        <a:rPr lang="en-US" sz="2400" b="1" dirty="0">
                          <a:latin typeface="Times"/>
                          <a:ea typeface="Times"/>
                          <a:cs typeface="Times New Roman"/>
                        </a:rPr>
                        <a:t>Example</a:t>
                      </a:r>
                      <a:r>
                        <a:rPr lang="en-US" sz="2400" dirty="0">
                          <a:latin typeface="Times"/>
                          <a:ea typeface="Times"/>
                          <a:cs typeface="Times New Roman"/>
                        </a:rPr>
                        <a:t>: </a:t>
                      </a:r>
                    </a:p>
                    <a:p>
                      <a:pPr marL="0" marR="0">
                        <a:spcBef>
                          <a:spcPts val="0"/>
                        </a:spcBef>
                        <a:spcAft>
                          <a:spcPts val="0"/>
                        </a:spcAft>
                      </a:pPr>
                      <a:r>
                        <a:rPr lang="en-US" sz="2200" dirty="0" smtClean="0">
                          <a:latin typeface="Times"/>
                          <a:ea typeface="Times"/>
                          <a:cs typeface="Times New Roman"/>
                        </a:rPr>
                        <a:t>                   </a:t>
                      </a:r>
                      <a:r>
                        <a:rPr lang="en-US" sz="2200" baseline="0" dirty="0" smtClean="0">
                          <a:latin typeface="Times"/>
                          <a:ea typeface="Times"/>
                          <a:cs typeface="Times New Roman"/>
                        </a:rPr>
                        <a:t>     </a:t>
                      </a:r>
                      <a:r>
                        <a:rPr lang="en-US" sz="2200" kern="1200" dirty="0" smtClean="0">
                          <a:solidFill>
                            <a:schemeClr val="tx1"/>
                          </a:solidFill>
                          <a:latin typeface="+mn-lt"/>
                          <a:ea typeface="+mn-ea"/>
                          <a:cs typeface="+mn-cs"/>
                        </a:rPr>
                        <a:t>CH</a:t>
                      </a:r>
                      <a:r>
                        <a:rPr lang="en-US" sz="2200" kern="1200" baseline="-25000" dirty="0" smtClean="0">
                          <a:solidFill>
                            <a:schemeClr val="tx1"/>
                          </a:solidFill>
                          <a:latin typeface="+mn-lt"/>
                          <a:ea typeface="+mn-ea"/>
                          <a:cs typeface="+mn-cs"/>
                        </a:rPr>
                        <a:t>2</a:t>
                      </a:r>
                      <a:r>
                        <a:rPr lang="en-US" sz="2200" kern="1200" dirty="0" smtClean="0">
                          <a:solidFill>
                            <a:schemeClr val="tx1"/>
                          </a:solidFill>
                          <a:latin typeface="+mn-lt"/>
                          <a:ea typeface="+mn-ea"/>
                          <a:cs typeface="+mn-cs"/>
                        </a:rPr>
                        <a:t>CH</a:t>
                      </a:r>
                      <a:r>
                        <a:rPr lang="en-US" sz="2200" kern="1200" baseline="-25000" dirty="0" smtClean="0">
                          <a:solidFill>
                            <a:schemeClr val="tx1"/>
                          </a:solidFill>
                          <a:latin typeface="+mn-lt"/>
                          <a:ea typeface="+mn-ea"/>
                          <a:cs typeface="+mn-cs"/>
                        </a:rPr>
                        <a:t>2</a:t>
                      </a:r>
                      <a:r>
                        <a:rPr lang="en-US" sz="2200" kern="1200" dirty="0" smtClean="0">
                          <a:solidFill>
                            <a:schemeClr val="tx1"/>
                          </a:solidFill>
                          <a:latin typeface="+mn-lt"/>
                          <a:ea typeface="+mn-ea"/>
                          <a:cs typeface="+mn-cs"/>
                        </a:rPr>
                        <a:t> + I</a:t>
                      </a:r>
                      <a:r>
                        <a:rPr lang="en-US" sz="2200" kern="1200" baseline="-25000" dirty="0" smtClean="0">
                          <a:solidFill>
                            <a:schemeClr val="tx1"/>
                          </a:solidFill>
                          <a:latin typeface="+mn-lt"/>
                          <a:ea typeface="+mn-ea"/>
                          <a:cs typeface="+mn-cs"/>
                        </a:rPr>
                        <a:t>2</a:t>
                      </a:r>
                      <a:r>
                        <a:rPr lang="en-US" sz="2200" kern="1200" dirty="0" smtClean="0">
                          <a:solidFill>
                            <a:schemeClr val="tx1"/>
                          </a:solidFill>
                          <a:latin typeface="+mn-lt"/>
                          <a:ea typeface="+mn-ea"/>
                          <a:cs typeface="+mn-cs"/>
                        </a:rPr>
                        <a:t> </a:t>
                      </a:r>
                      <a:r>
                        <a:rPr lang="en-US" sz="2200" kern="1200" dirty="0" smtClean="0">
                          <a:solidFill>
                            <a:schemeClr val="tx1"/>
                          </a:solidFill>
                          <a:latin typeface="+mn-lt"/>
                          <a:ea typeface="+mn-ea"/>
                          <a:cs typeface="+mn-cs"/>
                          <a:sym typeface="Wingdings"/>
                        </a:rPr>
                        <a:t></a:t>
                      </a:r>
                      <a:endParaRPr lang="en-US" sz="2200" dirty="0">
                        <a:latin typeface="Times"/>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SMARTInkAnnotation0"/>
          <p:cNvSpPr/>
          <p:nvPr/>
        </p:nvSpPr>
        <p:spPr bwMode="auto">
          <a:xfrm>
            <a:off x="1622912" y="2661447"/>
            <a:ext cx="133438" cy="230352"/>
          </a:xfrm>
          <a:custGeom>
            <a:avLst/>
            <a:gdLst/>
            <a:ahLst/>
            <a:cxnLst/>
            <a:rect l="0" t="0" r="0" b="0"/>
            <a:pathLst>
              <a:path w="133438" h="230352">
                <a:moveTo>
                  <a:pt x="97683" y="17459"/>
                </a:moveTo>
                <a:lnTo>
                  <a:pt x="97683" y="4156"/>
                </a:lnTo>
                <a:lnTo>
                  <a:pt x="96690" y="2638"/>
                </a:lnTo>
                <a:lnTo>
                  <a:pt x="95034" y="1625"/>
                </a:lnTo>
                <a:lnTo>
                  <a:pt x="92938" y="950"/>
                </a:lnTo>
                <a:lnTo>
                  <a:pt x="90547" y="500"/>
                </a:lnTo>
                <a:lnTo>
                  <a:pt x="87960" y="200"/>
                </a:lnTo>
                <a:lnTo>
                  <a:pt x="85242" y="0"/>
                </a:lnTo>
                <a:lnTo>
                  <a:pt x="82437" y="858"/>
                </a:lnTo>
                <a:lnTo>
                  <a:pt x="79573" y="2423"/>
                </a:lnTo>
                <a:lnTo>
                  <a:pt x="76671" y="4459"/>
                </a:lnTo>
                <a:lnTo>
                  <a:pt x="73743" y="6808"/>
                </a:lnTo>
                <a:lnTo>
                  <a:pt x="70798" y="9366"/>
                </a:lnTo>
                <a:lnTo>
                  <a:pt x="67842" y="12063"/>
                </a:lnTo>
                <a:lnTo>
                  <a:pt x="61908" y="17707"/>
                </a:lnTo>
                <a:lnTo>
                  <a:pt x="45261" y="34154"/>
                </a:lnTo>
                <a:lnTo>
                  <a:pt x="40885" y="39504"/>
                </a:lnTo>
                <a:lnTo>
                  <a:pt x="36975" y="45053"/>
                </a:lnTo>
                <a:lnTo>
                  <a:pt x="33375" y="50738"/>
                </a:lnTo>
                <a:lnTo>
                  <a:pt x="28988" y="56512"/>
                </a:lnTo>
                <a:lnTo>
                  <a:pt x="24077" y="62346"/>
                </a:lnTo>
                <a:lnTo>
                  <a:pt x="18817" y="68219"/>
                </a:lnTo>
                <a:lnTo>
                  <a:pt x="14318" y="75112"/>
                </a:lnTo>
                <a:lnTo>
                  <a:pt x="10324" y="82683"/>
                </a:lnTo>
                <a:lnTo>
                  <a:pt x="6669" y="90707"/>
                </a:lnTo>
                <a:lnTo>
                  <a:pt x="4232" y="99033"/>
                </a:lnTo>
                <a:lnTo>
                  <a:pt x="2608" y="107561"/>
                </a:lnTo>
                <a:lnTo>
                  <a:pt x="1525" y="116222"/>
                </a:lnTo>
                <a:lnTo>
                  <a:pt x="803" y="124973"/>
                </a:lnTo>
                <a:lnTo>
                  <a:pt x="321" y="133783"/>
                </a:lnTo>
                <a:lnTo>
                  <a:pt x="0" y="142634"/>
                </a:lnTo>
                <a:lnTo>
                  <a:pt x="780" y="150518"/>
                </a:lnTo>
                <a:lnTo>
                  <a:pt x="2292" y="157759"/>
                </a:lnTo>
                <a:lnTo>
                  <a:pt x="4294" y="164570"/>
                </a:lnTo>
                <a:lnTo>
                  <a:pt x="11856" y="188378"/>
                </a:lnTo>
                <a:lnTo>
                  <a:pt x="15636" y="194905"/>
                </a:lnTo>
                <a:lnTo>
                  <a:pt x="20142" y="200248"/>
                </a:lnTo>
                <a:lnTo>
                  <a:pt x="25132" y="204803"/>
                </a:lnTo>
                <a:lnTo>
                  <a:pt x="30445" y="208831"/>
                </a:lnTo>
                <a:lnTo>
                  <a:pt x="35974" y="212509"/>
                </a:lnTo>
                <a:lnTo>
                  <a:pt x="41646" y="215954"/>
                </a:lnTo>
                <a:lnTo>
                  <a:pt x="47414" y="218249"/>
                </a:lnTo>
                <a:lnTo>
                  <a:pt x="53245" y="219780"/>
                </a:lnTo>
                <a:lnTo>
                  <a:pt x="59119" y="220801"/>
                </a:lnTo>
                <a:lnTo>
                  <a:pt x="65022" y="222473"/>
                </a:lnTo>
                <a:lnTo>
                  <a:pt x="70943" y="224580"/>
                </a:lnTo>
                <a:lnTo>
                  <a:pt x="76877" y="226977"/>
                </a:lnTo>
                <a:lnTo>
                  <a:pt x="82819" y="228575"/>
                </a:lnTo>
                <a:lnTo>
                  <a:pt x="88767" y="229641"/>
                </a:lnTo>
                <a:lnTo>
                  <a:pt x="94718" y="230351"/>
                </a:lnTo>
                <a:lnTo>
                  <a:pt x="100672" y="229832"/>
                </a:lnTo>
                <a:lnTo>
                  <a:pt x="106628" y="228494"/>
                </a:lnTo>
                <a:lnTo>
                  <a:pt x="120969" y="223958"/>
                </a:lnTo>
                <a:lnTo>
                  <a:pt x="123138" y="223586"/>
                </a:lnTo>
                <a:lnTo>
                  <a:pt x="125578" y="223338"/>
                </a:lnTo>
                <a:lnTo>
                  <a:pt x="128198" y="223173"/>
                </a:lnTo>
                <a:lnTo>
                  <a:pt x="129944" y="222070"/>
                </a:lnTo>
                <a:lnTo>
                  <a:pt x="131109" y="220343"/>
                </a:lnTo>
                <a:lnTo>
                  <a:pt x="132402" y="215778"/>
                </a:lnTo>
                <a:lnTo>
                  <a:pt x="132977" y="210442"/>
                </a:lnTo>
                <a:lnTo>
                  <a:pt x="133233" y="204763"/>
                </a:lnTo>
                <a:lnTo>
                  <a:pt x="133346" y="197939"/>
                </a:lnTo>
                <a:lnTo>
                  <a:pt x="133437" y="17819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 name="SMARTInkAnnotation1"/>
          <p:cNvSpPr/>
          <p:nvPr/>
        </p:nvSpPr>
        <p:spPr bwMode="auto">
          <a:xfrm>
            <a:off x="1675935" y="2440080"/>
            <a:ext cx="26784" cy="95952"/>
          </a:xfrm>
          <a:custGeom>
            <a:avLst/>
            <a:gdLst/>
            <a:ahLst/>
            <a:cxnLst/>
            <a:rect l="0" t="0" r="0" b="0"/>
            <a:pathLst>
              <a:path w="26784" h="95952">
                <a:moveTo>
                  <a:pt x="26783" y="95951"/>
                </a:moveTo>
                <a:lnTo>
                  <a:pt x="22038" y="91210"/>
                </a:lnTo>
                <a:lnTo>
                  <a:pt x="20640" y="87830"/>
                </a:lnTo>
                <a:lnTo>
                  <a:pt x="19708" y="83591"/>
                </a:lnTo>
                <a:lnTo>
                  <a:pt x="19087" y="78781"/>
                </a:lnTo>
                <a:lnTo>
                  <a:pt x="17679" y="74583"/>
                </a:lnTo>
                <a:lnTo>
                  <a:pt x="15748" y="70791"/>
                </a:lnTo>
                <a:lnTo>
                  <a:pt x="13467" y="67271"/>
                </a:lnTo>
                <a:lnTo>
                  <a:pt x="11947" y="62941"/>
                </a:lnTo>
                <a:lnTo>
                  <a:pt x="10933" y="58069"/>
                </a:lnTo>
                <a:lnTo>
                  <a:pt x="10257" y="52837"/>
                </a:lnTo>
                <a:lnTo>
                  <a:pt x="9807" y="47365"/>
                </a:lnTo>
                <a:lnTo>
                  <a:pt x="9506" y="41732"/>
                </a:lnTo>
                <a:lnTo>
                  <a:pt x="9306" y="35992"/>
                </a:lnTo>
                <a:lnTo>
                  <a:pt x="8180" y="30182"/>
                </a:lnTo>
                <a:lnTo>
                  <a:pt x="6435" y="24323"/>
                </a:lnTo>
                <a:lnTo>
                  <a:pt x="4279" y="18434"/>
                </a:lnTo>
                <a:lnTo>
                  <a:pt x="2842" y="13515"/>
                </a:lnTo>
                <a:lnTo>
                  <a:pt x="1884" y="9243"/>
                </a:lnTo>
                <a:lnTo>
                  <a:pt x="346" y="0"/>
                </a:lnTo>
                <a:lnTo>
                  <a:pt x="220" y="233"/>
                </a:lnTo>
                <a:lnTo>
                  <a:pt x="79" y="3139"/>
                </a:lnTo>
                <a:lnTo>
                  <a:pt x="0" y="10353"/>
                </a:lnTo>
                <a:lnTo>
                  <a:pt x="982" y="13088"/>
                </a:lnTo>
                <a:lnTo>
                  <a:pt x="2630" y="15905"/>
                </a:lnTo>
                <a:lnTo>
                  <a:pt x="8906" y="2451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 name="SMARTInkAnnotation2"/>
          <p:cNvSpPr/>
          <p:nvPr/>
        </p:nvSpPr>
        <p:spPr bwMode="auto">
          <a:xfrm>
            <a:off x="1729533" y="3027164"/>
            <a:ext cx="17879" cy="116087"/>
          </a:xfrm>
          <a:custGeom>
            <a:avLst/>
            <a:gdLst/>
            <a:ahLst/>
            <a:cxnLst/>
            <a:rect l="0" t="0" r="0" b="0"/>
            <a:pathLst>
              <a:path w="17879" h="116087">
                <a:moveTo>
                  <a:pt x="0" y="0"/>
                </a:moveTo>
                <a:lnTo>
                  <a:pt x="0" y="4740"/>
                </a:lnTo>
                <a:lnTo>
                  <a:pt x="994" y="8121"/>
                </a:lnTo>
                <a:lnTo>
                  <a:pt x="2649" y="12359"/>
                </a:lnTo>
                <a:lnTo>
                  <a:pt x="4746" y="17169"/>
                </a:lnTo>
                <a:lnTo>
                  <a:pt x="6144" y="22360"/>
                </a:lnTo>
                <a:lnTo>
                  <a:pt x="7075" y="27805"/>
                </a:lnTo>
                <a:lnTo>
                  <a:pt x="7697" y="33419"/>
                </a:lnTo>
                <a:lnTo>
                  <a:pt x="7118" y="39146"/>
                </a:lnTo>
                <a:lnTo>
                  <a:pt x="5738" y="44949"/>
                </a:lnTo>
                <a:lnTo>
                  <a:pt x="3826" y="50802"/>
                </a:lnTo>
                <a:lnTo>
                  <a:pt x="3544" y="57681"/>
                </a:lnTo>
                <a:lnTo>
                  <a:pt x="4349" y="65242"/>
                </a:lnTo>
                <a:lnTo>
                  <a:pt x="5879" y="73260"/>
                </a:lnTo>
                <a:lnTo>
                  <a:pt x="6899" y="80590"/>
                </a:lnTo>
                <a:lnTo>
                  <a:pt x="7579" y="87461"/>
                </a:lnTo>
                <a:lnTo>
                  <a:pt x="8335" y="99395"/>
                </a:lnTo>
                <a:lnTo>
                  <a:pt x="8670" y="108006"/>
                </a:lnTo>
                <a:lnTo>
                  <a:pt x="9753" y="110699"/>
                </a:lnTo>
                <a:lnTo>
                  <a:pt x="11468" y="112495"/>
                </a:lnTo>
                <a:lnTo>
                  <a:pt x="17878"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 name="SMARTInkAnnotation3"/>
          <p:cNvSpPr/>
          <p:nvPr/>
        </p:nvSpPr>
        <p:spPr bwMode="auto">
          <a:xfrm>
            <a:off x="1400358" y="2786065"/>
            <a:ext cx="96774" cy="8927"/>
          </a:xfrm>
          <a:custGeom>
            <a:avLst/>
            <a:gdLst/>
            <a:ahLst/>
            <a:cxnLst/>
            <a:rect l="0" t="0" r="0" b="0"/>
            <a:pathLst>
              <a:path w="96774" h="8927">
                <a:moveTo>
                  <a:pt x="96773" y="8926"/>
                </a:moveTo>
                <a:lnTo>
                  <a:pt x="87282" y="4186"/>
                </a:lnTo>
                <a:lnTo>
                  <a:pt x="82500" y="2790"/>
                </a:lnTo>
                <a:lnTo>
                  <a:pt x="77326" y="1859"/>
                </a:lnTo>
                <a:lnTo>
                  <a:pt x="71890" y="1238"/>
                </a:lnTo>
                <a:lnTo>
                  <a:pt x="66280" y="824"/>
                </a:lnTo>
                <a:lnTo>
                  <a:pt x="60553" y="549"/>
                </a:lnTo>
                <a:lnTo>
                  <a:pt x="48894" y="242"/>
                </a:lnTo>
                <a:lnTo>
                  <a:pt x="3686" y="0"/>
                </a:lnTo>
                <a:lnTo>
                  <a:pt x="1940" y="991"/>
                </a:lnTo>
                <a:lnTo>
                  <a:pt x="776" y="2644"/>
                </a:lnTo>
                <a:lnTo>
                  <a:pt x="0" y="4738"/>
                </a:lnTo>
                <a:lnTo>
                  <a:pt x="476" y="6134"/>
                </a:lnTo>
                <a:lnTo>
                  <a:pt x="1787" y="7065"/>
                </a:lnTo>
                <a:lnTo>
                  <a:pt x="7387" y="892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 name="SMARTInkAnnotation4"/>
          <p:cNvSpPr/>
          <p:nvPr/>
        </p:nvSpPr>
        <p:spPr bwMode="auto">
          <a:xfrm>
            <a:off x="1238290" y="2723554"/>
            <a:ext cx="17500" cy="114681"/>
          </a:xfrm>
          <a:custGeom>
            <a:avLst/>
            <a:gdLst/>
            <a:ahLst/>
            <a:cxnLst/>
            <a:rect l="0" t="0" r="0" b="0"/>
            <a:pathLst>
              <a:path w="17500" h="114681">
                <a:moveTo>
                  <a:pt x="17499" y="0"/>
                </a:moveTo>
                <a:lnTo>
                  <a:pt x="12754" y="4741"/>
                </a:lnTo>
                <a:lnTo>
                  <a:pt x="11356" y="7129"/>
                </a:lnTo>
                <a:lnTo>
                  <a:pt x="10424" y="9714"/>
                </a:lnTo>
                <a:lnTo>
                  <a:pt x="9803" y="12429"/>
                </a:lnTo>
                <a:lnTo>
                  <a:pt x="9389" y="16224"/>
                </a:lnTo>
                <a:lnTo>
                  <a:pt x="9113" y="20737"/>
                </a:lnTo>
                <a:lnTo>
                  <a:pt x="8929" y="25731"/>
                </a:lnTo>
                <a:lnTo>
                  <a:pt x="7813" y="30053"/>
                </a:lnTo>
                <a:lnTo>
                  <a:pt x="6076" y="33926"/>
                </a:lnTo>
                <a:lnTo>
                  <a:pt x="3924" y="37500"/>
                </a:lnTo>
                <a:lnTo>
                  <a:pt x="2490" y="41867"/>
                </a:lnTo>
                <a:lnTo>
                  <a:pt x="1534" y="46763"/>
                </a:lnTo>
                <a:lnTo>
                  <a:pt x="897" y="52011"/>
                </a:lnTo>
                <a:lnTo>
                  <a:pt x="472" y="56503"/>
                </a:lnTo>
                <a:lnTo>
                  <a:pt x="188" y="60489"/>
                </a:lnTo>
                <a:lnTo>
                  <a:pt x="0" y="64138"/>
                </a:lnTo>
                <a:lnTo>
                  <a:pt x="867" y="68556"/>
                </a:lnTo>
                <a:lnTo>
                  <a:pt x="2438" y="73485"/>
                </a:lnTo>
                <a:lnTo>
                  <a:pt x="4479" y="78756"/>
                </a:lnTo>
                <a:lnTo>
                  <a:pt x="5839" y="83262"/>
                </a:lnTo>
                <a:lnTo>
                  <a:pt x="6746" y="87258"/>
                </a:lnTo>
                <a:lnTo>
                  <a:pt x="7351" y="90914"/>
                </a:lnTo>
                <a:lnTo>
                  <a:pt x="7754" y="94344"/>
                </a:lnTo>
                <a:lnTo>
                  <a:pt x="8023" y="97623"/>
                </a:lnTo>
                <a:lnTo>
                  <a:pt x="8454" y="105273"/>
                </a:lnTo>
                <a:lnTo>
                  <a:pt x="8513" y="108965"/>
                </a:lnTo>
                <a:lnTo>
                  <a:pt x="8529" y="111339"/>
                </a:lnTo>
                <a:lnTo>
                  <a:pt x="9533" y="112921"/>
                </a:lnTo>
                <a:lnTo>
                  <a:pt x="11195" y="113976"/>
                </a:lnTo>
                <a:lnTo>
                  <a:pt x="13296" y="114680"/>
                </a:lnTo>
                <a:lnTo>
                  <a:pt x="14697" y="114156"/>
                </a:lnTo>
                <a:lnTo>
                  <a:pt x="15631" y="112815"/>
                </a:lnTo>
                <a:lnTo>
                  <a:pt x="17499" y="10715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 name="SMARTInkAnnotation5"/>
          <p:cNvSpPr/>
          <p:nvPr/>
        </p:nvSpPr>
        <p:spPr bwMode="auto">
          <a:xfrm>
            <a:off x="1255789" y="2759273"/>
            <a:ext cx="98325" cy="53470"/>
          </a:xfrm>
          <a:custGeom>
            <a:avLst/>
            <a:gdLst/>
            <a:ahLst/>
            <a:cxnLst/>
            <a:rect l="0" t="0" r="0" b="0"/>
            <a:pathLst>
              <a:path w="98325" h="53470">
                <a:moveTo>
                  <a:pt x="0" y="44648"/>
                </a:moveTo>
                <a:lnTo>
                  <a:pt x="0" y="53210"/>
                </a:lnTo>
                <a:lnTo>
                  <a:pt x="2649" y="53415"/>
                </a:lnTo>
                <a:lnTo>
                  <a:pt x="4745" y="53469"/>
                </a:lnTo>
                <a:lnTo>
                  <a:pt x="7137" y="52513"/>
                </a:lnTo>
                <a:lnTo>
                  <a:pt x="9724" y="50884"/>
                </a:lnTo>
                <a:lnTo>
                  <a:pt x="12441" y="48805"/>
                </a:lnTo>
                <a:lnTo>
                  <a:pt x="15247" y="47420"/>
                </a:lnTo>
                <a:lnTo>
                  <a:pt x="18110" y="46496"/>
                </a:lnTo>
                <a:lnTo>
                  <a:pt x="21012" y="45880"/>
                </a:lnTo>
                <a:lnTo>
                  <a:pt x="24933" y="44477"/>
                </a:lnTo>
                <a:lnTo>
                  <a:pt x="29533" y="42550"/>
                </a:lnTo>
                <a:lnTo>
                  <a:pt x="34587" y="40273"/>
                </a:lnTo>
                <a:lnTo>
                  <a:pt x="38949" y="37763"/>
                </a:lnTo>
                <a:lnTo>
                  <a:pt x="42850" y="35097"/>
                </a:lnTo>
                <a:lnTo>
                  <a:pt x="46444" y="32327"/>
                </a:lnTo>
                <a:lnTo>
                  <a:pt x="50826" y="29489"/>
                </a:lnTo>
                <a:lnTo>
                  <a:pt x="55734" y="26605"/>
                </a:lnTo>
                <a:lnTo>
                  <a:pt x="60992" y="23689"/>
                </a:lnTo>
                <a:lnTo>
                  <a:pt x="65491" y="20754"/>
                </a:lnTo>
                <a:lnTo>
                  <a:pt x="69483" y="17805"/>
                </a:lnTo>
                <a:lnTo>
                  <a:pt x="73138" y="14846"/>
                </a:lnTo>
                <a:lnTo>
                  <a:pt x="76568" y="12874"/>
                </a:lnTo>
                <a:lnTo>
                  <a:pt x="79847" y="11559"/>
                </a:lnTo>
                <a:lnTo>
                  <a:pt x="83027" y="10683"/>
                </a:lnTo>
                <a:lnTo>
                  <a:pt x="86140" y="9106"/>
                </a:lnTo>
                <a:lnTo>
                  <a:pt x="89208" y="7063"/>
                </a:lnTo>
                <a:lnTo>
                  <a:pt x="98324"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 name="SMARTInkAnnotation6"/>
          <p:cNvSpPr/>
          <p:nvPr/>
        </p:nvSpPr>
        <p:spPr bwMode="auto">
          <a:xfrm>
            <a:off x="1355356" y="2732484"/>
            <a:ext cx="34513" cy="115897"/>
          </a:xfrm>
          <a:custGeom>
            <a:avLst/>
            <a:gdLst/>
            <a:ahLst/>
            <a:cxnLst/>
            <a:rect l="0" t="0" r="0" b="0"/>
            <a:pathLst>
              <a:path w="34513" h="115897">
                <a:moveTo>
                  <a:pt x="7696" y="0"/>
                </a:moveTo>
                <a:lnTo>
                  <a:pt x="7696" y="4740"/>
                </a:lnTo>
                <a:lnTo>
                  <a:pt x="6703" y="6137"/>
                </a:lnTo>
                <a:lnTo>
                  <a:pt x="5048" y="7068"/>
                </a:lnTo>
                <a:lnTo>
                  <a:pt x="2951" y="7688"/>
                </a:lnTo>
                <a:lnTo>
                  <a:pt x="1553" y="9094"/>
                </a:lnTo>
                <a:lnTo>
                  <a:pt x="621" y="11024"/>
                </a:lnTo>
                <a:lnTo>
                  <a:pt x="0" y="13302"/>
                </a:lnTo>
                <a:lnTo>
                  <a:pt x="579" y="15813"/>
                </a:lnTo>
                <a:lnTo>
                  <a:pt x="1958" y="18480"/>
                </a:lnTo>
                <a:lnTo>
                  <a:pt x="3871" y="21249"/>
                </a:lnTo>
                <a:lnTo>
                  <a:pt x="5146" y="24088"/>
                </a:lnTo>
                <a:lnTo>
                  <a:pt x="5996" y="26973"/>
                </a:lnTo>
                <a:lnTo>
                  <a:pt x="6563" y="29888"/>
                </a:lnTo>
                <a:lnTo>
                  <a:pt x="6941" y="33816"/>
                </a:lnTo>
                <a:lnTo>
                  <a:pt x="7192" y="38419"/>
                </a:lnTo>
                <a:lnTo>
                  <a:pt x="7360" y="43472"/>
                </a:lnTo>
                <a:lnTo>
                  <a:pt x="8465" y="47833"/>
                </a:lnTo>
                <a:lnTo>
                  <a:pt x="10195" y="51732"/>
                </a:lnTo>
                <a:lnTo>
                  <a:pt x="12342" y="55324"/>
                </a:lnTo>
                <a:lnTo>
                  <a:pt x="13773" y="59703"/>
                </a:lnTo>
                <a:lnTo>
                  <a:pt x="14727" y="64606"/>
                </a:lnTo>
                <a:lnTo>
                  <a:pt x="15363" y="69860"/>
                </a:lnTo>
                <a:lnTo>
                  <a:pt x="15787" y="74355"/>
                </a:lnTo>
                <a:lnTo>
                  <a:pt x="16069" y="78343"/>
                </a:lnTo>
                <a:lnTo>
                  <a:pt x="16258" y="81994"/>
                </a:lnTo>
                <a:lnTo>
                  <a:pt x="17377" y="86413"/>
                </a:lnTo>
                <a:lnTo>
                  <a:pt x="19116" y="91343"/>
                </a:lnTo>
                <a:lnTo>
                  <a:pt x="21268" y="96614"/>
                </a:lnTo>
                <a:lnTo>
                  <a:pt x="22703" y="101120"/>
                </a:lnTo>
                <a:lnTo>
                  <a:pt x="23660" y="105117"/>
                </a:lnTo>
                <a:lnTo>
                  <a:pt x="24298" y="108773"/>
                </a:lnTo>
                <a:lnTo>
                  <a:pt x="25716" y="111211"/>
                </a:lnTo>
                <a:lnTo>
                  <a:pt x="27655" y="112836"/>
                </a:lnTo>
                <a:lnTo>
                  <a:pt x="34111" y="115896"/>
                </a:lnTo>
                <a:lnTo>
                  <a:pt x="34333" y="113355"/>
                </a:lnTo>
                <a:lnTo>
                  <a:pt x="34512"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 name="SMARTInkAnnotation7"/>
          <p:cNvSpPr/>
          <p:nvPr/>
        </p:nvSpPr>
        <p:spPr bwMode="auto">
          <a:xfrm>
            <a:off x="1631209" y="2187773"/>
            <a:ext cx="17878" cy="142816"/>
          </a:xfrm>
          <a:custGeom>
            <a:avLst/>
            <a:gdLst/>
            <a:ahLst/>
            <a:cxnLst/>
            <a:rect l="0" t="0" r="0" b="0"/>
            <a:pathLst>
              <a:path w="17878" h="142816">
                <a:moveTo>
                  <a:pt x="17877" y="0"/>
                </a:moveTo>
                <a:lnTo>
                  <a:pt x="17877" y="67669"/>
                </a:lnTo>
                <a:lnTo>
                  <a:pt x="16884" y="73886"/>
                </a:lnTo>
                <a:lnTo>
                  <a:pt x="15229" y="80015"/>
                </a:lnTo>
                <a:lnTo>
                  <a:pt x="13132" y="86086"/>
                </a:lnTo>
                <a:lnTo>
                  <a:pt x="11734" y="92117"/>
                </a:lnTo>
                <a:lnTo>
                  <a:pt x="10803" y="98122"/>
                </a:lnTo>
                <a:lnTo>
                  <a:pt x="10181" y="104110"/>
                </a:lnTo>
                <a:lnTo>
                  <a:pt x="8774" y="110086"/>
                </a:lnTo>
                <a:lnTo>
                  <a:pt x="6843" y="116055"/>
                </a:lnTo>
                <a:lnTo>
                  <a:pt x="4562" y="122018"/>
                </a:lnTo>
                <a:lnTo>
                  <a:pt x="3041" y="126986"/>
                </a:lnTo>
                <a:lnTo>
                  <a:pt x="2028" y="131290"/>
                </a:lnTo>
                <a:lnTo>
                  <a:pt x="11" y="142815"/>
                </a:lnTo>
                <a:lnTo>
                  <a:pt x="0" y="12501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 name="SMARTInkAnnotation8"/>
          <p:cNvSpPr/>
          <p:nvPr/>
        </p:nvSpPr>
        <p:spPr bwMode="auto">
          <a:xfrm>
            <a:off x="1631209" y="2223492"/>
            <a:ext cx="125141" cy="62399"/>
          </a:xfrm>
          <a:custGeom>
            <a:avLst/>
            <a:gdLst/>
            <a:ahLst/>
            <a:cxnLst/>
            <a:rect l="0" t="0" r="0" b="0"/>
            <a:pathLst>
              <a:path w="125141" h="62399">
                <a:moveTo>
                  <a:pt x="0" y="53578"/>
                </a:moveTo>
                <a:lnTo>
                  <a:pt x="7696" y="61266"/>
                </a:lnTo>
                <a:lnTo>
                  <a:pt x="10097" y="61680"/>
                </a:lnTo>
                <a:lnTo>
                  <a:pt x="13684" y="61956"/>
                </a:lnTo>
                <a:lnTo>
                  <a:pt x="21973" y="62262"/>
                </a:lnTo>
                <a:lnTo>
                  <a:pt x="28967" y="62398"/>
                </a:lnTo>
                <a:lnTo>
                  <a:pt x="34209" y="61443"/>
                </a:lnTo>
                <a:lnTo>
                  <a:pt x="40683" y="59813"/>
                </a:lnTo>
                <a:lnTo>
                  <a:pt x="47979" y="57735"/>
                </a:lnTo>
                <a:lnTo>
                  <a:pt x="54829" y="55357"/>
                </a:lnTo>
                <a:lnTo>
                  <a:pt x="61382" y="52779"/>
                </a:lnTo>
                <a:lnTo>
                  <a:pt x="67737" y="50069"/>
                </a:lnTo>
                <a:lnTo>
                  <a:pt x="73960" y="46277"/>
                </a:lnTo>
                <a:lnTo>
                  <a:pt x="80095" y="41766"/>
                </a:lnTo>
                <a:lnTo>
                  <a:pt x="86172" y="36773"/>
                </a:lnTo>
                <a:lnTo>
                  <a:pt x="91216" y="31461"/>
                </a:lnTo>
                <a:lnTo>
                  <a:pt x="95572" y="25935"/>
                </a:lnTo>
                <a:lnTo>
                  <a:pt x="99469" y="20266"/>
                </a:lnTo>
                <a:lnTo>
                  <a:pt x="104053" y="15495"/>
                </a:lnTo>
                <a:lnTo>
                  <a:pt x="109096" y="11322"/>
                </a:lnTo>
                <a:lnTo>
                  <a:pt x="12514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 name="SMARTInkAnnotation9"/>
          <p:cNvSpPr/>
          <p:nvPr/>
        </p:nvSpPr>
        <p:spPr bwMode="auto">
          <a:xfrm>
            <a:off x="1747791" y="2187773"/>
            <a:ext cx="26436" cy="116087"/>
          </a:xfrm>
          <a:custGeom>
            <a:avLst/>
            <a:gdLst/>
            <a:ahLst/>
            <a:cxnLst/>
            <a:rect l="0" t="0" r="0" b="0"/>
            <a:pathLst>
              <a:path w="26436" h="116087">
                <a:moveTo>
                  <a:pt x="26435" y="0"/>
                </a:moveTo>
                <a:lnTo>
                  <a:pt x="21690" y="4740"/>
                </a:lnTo>
                <a:lnTo>
                  <a:pt x="19299" y="6137"/>
                </a:lnTo>
                <a:lnTo>
                  <a:pt x="16712" y="7068"/>
                </a:lnTo>
                <a:lnTo>
                  <a:pt x="13994" y="7688"/>
                </a:lnTo>
                <a:lnTo>
                  <a:pt x="12182" y="10087"/>
                </a:lnTo>
                <a:lnTo>
                  <a:pt x="10974" y="13670"/>
                </a:lnTo>
                <a:lnTo>
                  <a:pt x="10169" y="18043"/>
                </a:lnTo>
                <a:lnTo>
                  <a:pt x="9632" y="21950"/>
                </a:lnTo>
                <a:lnTo>
                  <a:pt x="9274" y="25548"/>
                </a:lnTo>
                <a:lnTo>
                  <a:pt x="9035" y="28938"/>
                </a:lnTo>
                <a:lnTo>
                  <a:pt x="7883" y="34175"/>
                </a:lnTo>
                <a:lnTo>
                  <a:pt x="6122" y="40643"/>
                </a:lnTo>
                <a:lnTo>
                  <a:pt x="3954" y="47931"/>
                </a:lnTo>
                <a:lnTo>
                  <a:pt x="2509" y="54774"/>
                </a:lnTo>
                <a:lnTo>
                  <a:pt x="1546" y="61321"/>
                </a:lnTo>
                <a:lnTo>
                  <a:pt x="904" y="67669"/>
                </a:lnTo>
                <a:lnTo>
                  <a:pt x="476" y="72894"/>
                </a:lnTo>
                <a:lnTo>
                  <a:pt x="190" y="77369"/>
                </a:lnTo>
                <a:lnTo>
                  <a:pt x="0" y="81345"/>
                </a:lnTo>
                <a:lnTo>
                  <a:pt x="866" y="85980"/>
                </a:lnTo>
                <a:lnTo>
                  <a:pt x="2437" y="91055"/>
                </a:lnTo>
                <a:lnTo>
                  <a:pt x="4477" y="96422"/>
                </a:lnTo>
                <a:lnTo>
                  <a:pt x="5838" y="100992"/>
                </a:lnTo>
                <a:lnTo>
                  <a:pt x="6745" y="105031"/>
                </a:lnTo>
                <a:lnTo>
                  <a:pt x="7349" y="108716"/>
                </a:lnTo>
                <a:lnTo>
                  <a:pt x="8745" y="111173"/>
                </a:lnTo>
                <a:lnTo>
                  <a:pt x="10669" y="112810"/>
                </a:lnTo>
                <a:lnTo>
                  <a:pt x="16148" y="115439"/>
                </a:lnTo>
                <a:lnTo>
                  <a:pt x="17591" y="115654"/>
                </a:lnTo>
                <a:lnTo>
                  <a:pt x="19546" y="115798"/>
                </a:lnTo>
                <a:lnTo>
                  <a:pt x="26435"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 name="SMARTInkAnnotation10"/>
          <p:cNvSpPr/>
          <p:nvPr/>
        </p:nvSpPr>
        <p:spPr bwMode="auto">
          <a:xfrm>
            <a:off x="1675902" y="3232546"/>
            <a:ext cx="14083" cy="167747"/>
          </a:xfrm>
          <a:custGeom>
            <a:avLst/>
            <a:gdLst/>
            <a:ahLst/>
            <a:cxnLst/>
            <a:rect l="0" t="0" r="0" b="0"/>
            <a:pathLst>
              <a:path w="14083" h="167747">
                <a:moveTo>
                  <a:pt x="0" y="0"/>
                </a:moveTo>
                <a:lnTo>
                  <a:pt x="0" y="25731"/>
                </a:lnTo>
                <a:lnTo>
                  <a:pt x="993" y="30053"/>
                </a:lnTo>
                <a:lnTo>
                  <a:pt x="2649" y="33926"/>
                </a:lnTo>
                <a:lnTo>
                  <a:pt x="4745" y="37500"/>
                </a:lnTo>
                <a:lnTo>
                  <a:pt x="6143" y="41868"/>
                </a:lnTo>
                <a:lnTo>
                  <a:pt x="7075" y="46763"/>
                </a:lnTo>
                <a:lnTo>
                  <a:pt x="7696" y="52011"/>
                </a:lnTo>
                <a:lnTo>
                  <a:pt x="8111" y="57495"/>
                </a:lnTo>
                <a:lnTo>
                  <a:pt x="8386" y="63135"/>
                </a:lnTo>
                <a:lnTo>
                  <a:pt x="8693" y="74693"/>
                </a:lnTo>
                <a:lnTo>
                  <a:pt x="8906" y="104217"/>
                </a:lnTo>
                <a:lnTo>
                  <a:pt x="9910" y="110158"/>
                </a:lnTo>
                <a:lnTo>
                  <a:pt x="11573" y="116103"/>
                </a:lnTo>
                <a:lnTo>
                  <a:pt x="13674" y="122050"/>
                </a:lnTo>
                <a:lnTo>
                  <a:pt x="14082" y="128000"/>
                </a:lnTo>
                <a:lnTo>
                  <a:pt x="13361" y="133950"/>
                </a:lnTo>
                <a:lnTo>
                  <a:pt x="11887" y="139902"/>
                </a:lnTo>
                <a:lnTo>
                  <a:pt x="10904" y="144862"/>
                </a:lnTo>
                <a:lnTo>
                  <a:pt x="10249" y="149160"/>
                </a:lnTo>
                <a:lnTo>
                  <a:pt x="9812" y="153018"/>
                </a:lnTo>
                <a:lnTo>
                  <a:pt x="9521" y="156582"/>
                </a:lnTo>
                <a:lnTo>
                  <a:pt x="9327" y="159951"/>
                </a:lnTo>
                <a:lnTo>
                  <a:pt x="9015" y="167746"/>
                </a:lnTo>
                <a:lnTo>
                  <a:pt x="8962" y="164355"/>
                </a:lnTo>
                <a:lnTo>
                  <a:pt x="8939" y="1339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 name="SMARTInkAnnotation11"/>
          <p:cNvSpPr/>
          <p:nvPr/>
        </p:nvSpPr>
        <p:spPr bwMode="auto">
          <a:xfrm>
            <a:off x="1675902" y="3277195"/>
            <a:ext cx="107264" cy="71329"/>
          </a:xfrm>
          <a:custGeom>
            <a:avLst/>
            <a:gdLst/>
            <a:ahLst/>
            <a:cxnLst/>
            <a:rect l="0" t="0" r="0" b="0"/>
            <a:pathLst>
              <a:path w="107264" h="71329">
                <a:moveTo>
                  <a:pt x="0" y="62508"/>
                </a:moveTo>
                <a:lnTo>
                  <a:pt x="0" y="67248"/>
                </a:lnTo>
                <a:lnTo>
                  <a:pt x="993" y="68644"/>
                </a:lnTo>
                <a:lnTo>
                  <a:pt x="2649" y="69575"/>
                </a:lnTo>
                <a:lnTo>
                  <a:pt x="4745" y="70196"/>
                </a:lnTo>
                <a:lnTo>
                  <a:pt x="7136" y="70610"/>
                </a:lnTo>
                <a:lnTo>
                  <a:pt x="9723" y="70885"/>
                </a:lnTo>
                <a:lnTo>
                  <a:pt x="12441" y="71070"/>
                </a:lnTo>
                <a:lnTo>
                  <a:pt x="15247" y="71192"/>
                </a:lnTo>
                <a:lnTo>
                  <a:pt x="21012" y="71328"/>
                </a:lnTo>
                <a:lnTo>
                  <a:pt x="24933" y="70372"/>
                </a:lnTo>
                <a:lnTo>
                  <a:pt x="29533" y="68743"/>
                </a:lnTo>
                <a:lnTo>
                  <a:pt x="34586" y="66664"/>
                </a:lnTo>
                <a:lnTo>
                  <a:pt x="38948" y="64287"/>
                </a:lnTo>
                <a:lnTo>
                  <a:pt x="42850" y="61709"/>
                </a:lnTo>
                <a:lnTo>
                  <a:pt x="46444" y="58999"/>
                </a:lnTo>
                <a:lnTo>
                  <a:pt x="49833" y="56200"/>
                </a:lnTo>
                <a:lnTo>
                  <a:pt x="53086" y="53342"/>
                </a:lnTo>
                <a:lnTo>
                  <a:pt x="56247" y="50444"/>
                </a:lnTo>
                <a:lnTo>
                  <a:pt x="60341" y="47520"/>
                </a:lnTo>
                <a:lnTo>
                  <a:pt x="65057" y="44578"/>
                </a:lnTo>
                <a:lnTo>
                  <a:pt x="70187" y="41625"/>
                </a:lnTo>
                <a:lnTo>
                  <a:pt x="74600" y="38664"/>
                </a:lnTo>
                <a:lnTo>
                  <a:pt x="78536" y="35698"/>
                </a:lnTo>
                <a:lnTo>
                  <a:pt x="82152" y="32728"/>
                </a:lnTo>
                <a:lnTo>
                  <a:pt x="85557" y="29756"/>
                </a:lnTo>
                <a:lnTo>
                  <a:pt x="88819" y="26783"/>
                </a:lnTo>
                <a:lnTo>
                  <a:pt x="95093" y="20833"/>
                </a:lnTo>
                <a:lnTo>
                  <a:pt x="101192" y="14882"/>
                </a:lnTo>
                <a:lnTo>
                  <a:pt x="103216" y="11905"/>
                </a:lnTo>
                <a:lnTo>
                  <a:pt x="104565" y="8929"/>
                </a:lnTo>
                <a:lnTo>
                  <a:pt x="107263"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 name="SMARTInkAnnotation12"/>
          <p:cNvSpPr/>
          <p:nvPr/>
        </p:nvSpPr>
        <p:spPr bwMode="auto">
          <a:xfrm>
            <a:off x="1792103" y="3268265"/>
            <a:ext cx="26817" cy="119960"/>
          </a:xfrm>
          <a:custGeom>
            <a:avLst/>
            <a:gdLst/>
            <a:ahLst/>
            <a:cxnLst/>
            <a:rect l="0" t="0" r="0" b="0"/>
            <a:pathLst>
              <a:path w="26817" h="119960">
                <a:moveTo>
                  <a:pt x="0" y="0"/>
                </a:moveTo>
                <a:lnTo>
                  <a:pt x="0" y="43191"/>
                </a:lnTo>
                <a:lnTo>
                  <a:pt x="993" y="47645"/>
                </a:lnTo>
                <a:lnTo>
                  <a:pt x="2649" y="51608"/>
                </a:lnTo>
                <a:lnTo>
                  <a:pt x="4746" y="55241"/>
                </a:lnTo>
                <a:lnTo>
                  <a:pt x="6143" y="59648"/>
                </a:lnTo>
                <a:lnTo>
                  <a:pt x="7075" y="64570"/>
                </a:lnTo>
                <a:lnTo>
                  <a:pt x="7696" y="69835"/>
                </a:lnTo>
                <a:lnTo>
                  <a:pt x="8111" y="75331"/>
                </a:lnTo>
                <a:lnTo>
                  <a:pt x="8387" y="80979"/>
                </a:lnTo>
                <a:lnTo>
                  <a:pt x="8571" y="86728"/>
                </a:lnTo>
                <a:lnTo>
                  <a:pt x="9687" y="91553"/>
                </a:lnTo>
                <a:lnTo>
                  <a:pt x="11424" y="95762"/>
                </a:lnTo>
                <a:lnTo>
                  <a:pt x="13575" y="99560"/>
                </a:lnTo>
                <a:lnTo>
                  <a:pt x="15009" y="103085"/>
                </a:lnTo>
                <a:lnTo>
                  <a:pt x="15965" y="106426"/>
                </a:lnTo>
                <a:lnTo>
                  <a:pt x="16603" y="109646"/>
                </a:lnTo>
                <a:lnTo>
                  <a:pt x="17028" y="112785"/>
                </a:lnTo>
                <a:lnTo>
                  <a:pt x="17311" y="115870"/>
                </a:lnTo>
                <a:lnTo>
                  <a:pt x="17500" y="118918"/>
                </a:lnTo>
                <a:lnTo>
                  <a:pt x="18619" y="119959"/>
                </a:lnTo>
                <a:lnTo>
                  <a:pt x="20358" y="119660"/>
                </a:lnTo>
                <a:lnTo>
                  <a:pt x="22511" y="118469"/>
                </a:lnTo>
                <a:lnTo>
                  <a:pt x="23946" y="116683"/>
                </a:lnTo>
                <a:lnTo>
                  <a:pt x="24903" y="114499"/>
                </a:lnTo>
                <a:lnTo>
                  <a:pt x="25540" y="112051"/>
                </a:lnTo>
                <a:lnTo>
                  <a:pt x="25966" y="109428"/>
                </a:lnTo>
                <a:lnTo>
                  <a:pt x="26249" y="106686"/>
                </a:lnTo>
                <a:lnTo>
                  <a:pt x="26816" y="9822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 name="SMARTInkAnnotation13"/>
          <p:cNvSpPr/>
          <p:nvPr/>
        </p:nvSpPr>
        <p:spPr bwMode="auto">
          <a:xfrm>
            <a:off x="1952998" y="2795359"/>
            <a:ext cx="116202" cy="8563"/>
          </a:xfrm>
          <a:custGeom>
            <a:avLst/>
            <a:gdLst/>
            <a:ahLst/>
            <a:cxnLst/>
            <a:rect l="0" t="0" r="0" b="0"/>
            <a:pathLst>
              <a:path w="116202" h="8563">
                <a:moveTo>
                  <a:pt x="0" y="8562"/>
                </a:moveTo>
                <a:lnTo>
                  <a:pt x="0" y="3822"/>
                </a:lnTo>
                <a:lnTo>
                  <a:pt x="993" y="2426"/>
                </a:lnTo>
                <a:lnTo>
                  <a:pt x="2648" y="1495"/>
                </a:lnTo>
                <a:lnTo>
                  <a:pt x="4745" y="874"/>
                </a:lnTo>
                <a:lnTo>
                  <a:pt x="8129" y="460"/>
                </a:lnTo>
                <a:lnTo>
                  <a:pt x="12371" y="184"/>
                </a:lnTo>
                <a:lnTo>
                  <a:pt x="17186" y="0"/>
                </a:lnTo>
                <a:lnTo>
                  <a:pt x="21389" y="870"/>
                </a:lnTo>
                <a:lnTo>
                  <a:pt x="25184" y="2442"/>
                </a:lnTo>
                <a:lnTo>
                  <a:pt x="28707" y="4482"/>
                </a:lnTo>
                <a:lnTo>
                  <a:pt x="33043" y="5842"/>
                </a:lnTo>
                <a:lnTo>
                  <a:pt x="37919" y="6749"/>
                </a:lnTo>
                <a:lnTo>
                  <a:pt x="43156" y="7353"/>
                </a:lnTo>
                <a:lnTo>
                  <a:pt x="48634" y="7756"/>
                </a:lnTo>
                <a:lnTo>
                  <a:pt x="54273" y="8025"/>
                </a:lnTo>
                <a:lnTo>
                  <a:pt x="65834" y="8324"/>
                </a:lnTo>
                <a:lnTo>
                  <a:pt x="116201" y="856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1" name="SMARTInkAnnotation14"/>
          <p:cNvSpPr/>
          <p:nvPr/>
        </p:nvSpPr>
        <p:spPr bwMode="auto">
          <a:xfrm>
            <a:off x="2275341" y="2732484"/>
            <a:ext cx="106709" cy="106999"/>
          </a:xfrm>
          <a:custGeom>
            <a:avLst/>
            <a:gdLst/>
            <a:ahLst/>
            <a:cxnLst/>
            <a:rect l="0" t="0" r="0" b="0"/>
            <a:pathLst>
              <a:path w="106709" h="106999">
                <a:moveTo>
                  <a:pt x="53077" y="0"/>
                </a:moveTo>
                <a:lnTo>
                  <a:pt x="27320" y="25731"/>
                </a:lnTo>
                <a:lnTo>
                  <a:pt x="22994" y="31044"/>
                </a:lnTo>
                <a:lnTo>
                  <a:pt x="19117" y="36571"/>
                </a:lnTo>
                <a:lnTo>
                  <a:pt x="15540" y="42240"/>
                </a:lnTo>
                <a:lnTo>
                  <a:pt x="12161" y="47012"/>
                </a:lnTo>
                <a:lnTo>
                  <a:pt x="8916" y="51185"/>
                </a:lnTo>
                <a:lnTo>
                  <a:pt x="5759" y="54959"/>
                </a:lnTo>
                <a:lnTo>
                  <a:pt x="3654" y="59460"/>
                </a:lnTo>
                <a:lnTo>
                  <a:pt x="2251" y="64444"/>
                </a:lnTo>
                <a:lnTo>
                  <a:pt x="1316" y="69752"/>
                </a:lnTo>
                <a:lnTo>
                  <a:pt x="692" y="74282"/>
                </a:lnTo>
                <a:lnTo>
                  <a:pt x="277" y="78295"/>
                </a:lnTo>
                <a:lnTo>
                  <a:pt x="0" y="81962"/>
                </a:lnTo>
                <a:lnTo>
                  <a:pt x="1801" y="85399"/>
                </a:lnTo>
                <a:lnTo>
                  <a:pt x="4989" y="88683"/>
                </a:lnTo>
                <a:lnTo>
                  <a:pt x="9100" y="91864"/>
                </a:lnTo>
                <a:lnTo>
                  <a:pt x="12834" y="94977"/>
                </a:lnTo>
                <a:lnTo>
                  <a:pt x="16316" y="98044"/>
                </a:lnTo>
                <a:lnTo>
                  <a:pt x="19631" y="101082"/>
                </a:lnTo>
                <a:lnTo>
                  <a:pt x="23828" y="103107"/>
                </a:lnTo>
                <a:lnTo>
                  <a:pt x="28611" y="104456"/>
                </a:lnTo>
                <a:lnTo>
                  <a:pt x="33787" y="105356"/>
                </a:lnTo>
                <a:lnTo>
                  <a:pt x="39224" y="105956"/>
                </a:lnTo>
                <a:lnTo>
                  <a:pt x="44835" y="106356"/>
                </a:lnTo>
                <a:lnTo>
                  <a:pt x="50562" y="106623"/>
                </a:lnTo>
                <a:lnTo>
                  <a:pt x="62222" y="106919"/>
                </a:lnTo>
                <a:lnTo>
                  <a:pt x="68112" y="106998"/>
                </a:lnTo>
                <a:lnTo>
                  <a:pt x="73032" y="105066"/>
                </a:lnTo>
                <a:lnTo>
                  <a:pt x="77305" y="101794"/>
                </a:lnTo>
                <a:lnTo>
                  <a:pt x="84702" y="93859"/>
                </a:lnTo>
                <a:lnTo>
                  <a:pt x="91300" y="87025"/>
                </a:lnTo>
                <a:lnTo>
                  <a:pt x="94450" y="84806"/>
                </a:lnTo>
                <a:lnTo>
                  <a:pt x="97543" y="83326"/>
                </a:lnTo>
                <a:lnTo>
                  <a:pt x="106708" y="8036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2" name="SMARTInkAnnotation15"/>
          <p:cNvSpPr/>
          <p:nvPr/>
        </p:nvSpPr>
        <p:spPr bwMode="auto">
          <a:xfrm>
            <a:off x="2319479" y="2562820"/>
            <a:ext cx="26695" cy="71438"/>
          </a:xfrm>
          <a:custGeom>
            <a:avLst/>
            <a:gdLst/>
            <a:ahLst/>
            <a:cxnLst/>
            <a:rect l="0" t="0" r="0" b="0"/>
            <a:pathLst>
              <a:path w="26695" h="71438">
                <a:moveTo>
                  <a:pt x="0" y="71437"/>
                </a:moveTo>
                <a:lnTo>
                  <a:pt x="4746" y="71437"/>
                </a:lnTo>
                <a:lnTo>
                  <a:pt x="7136" y="70445"/>
                </a:lnTo>
                <a:lnTo>
                  <a:pt x="9723" y="68792"/>
                </a:lnTo>
                <a:lnTo>
                  <a:pt x="12441" y="66697"/>
                </a:lnTo>
                <a:lnTo>
                  <a:pt x="14253" y="64308"/>
                </a:lnTo>
                <a:lnTo>
                  <a:pt x="15461" y="61724"/>
                </a:lnTo>
                <a:lnTo>
                  <a:pt x="16266" y="59009"/>
                </a:lnTo>
                <a:lnTo>
                  <a:pt x="17797" y="56206"/>
                </a:lnTo>
                <a:lnTo>
                  <a:pt x="19810" y="53346"/>
                </a:lnTo>
                <a:lnTo>
                  <a:pt x="22145" y="50446"/>
                </a:lnTo>
                <a:lnTo>
                  <a:pt x="23702" y="46529"/>
                </a:lnTo>
                <a:lnTo>
                  <a:pt x="24740" y="41933"/>
                </a:lnTo>
                <a:lnTo>
                  <a:pt x="25432" y="36885"/>
                </a:lnTo>
                <a:lnTo>
                  <a:pt x="25893" y="32528"/>
                </a:lnTo>
                <a:lnTo>
                  <a:pt x="26201" y="28630"/>
                </a:lnTo>
                <a:lnTo>
                  <a:pt x="26406" y="25040"/>
                </a:lnTo>
                <a:lnTo>
                  <a:pt x="26634" y="18405"/>
                </a:lnTo>
                <a:lnTo>
                  <a:pt x="26694" y="15246"/>
                </a:lnTo>
                <a:lnTo>
                  <a:pt x="25742" y="13140"/>
                </a:lnTo>
                <a:lnTo>
                  <a:pt x="24113" y="11737"/>
                </a:lnTo>
                <a:lnTo>
                  <a:pt x="22035" y="10801"/>
                </a:lnTo>
                <a:lnTo>
                  <a:pt x="20649" y="9185"/>
                </a:lnTo>
                <a:lnTo>
                  <a:pt x="19725" y="7115"/>
                </a:lnTo>
                <a:lnTo>
                  <a:pt x="1787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3" name="SMARTInkAnnotation16"/>
          <p:cNvSpPr/>
          <p:nvPr/>
        </p:nvSpPr>
        <p:spPr bwMode="auto">
          <a:xfrm>
            <a:off x="2328418" y="2303859"/>
            <a:ext cx="8939" cy="96821"/>
          </a:xfrm>
          <a:custGeom>
            <a:avLst/>
            <a:gdLst/>
            <a:ahLst/>
            <a:cxnLst/>
            <a:rect l="0" t="0" r="0" b="0"/>
            <a:pathLst>
              <a:path w="8939" h="96821">
                <a:moveTo>
                  <a:pt x="0" y="0"/>
                </a:moveTo>
                <a:lnTo>
                  <a:pt x="0" y="4740"/>
                </a:lnTo>
                <a:lnTo>
                  <a:pt x="993" y="7129"/>
                </a:lnTo>
                <a:lnTo>
                  <a:pt x="2649" y="9713"/>
                </a:lnTo>
                <a:lnTo>
                  <a:pt x="4745" y="12429"/>
                </a:lnTo>
                <a:lnTo>
                  <a:pt x="6143" y="15231"/>
                </a:lnTo>
                <a:lnTo>
                  <a:pt x="7075" y="18091"/>
                </a:lnTo>
                <a:lnTo>
                  <a:pt x="7696" y="20991"/>
                </a:lnTo>
                <a:lnTo>
                  <a:pt x="8110" y="24908"/>
                </a:lnTo>
                <a:lnTo>
                  <a:pt x="8386" y="29504"/>
                </a:lnTo>
                <a:lnTo>
                  <a:pt x="8693" y="38910"/>
                </a:lnTo>
                <a:lnTo>
                  <a:pt x="8866" y="50775"/>
                </a:lnTo>
                <a:lnTo>
                  <a:pt x="8938" y="96820"/>
                </a:lnTo>
                <a:lnTo>
                  <a:pt x="8938" y="7143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4" name="SMARTInkAnnotation17"/>
          <p:cNvSpPr/>
          <p:nvPr/>
        </p:nvSpPr>
        <p:spPr bwMode="auto">
          <a:xfrm>
            <a:off x="2337356" y="2321718"/>
            <a:ext cx="71510" cy="44617"/>
          </a:xfrm>
          <a:custGeom>
            <a:avLst/>
            <a:gdLst/>
            <a:ahLst/>
            <a:cxnLst/>
            <a:rect l="0" t="0" r="0" b="0"/>
            <a:pathLst>
              <a:path w="71510" h="44617">
                <a:moveTo>
                  <a:pt x="0" y="35719"/>
                </a:moveTo>
                <a:lnTo>
                  <a:pt x="0" y="40459"/>
                </a:lnTo>
                <a:lnTo>
                  <a:pt x="994" y="41856"/>
                </a:lnTo>
                <a:lnTo>
                  <a:pt x="2649" y="42787"/>
                </a:lnTo>
                <a:lnTo>
                  <a:pt x="4746" y="43407"/>
                </a:lnTo>
                <a:lnTo>
                  <a:pt x="7137" y="43821"/>
                </a:lnTo>
                <a:lnTo>
                  <a:pt x="9723" y="44097"/>
                </a:lnTo>
                <a:lnTo>
                  <a:pt x="12442" y="44281"/>
                </a:lnTo>
                <a:lnTo>
                  <a:pt x="15247" y="44403"/>
                </a:lnTo>
                <a:lnTo>
                  <a:pt x="21012" y="44540"/>
                </a:lnTo>
                <a:lnTo>
                  <a:pt x="29841" y="44616"/>
                </a:lnTo>
                <a:lnTo>
                  <a:pt x="32806" y="43635"/>
                </a:lnTo>
                <a:lnTo>
                  <a:pt x="35775" y="41988"/>
                </a:lnTo>
                <a:lnTo>
                  <a:pt x="38748" y="39898"/>
                </a:lnTo>
                <a:lnTo>
                  <a:pt x="41723" y="37513"/>
                </a:lnTo>
                <a:lnTo>
                  <a:pt x="44699" y="34931"/>
                </a:lnTo>
                <a:lnTo>
                  <a:pt x="47677" y="32217"/>
                </a:lnTo>
                <a:lnTo>
                  <a:pt x="53633" y="26556"/>
                </a:lnTo>
                <a:lnTo>
                  <a:pt x="65550" y="14837"/>
                </a:lnTo>
                <a:lnTo>
                  <a:pt x="67537" y="11876"/>
                </a:lnTo>
                <a:lnTo>
                  <a:pt x="68861" y="8909"/>
                </a:lnTo>
                <a:lnTo>
                  <a:pt x="71509"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5" name="SMARTInkAnnotation18"/>
          <p:cNvSpPr/>
          <p:nvPr/>
        </p:nvSpPr>
        <p:spPr bwMode="auto">
          <a:xfrm>
            <a:off x="2408868" y="2303859"/>
            <a:ext cx="17875" cy="133946"/>
          </a:xfrm>
          <a:custGeom>
            <a:avLst/>
            <a:gdLst/>
            <a:ahLst/>
            <a:cxnLst/>
            <a:rect l="0" t="0" r="0" b="0"/>
            <a:pathLst>
              <a:path w="17875" h="133946">
                <a:moveTo>
                  <a:pt x="8935" y="0"/>
                </a:moveTo>
                <a:lnTo>
                  <a:pt x="8935" y="4740"/>
                </a:lnTo>
                <a:lnTo>
                  <a:pt x="7942" y="6137"/>
                </a:lnTo>
                <a:lnTo>
                  <a:pt x="6287" y="7068"/>
                </a:lnTo>
                <a:lnTo>
                  <a:pt x="4190" y="7688"/>
                </a:lnTo>
                <a:lnTo>
                  <a:pt x="2792" y="9094"/>
                </a:lnTo>
                <a:lnTo>
                  <a:pt x="1861" y="11024"/>
                </a:lnTo>
                <a:lnTo>
                  <a:pt x="1239" y="13302"/>
                </a:lnTo>
                <a:lnTo>
                  <a:pt x="825" y="16806"/>
                </a:lnTo>
                <a:lnTo>
                  <a:pt x="549" y="21126"/>
                </a:lnTo>
                <a:lnTo>
                  <a:pt x="365" y="25990"/>
                </a:lnTo>
                <a:lnTo>
                  <a:pt x="106" y="42317"/>
                </a:lnTo>
                <a:lnTo>
                  <a:pt x="0" y="87578"/>
                </a:lnTo>
                <a:lnTo>
                  <a:pt x="992" y="92120"/>
                </a:lnTo>
                <a:lnTo>
                  <a:pt x="2647" y="96140"/>
                </a:lnTo>
                <a:lnTo>
                  <a:pt x="4743" y="99812"/>
                </a:lnTo>
                <a:lnTo>
                  <a:pt x="6140" y="103252"/>
                </a:lnTo>
                <a:lnTo>
                  <a:pt x="7072" y="106538"/>
                </a:lnTo>
                <a:lnTo>
                  <a:pt x="7693" y="109721"/>
                </a:lnTo>
                <a:lnTo>
                  <a:pt x="8107" y="112834"/>
                </a:lnTo>
                <a:lnTo>
                  <a:pt x="8383" y="115903"/>
                </a:lnTo>
                <a:lnTo>
                  <a:pt x="8567" y="118940"/>
                </a:lnTo>
                <a:lnTo>
                  <a:pt x="9683" y="120966"/>
                </a:lnTo>
                <a:lnTo>
                  <a:pt x="11420" y="122315"/>
                </a:lnTo>
                <a:lnTo>
                  <a:pt x="13572" y="123215"/>
                </a:lnTo>
                <a:lnTo>
                  <a:pt x="15006" y="124808"/>
                </a:lnTo>
                <a:lnTo>
                  <a:pt x="15962" y="126861"/>
                </a:lnTo>
                <a:lnTo>
                  <a:pt x="17874" y="1339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6" name="SMARTInkAnnotation19"/>
          <p:cNvSpPr/>
          <p:nvPr/>
        </p:nvSpPr>
        <p:spPr bwMode="auto">
          <a:xfrm>
            <a:off x="2311783" y="2920116"/>
            <a:ext cx="7697" cy="71330"/>
          </a:xfrm>
          <a:custGeom>
            <a:avLst/>
            <a:gdLst/>
            <a:ahLst/>
            <a:cxnLst/>
            <a:rect l="0" t="0" r="0" b="0"/>
            <a:pathLst>
              <a:path w="7697" h="71330">
                <a:moveTo>
                  <a:pt x="7696" y="8821"/>
                </a:moveTo>
                <a:lnTo>
                  <a:pt x="7696" y="259"/>
                </a:lnTo>
                <a:lnTo>
                  <a:pt x="6703" y="137"/>
                </a:lnTo>
                <a:lnTo>
                  <a:pt x="5048" y="55"/>
                </a:lnTo>
                <a:lnTo>
                  <a:pt x="2951" y="0"/>
                </a:lnTo>
                <a:lnTo>
                  <a:pt x="1553" y="956"/>
                </a:lnTo>
                <a:lnTo>
                  <a:pt x="621" y="2586"/>
                </a:lnTo>
                <a:lnTo>
                  <a:pt x="0" y="4664"/>
                </a:lnTo>
                <a:lnTo>
                  <a:pt x="579" y="6050"/>
                </a:lnTo>
                <a:lnTo>
                  <a:pt x="1958" y="6973"/>
                </a:lnTo>
                <a:lnTo>
                  <a:pt x="3871" y="7589"/>
                </a:lnTo>
                <a:lnTo>
                  <a:pt x="5146" y="8992"/>
                </a:lnTo>
                <a:lnTo>
                  <a:pt x="5996" y="10919"/>
                </a:lnTo>
                <a:lnTo>
                  <a:pt x="6563" y="13196"/>
                </a:lnTo>
                <a:lnTo>
                  <a:pt x="6941" y="15707"/>
                </a:lnTo>
                <a:lnTo>
                  <a:pt x="7193" y="18373"/>
                </a:lnTo>
                <a:lnTo>
                  <a:pt x="7361" y="21142"/>
                </a:lnTo>
                <a:lnTo>
                  <a:pt x="7547" y="26864"/>
                </a:lnTo>
                <a:lnTo>
                  <a:pt x="7677" y="41587"/>
                </a:lnTo>
                <a:lnTo>
                  <a:pt x="7696" y="7132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7" name="SMARTInkAnnotation20"/>
          <p:cNvSpPr/>
          <p:nvPr/>
        </p:nvSpPr>
        <p:spPr bwMode="auto">
          <a:xfrm>
            <a:off x="2274786" y="3143250"/>
            <a:ext cx="8940" cy="142826"/>
          </a:xfrm>
          <a:custGeom>
            <a:avLst/>
            <a:gdLst/>
            <a:ahLst/>
            <a:cxnLst/>
            <a:rect l="0" t="0" r="0" b="0"/>
            <a:pathLst>
              <a:path w="8940" h="142826">
                <a:moveTo>
                  <a:pt x="0" y="0"/>
                </a:moveTo>
                <a:lnTo>
                  <a:pt x="0" y="42240"/>
                </a:lnTo>
                <a:lnTo>
                  <a:pt x="993" y="48003"/>
                </a:lnTo>
                <a:lnTo>
                  <a:pt x="2649" y="53830"/>
                </a:lnTo>
                <a:lnTo>
                  <a:pt x="4745" y="59699"/>
                </a:lnTo>
                <a:lnTo>
                  <a:pt x="6143" y="65596"/>
                </a:lnTo>
                <a:lnTo>
                  <a:pt x="7075" y="71512"/>
                </a:lnTo>
                <a:lnTo>
                  <a:pt x="7696" y="77440"/>
                </a:lnTo>
                <a:lnTo>
                  <a:pt x="8111" y="83377"/>
                </a:lnTo>
                <a:lnTo>
                  <a:pt x="8387" y="89319"/>
                </a:lnTo>
                <a:lnTo>
                  <a:pt x="8694" y="101213"/>
                </a:lnTo>
                <a:lnTo>
                  <a:pt x="8939" y="142825"/>
                </a:lnTo>
                <a:lnTo>
                  <a:pt x="0" y="1339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8" name="SMARTInkAnnotation21"/>
          <p:cNvSpPr/>
          <p:nvPr/>
        </p:nvSpPr>
        <p:spPr bwMode="auto">
          <a:xfrm>
            <a:off x="2301602" y="3196828"/>
            <a:ext cx="71509" cy="44649"/>
          </a:xfrm>
          <a:custGeom>
            <a:avLst/>
            <a:gdLst/>
            <a:ahLst/>
            <a:cxnLst/>
            <a:rect l="0" t="0" r="0" b="0"/>
            <a:pathLst>
              <a:path w="71509" h="44649">
                <a:moveTo>
                  <a:pt x="0" y="44648"/>
                </a:moveTo>
                <a:lnTo>
                  <a:pt x="4745" y="39907"/>
                </a:lnTo>
                <a:lnTo>
                  <a:pt x="7136" y="38511"/>
                </a:lnTo>
                <a:lnTo>
                  <a:pt x="9723" y="37580"/>
                </a:lnTo>
                <a:lnTo>
                  <a:pt x="12441" y="36960"/>
                </a:lnTo>
                <a:lnTo>
                  <a:pt x="15247" y="35554"/>
                </a:lnTo>
                <a:lnTo>
                  <a:pt x="18110" y="33624"/>
                </a:lnTo>
                <a:lnTo>
                  <a:pt x="21012" y="31346"/>
                </a:lnTo>
                <a:lnTo>
                  <a:pt x="23940" y="28834"/>
                </a:lnTo>
                <a:lnTo>
                  <a:pt x="26884" y="26169"/>
                </a:lnTo>
                <a:lnTo>
                  <a:pt x="29841" y="23399"/>
                </a:lnTo>
                <a:lnTo>
                  <a:pt x="33799" y="21552"/>
                </a:lnTo>
                <a:lnTo>
                  <a:pt x="38423" y="20321"/>
                </a:lnTo>
                <a:lnTo>
                  <a:pt x="43493" y="19500"/>
                </a:lnTo>
                <a:lnTo>
                  <a:pt x="47865" y="17961"/>
                </a:lnTo>
                <a:lnTo>
                  <a:pt x="51774" y="15943"/>
                </a:lnTo>
                <a:lnTo>
                  <a:pt x="55373" y="13605"/>
                </a:lnTo>
                <a:lnTo>
                  <a:pt x="58765" y="11054"/>
                </a:lnTo>
                <a:lnTo>
                  <a:pt x="62020" y="8362"/>
                </a:lnTo>
                <a:lnTo>
                  <a:pt x="7150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9" name="SMARTInkAnnotation22"/>
          <p:cNvSpPr/>
          <p:nvPr/>
        </p:nvSpPr>
        <p:spPr bwMode="auto">
          <a:xfrm>
            <a:off x="2382082" y="3152179"/>
            <a:ext cx="17846" cy="98228"/>
          </a:xfrm>
          <a:custGeom>
            <a:avLst/>
            <a:gdLst/>
            <a:ahLst/>
            <a:cxnLst/>
            <a:rect l="0" t="0" r="0" b="0"/>
            <a:pathLst>
              <a:path w="17846" h="98228">
                <a:moveTo>
                  <a:pt x="17845" y="0"/>
                </a:moveTo>
                <a:lnTo>
                  <a:pt x="13099" y="0"/>
                </a:lnTo>
                <a:lnTo>
                  <a:pt x="11701" y="992"/>
                </a:lnTo>
                <a:lnTo>
                  <a:pt x="10770" y="2646"/>
                </a:lnTo>
                <a:lnTo>
                  <a:pt x="10149" y="4741"/>
                </a:lnTo>
                <a:lnTo>
                  <a:pt x="9734" y="8121"/>
                </a:lnTo>
                <a:lnTo>
                  <a:pt x="9458" y="12360"/>
                </a:lnTo>
                <a:lnTo>
                  <a:pt x="9152" y="21368"/>
                </a:lnTo>
                <a:lnTo>
                  <a:pt x="9015" y="28679"/>
                </a:lnTo>
                <a:lnTo>
                  <a:pt x="7986" y="33010"/>
                </a:lnTo>
                <a:lnTo>
                  <a:pt x="6306" y="37882"/>
                </a:lnTo>
                <a:lnTo>
                  <a:pt x="4193" y="43114"/>
                </a:lnTo>
                <a:lnTo>
                  <a:pt x="2785" y="48587"/>
                </a:lnTo>
                <a:lnTo>
                  <a:pt x="1845" y="54219"/>
                </a:lnTo>
                <a:lnTo>
                  <a:pt x="1219" y="59959"/>
                </a:lnTo>
                <a:lnTo>
                  <a:pt x="802" y="64777"/>
                </a:lnTo>
                <a:lnTo>
                  <a:pt x="524" y="68982"/>
                </a:lnTo>
                <a:lnTo>
                  <a:pt x="215" y="76299"/>
                </a:lnTo>
                <a:lnTo>
                  <a:pt x="41" y="85997"/>
                </a:lnTo>
                <a:lnTo>
                  <a:pt x="0" y="92130"/>
                </a:lnTo>
                <a:lnTo>
                  <a:pt x="982" y="94162"/>
                </a:lnTo>
                <a:lnTo>
                  <a:pt x="2630" y="95517"/>
                </a:lnTo>
                <a:lnTo>
                  <a:pt x="7666" y="97692"/>
                </a:lnTo>
                <a:lnTo>
                  <a:pt x="9073" y="97870"/>
                </a:lnTo>
                <a:lnTo>
                  <a:pt x="11003" y="97989"/>
                </a:lnTo>
                <a:lnTo>
                  <a:pt x="17845" y="9822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0" name="SMARTInkAnnotation23"/>
          <p:cNvSpPr/>
          <p:nvPr/>
        </p:nvSpPr>
        <p:spPr bwMode="auto">
          <a:xfrm>
            <a:off x="2542944" y="2786062"/>
            <a:ext cx="80448" cy="8930"/>
          </a:xfrm>
          <a:custGeom>
            <a:avLst/>
            <a:gdLst/>
            <a:ahLst/>
            <a:cxnLst/>
            <a:rect l="0" t="0" r="0" b="0"/>
            <a:pathLst>
              <a:path w="80448" h="8930">
                <a:moveTo>
                  <a:pt x="0" y="0"/>
                </a:moveTo>
                <a:lnTo>
                  <a:pt x="0" y="7688"/>
                </a:lnTo>
                <a:lnTo>
                  <a:pt x="993" y="8102"/>
                </a:lnTo>
                <a:lnTo>
                  <a:pt x="2648" y="8378"/>
                </a:lnTo>
                <a:lnTo>
                  <a:pt x="4745" y="8562"/>
                </a:lnTo>
                <a:lnTo>
                  <a:pt x="8129" y="8684"/>
                </a:lnTo>
                <a:lnTo>
                  <a:pt x="22382" y="8857"/>
                </a:lnTo>
                <a:lnTo>
                  <a:pt x="33453" y="8897"/>
                </a:lnTo>
                <a:lnTo>
                  <a:pt x="39186" y="7916"/>
                </a:lnTo>
                <a:lnTo>
                  <a:pt x="44994" y="6269"/>
                </a:lnTo>
                <a:lnTo>
                  <a:pt x="50853" y="4180"/>
                </a:lnTo>
                <a:lnTo>
                  <a:pt x="55752" y="2786"/>
                </a:lnTo>
                <a:lnTo>
                  <a:pt x="60011" y="1858"/>
                </a:lnTo>
                <a:lnTo>
                  <a:pt x="63843" y="1238"/>
                </a:lnTo>
                <a:lnTo>
                  <a:pt x="67391" y="826"/>
                </a:lnTo>
                <a:lnTo>
                  <a:pt x="70750" y="551"/>
                </a:lnTo>
                <a:lnTo>
                  <a:pt x="79879" y="32"/>
                </a:lnTo>
                <a:lnTo>
                  <a:pt x="80069" y="1014"/>
                </a:lnTo>
                <a:lnTo>
                  <a:pt x="80195" y="2660"/>
                </a:lnTo>
                <a:lnTo>
                  <a:pt x="80447" y="892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1" name="SMARTInkAnnotation24"/>
          <p:cNvSpPr/>
          <p:nvPr/>
        </p:nvSpPr>
        <p:spPr bwMode="auto">
          <a:xfrm>
            <a:off x="2775500" y="2741413"/>
            <a:ext cx="116049" cy="88773"/>
          </a:xfrm>
          <a:custGeom>
            <a:avLst/>
            <a:gdLst/>
            <a:ahLst/>
            <a:cxnLst/>
            <a:rect l="0" t="0" r="0" b="0"/>
            <a:pathLst>
              <a:path w="116049" h="88773">
                <a:moveTo>
                  <a:pt x="44539" y="0"/>
                </a:moveTo>
                <a:lnTo>
                  <a:pt x="23269" y="0"/>
                </a:lnTo>
                <a:lnTo>
                  <a:pt x="20427" y="1985"/>
                </a:lnTo>
                <a:lnTo>
                  <a:pt x="17539" y="5292"/>
                </a:lnTo>
                <a:lnTo>
                  <a:pt x="14621" y="9482"/>
                </a:lnTo>
                <a:lnTo>
                  <a:pt x="11683" y="13266"/>
                </a:lnTo>
                <a:lnTo>
                  <a:pt x="8730" y="16782"/>
                </a:lnTo>
                <a:lnTo>
                  <a:pt x="5769" y="20118"/>
                </a:lnTo>
                <a:lnTo>
                  <a:pt x="3795" y="23334"/>
                </a:lnTo>
                <a:lnTo>
                  <a:pt x="2479" y="26470"/>
                </a:lnTo>
                <a:lnTo>
                  <a:pt x="1601" y="29553"/>
                </a:lnTo>
                <a:lnTo>
                  <a:pt x="1016" y="33593"/>
                </a:lnTo>
                <a:lnTo>
                  <a:pt x="626" y="38271"/>
                </a:lnTo>
                <a:lnTo>
                  <a:pt x="193" y="47767"/>
                </a:lnTo>
                <a:lnTo>
                  <a:pt x="0" y="55295"/>
                </a:lnTo>
                <a:lnTo>
                  <a:pt x="1935" y="58692"/>
                </a:lnTo>
                <a:lnTo>
                  <a:pt x="5212" y="61948"/>
                </a:lnTo>
                <a:lnTo>
                  <a:pt x="9382" y="65112"/>
                </a:lnTo>
                <a:lnTo>
                  <a:pt x="13156" y="68213"/>
                </a:lnTo>
                <a:lnTo>
                  <a:pt x="16665" y="71272"/>
                </a:lnTo>
                <a:lnTo>
                  <a:pt x="19997" y="74304"/>
                </a:lnTo>
                <a:lnTo>
                  <a:pt x="24205" y="77318"/>
                </a:lnTo>
                <a:lnTo>
                  <a:pt x="28997" y="80319"/>
                </a:lnTo>
                <a:lnTo>
                  <a:pt x="34178" y="83311"/>
                </a:lnTo>
                <a:lnTo>
                  <a:pt x="39618" y="85307"/>
                </a:lnTo>
                <a:lnTo>
                  <a:pt x="45231" y="86637"/>
                </a:lnTo>
                <a:lnTo>
                  <a:pt x="50960" y="87524"/>
                </a:lnTo>
                <a:lnTo>
                  <a:pt x="56765" y="88115"/>
                </a:lnTo>
                <a:lnTo>
                  <a:pt x="62621" y="88509"/>
                </a:lnTo>
                <a:lnTo>
                  <a:pt x="68512" y="88772"/>
                </a:lnTo>
                <a:lnTo>
                  <a:pt x="74425" y="87955"/>
                </a:lnTo>
                <a:lnTo>
                  <a:pt x="80354" y="86418"/>
                </a:lnTo>
                <a:lnTo>
                  <a:pt x="86293" y="84401"/>
                </a:lnTo>
                <a:lnTo>
                  <a:pt x="91246" y="83057"/>
                </a:lnTo>
                <a:lnTo>
                  <a:pt x="95540" y="82161"/>
                </a:lnTo>
                <a:lnTo>
                  <a:pt x="99397" y="81563"/>
                </a:lnTo>
                <a:lnTo>
                  <a:pt x="102960" y="80172"/>
                </a:lnTo>
                <a:lnTo>
                  <a:pt x="106330" y="78253"/>
                </a:lnTo>
                <a:lnTo>
                  <a:pt x="116015" y="71462"/>
                </a:lnTo>
                <a:lnTo>
                  <a:pt x="116048" y="7143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2" name="SMARTInkAnnotation25"/>
          <p:cNvSpPr/>
          <p:nvPr/>
        </p:nvSpPr>
        <p:spPr bwMode="auto">
          <a:xfrm>
            <a:off x="2829010" y="2491382"/>
            <a:ext cx="26784" cy="80368"/>
          </a:xfrm>
          <a:custGeom>
            <a:avLst/>
            <a:gdLst/>
            <a:ahLst/>
            <a:cxnLst/>
            <a:rect l="0" t="0" r="0" b="0"/>
            <a:pathLst>
              <a:path w="26784" h="80368">
                <a:moveTo>
                  <a:pt x="8906" y="80367"/>
                </a:moveTo>
                <a:lnTo>
                  <a:pt x="1210" y="80367"/>
                </a:lnTo>
                <a:lnTo>
                  <a:pt x="796" y="79375"/>
                </a:lnTo>
                <a:lnTo>
                  <a:pt x="520" y="77722"/>
                </a:lnTo>
                <a:lnTo>
                  <a:pt x="77" y="72679"/>
                </a:lnTo>
                <a:lnTo>
                  <a:pt x="16" y="69344"/>
                </a:lnTo>
                <a:lnTo>
                  <a:pt x="0" y="67065"/>
                </a:lnTo>
                <a:lnTo>
                  <a:pt x="982" y="65546"/>
                </a:lnTo>
                <a:lnTo>
                  <a:pt x="2631" y="64533"/>
                </a:lnTo>
                <a:lnTo>
                  <a:pt x="4723" y="63858"/>
                </a:lnTo>
                <a:lnTo>
                  <a:pt x="6117" y="62416"/>
                </a:lnTo>
                <a:lnTo>
                  <a:pt x="7047" y="60462"/>
                </a:lnTo>
                <a:lnTo>
                  <a:pt x="7667" y="58168"/>
                </a:lnTo>
                <a:lnTo>
                  <a:pt x="9073" y="55646"/>
                </a:lnTo>
                <a:lnTo>
                  <a:pt x="11004" y="52972"/>
                </a:lnTo>
                <a:lnTo>
                  <a:pt x="13284" y="50198"/>
                </a:lnTo>
                <a:lnTo>
                  <a:pt x="15797" y="47356"/>
                </a:lnTo>
                <a:lnTo>
                  <a:pt x="21239" y="41552"/>
                </a:lnTo>
                <a:lnTo>
                  <a:pt x="23087" y="38616"/>
                </a:lnTo>
                <a:lnTo>
                  <a:pt x="24319" y="35666"/>
                </a:lnTo>
                <a:lnTo>
                  <a:pt x="25140" y="32707"/>
                </a:lnTo>
                <a:lnTo>
                  <a:pt x="25688" y="29742"/>
                </a:lnTo>
                <a:lnTo>
                  <a:pt x="26053" y="26773"/>
                </a:lnTo>
                <a:lnTo>
                  <a:pt x="26297" y="23802"/>
                </a:lnTo>
                <a:lnTo>
                  <a:pt x="26459" y="20829"/>
                </a:lnTo>
                <a:lnTo>
                  <a:pt x="26639" y="14880"/>
                </a:lnTo>
                <a:lnTo>
                  <a:pt x="26783"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3" name="SMARTInkAnnotation26"/>
          <p:cNvSpPr/>
          <p:nvPr/>
        </p:nvSpPr>
        <p:spPr bwMode="auto">
          <a:xfrm>
            <a:off x="2802163" y="2321718"/>
            <a:ext cx="8939" cy="89298"/>
          </a:xfrm>
          <a:custGeom>
            <a:avLst/>
            <a:gdLst/>
            <a:ahLst/>
            <a:cxnLst/>
            <a:rect l="0" t="0" r="0" b="0"/>
            <a:pathLst>
              <a:path w="8939" h="89298">
                <a:moveTo>
                  <a:pt x="8938" y="0"/>
                </a:moveTo>
                <a:lnTo>
                  <a:pt x="108" y="0"/>
                </a:lnTo>
                <a:lnTo>
                  <a:pt x="48" y="2646"/>
                </a:lnTo>
                <a:lnTo>
                  <a:pt x="0" y="29812"/>
                </a:lnTo>
                <a:lnTo>
                  <a:pt x="993" y="32773"/>
                </a:lnTo>
                <a:lnTo>
                  <a:pt x="2648" y="35739"/>
                </a:lnTo>
                <a:lnTo>
                  <a:pt x="4745" y="38709"/>
                </a:lnTo>
                <a:lnTo>
                  <a:pt x="5149" y="42673"/>
                </a:lnTo>
                <a:lnTo>
                  <a:pt x="4425" y="47301"/>
                </a:lnTo>
                <a:lnTo>
                  <a:pt x="2950" y="52370"/>
                </a:lnTo>
                <a:lnTo>
                  <a:pt x="1967" y="56741"/>
                </a:lnTo>
                <a:lnTo>
                  <a:pt x="1311" y="60648"/>
                </a:lnTo>
                <a:lnTo>
                  <a:pt x="873" y="64245"/>
                </a:lnTo>
                <a:lnTo>
                  <a:pt x="1575" y="67635"/>
                </a:lnTo>
                <a:lnTo>
                  <a:pt x="3036" y="70887"/>
                </a:lnTo>
                <a:lnTo>
                  <a:pt x="5003" y="74047"/>
                </a:lnTo>
                <a:lnTo>
                  <a:pt x="6315" y="77146"/>
                </a:lnTo>
                <a:lnTo>
                  <a:pt x="7189" y="80204"/>
                </a:lnTo>
                <a:lnTo>
                  <a:pt x="8938" y="8929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4" name="SMARTInkAnnotation27"/>
          <p:cNvSpPr/>
          <p:nvPr/>
        </p:nvSpPr>
        <p:spPr bwMode="auto">
          <a:xfrm>
            <a:off x="2820039" y="2366366"/>
            <a:ext cx="44694" cy="17861"/>
          </a:xfrm>
          <a:custGeom>
            <a:avLst/>
            <a:gdLst/>
            <a:ahLst/>
            <a:cxnLst/>
            <a:rect l="0" t="0" r="0" b="0"/>
            <a:pathLst>
              <a:path w="44694" h="17861">
                <a:moveTo>
                  <a:pt x="0" y="17860"/>
                </a:moveTo>
                <a:lnTo>
                  <a:pt x="12441" y="17860"/>
                </a:lnTo>
                <a:lnTo>
                  <a:pt x="15247" y="16868"/>
                </a:lnTo>
                <a:lnTo>
                  <a:pt x="18110" y="15214"/>
                </a:lnTo>
                <a:lnTo>
                  <a:pt x="21012" y="13119"/>
                </a:lnTo>
                <a:lnTo>
                  <a:pt x="23940" y="11723"/>
                </a:lnTo>
                <a:lnTo>
                  <a:pt x="26885" y="10792"/>
                </a:lnTo>
                <a:lnTo>
                  <a:pt x="29841" y="10172"/>
                </a:lnTo>
                <a:lnTo>
                  <a:pt x="32806" y="8765"/>
                </a:lnTo>
                <a:lnTo>
                  <a:pt x="35775" y="6836"/>
                </a:lnTo>
                <a:lnTo>
                  <a:pt x="44693"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5" name="SMARTInkAnnotation28"/>
          <p:cNvSpPr/>
          <p:nvPr/>
        </p:nvSpPr>
        <p:spPr bwMode="auto">
          <a:xfrm>
            <a:off x="2900519" y="2312788"/>
            <a:ext cx="17846" cy="80211"/>
          </a:xfrm>
          <a:custGeom>
            <a:avLst/>
            <a:gdLst/>
            <a:ahLst/>
            <a:cxnLst/>
            <a:rect l="0" t="0" r="0" b="0"/>
            <a:pathLst>
              <a:path w="17846" h="80211">
                <a:moveTo>
                  <a:pt x="8906" y="0"/>
                </a:moveTo>
                <a:lnTo>
                  <a:pt x="4161" y="0"/>
                </a:lnTo>
                <a:lnTo>
                  <a:pt x="2763" y="993"/>
                </a:lnTo>
                <a:lnTo>
                  <a:pt x="1831" y="2646"/>
                </a:lnTo>
                <a:lnTo>
                  <a:pt x="1210" y="4741"/>
                </a:lnTo>
                <a:lnTo>
                  <a:pt x="795" y="7130"/>
                </a:lnTo>
                <a:lnTo>
                  <a:pt x="520" y="9714"/>
                </a:lnTo>
                <a:lnTo>
                  <a:pt x="336" y="12429"/>
                </a:lnTo>
                <a:lnTo>
                  <a:pt x="213" y="15232"/>
                </a:lnTo>
                <a:lnTo>
                  <a:pt x="77" y="20991"/>
                </a:lnTo>
                <a:lnTo>
                  <a:pt x="0" y="29812"/>
                </a:lnTo>
                <a:lnTo>
                  <a:pt x="982" y="33765"/>
                </a:lnTo>
                <a:lnTo>
                  <a:pt x="2631" y="38385"/>
                </a:lnTo>
                <a:lnTo>
                  <a:pt x="4723" y="43450"/>
                </a:lnTo>
                <a:lnTo>
                  <a:pt x="6117" y="47818"/>
                </a:lnTo>
                <a:lnTo>
                  <a:pt x="7047" y="51723"/>
                </a:lnTo>
                <a:lnTo>
                  <a:pt x="7666" y="55318"/>
                </a:lnTo>
                <a:lnTo>
                  <a:pt x="8080" y="58707"/>
                </a:lnTo>
                <a:lnTo>
                  <a:pt x="8355" y="61958"/>
                </a:lnTo>
                <a:lnTo>
                  <a:pt x="8539" y="65118"/>
                </a:lnTo>
                <a:lnTo>
                  <a:pt x="8743" y="71275"/>
                </a:lnTo>
                <a:lnTo>
                  <a:pt x="8897" y="79836"/>
                </a:lnTo>
                <a:lnTo>
                  <a:pt x="9893" y="80013"/>
                </a:lnTo>
                <a:lnTo>
                  <a:pt x="11550" y="80131"/>
                </a:lnTo>
                <a:lnTo>
                  <a:pt x="13649" y="80210"/>
                </a:lnTo>
                <a:lnTo>
                  <a:pt x="15047" y="79271"/>
                </a:lnTo>
                <a:lnTo>
                  <a:pt x="15980" y="77652"/>
                </a:lnTo>
                <a:lnTo>
                  <a:pt x="16601" y="75581"/>
                </a:lnTo>
                <a:lnTo>
                  <a:pt x="17016" y="73208"/>
                </a:lnTo>
                <a:lnTo>
                  <a:pt x="17292" y="70633"/>
                </a:lnTo>
                <a:lnTo>
                  <a:pt x="17845" y="6250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6" name="SMARTInkAnnotation29"/>
          <p:cNvSpPr/>
          <p:nvPr/>
        </p:nvSpPr>
        <p:spPr bwMode="auto">
          <a:xfrm>
            <a:off x="3043503" y="2741413"/>
            <a:ext cx="98202" cy="8931"/>
          </a:xfrm>
          <a:custGeom>
            <a:avLst/>
            <a:gdLst/>
            <a:ahLst/>
            <a:cxnLst/>
            <a:rect l="0" t="0" r="0" b="0"/>
            <a:pathLst>
              <a:path w="98202" h="8931">
                <a:moveTo>
                  <a:pt x="0" y="8930"/>
                </a:moveTo>
                <a:lnTo>
                  <a:pt x="87478" y="8930"/>
                </a:lnTo>
                <a:lnTo>
                  <a:pt x="89107" y="7938"/>
                </a:lnTo>
                <a:lnTo>
                  <a:pt x="91187" y="6284"/>
                </a:lnTo>
                <a:lnTo>
                  <a:pt x="98201" y="109"/>
                </a:lnTo>
                <a:lnTo>
                  <a:pt x="95621" y="49"/>
                </a:lnTo>
                <a:lnTo>
                  <a:pt x="8938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7" name="SMARTInkAnnotation30"/>
          <p:cNvSpPr/>
          <p:nvPr/>
        </p:nvSpPr>
        <p:spPr bwMode="auto">
          <a:xfrm>
            <a:off x="3061381" y="2816636"/>
            <a:ext cx="94159" cy="14075"/>
          </a:xfrm>
          <a:custGeom>
            <a:avLst/>
            <a:gdLst/>
            <a:ahLst/>
            <a:cxnLst/>
            <a:rect l="0" t="0" r="0" b="0"/>
            <a:pathLst>
              <a:path w="94159" h="14075">
                <a:moveTo>
                  <a:pt x="0" y="5145"/>
                </a:moveTo>
                <a:lnTo>
                  <a:pt x="60040" y="5145"/>
                </a:lnTo>
                <a:lnTo>
                  <a:pt x="64856" y="4152"/>
                </a:lnTo>
                <a:lnTo>
                  <a:pt x="69060" y="2499"/>
                </a:lnTo>
                <a:lnTo>
                  <a:pt x="72855" y="404"/>
                </a:lnTo>
                <a:lnTo>
                  <a:pt x="76379" y="0"/>
                </a:lnTo>
                <a:lnTo>
                  <a:pt x="79721" y="723"/>
                </a:lnTo>
                <a:lnTo>
                  <a:pt x="87476" y="4271"/>
                </a:lnTo>
                <a:lnTo>
                  <a:pt x="89106" y="4562"/>
                </a:lnTo>
                <a:lnTo>
                  <a:pt x="91185" y="4756"/>
                </a:lnTo>
                <a:lnTo>
                  <a:pt x="93565" y="4886"/>
                </a:lnTo>
                <a:lnTo>
                  <a:pt x="94158" y="4972"/>
                </a:lnTo>
                <a:lnTo>
                  <a:pt x="91241" y="5093"/>
                </a:lnTo>
                <a:lnTo>
                  <a:pt x="89458" y="5143"/>
                </a:lnTo>
                <a:lnTo>
                  <a:pt x="89434" y="6136"/>
                </a:lnTo>
                <a:lnTo>
                  <a:pt x="89385" y="1407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8" name="SMARTInkAnnotation31"/>
          <p:cNvSpPr/>
          <p:nvPr/>
        </p:nvSpPr>
        <p:spPr bwMode="auto">
          <a:xfrm>
            <a:off x="3313425" y="2688203"/>
            <a:ext cx="96561" cy="133574"/>
          </a:xfrm>
          <a:custGeom>
            <a:avLst/>
            <a:gdLst/>
            <a:ahLst/>
            <a:cxnLst/>
            <a:rect l="0" t="0" r="0" b="0"/>
            <a:pathLst>
              <a:path w="96561" h="133574">
                <a:moveTo>
                  <a:pt x="69744" y="8562"/>
                </a:moveTo>
                <a:lnTo>
                  <a:pt x="64999" y="3822"/>
                </a:lnTo>
                <a:lnTo>
                  <a:pt x="62608" y="2425"/>
                </a:lnTo>
                <a:lnTo>
                  <a:pt x="60021" y="1494"/>
                </a:lnTo>
                <a:lnTo>
                  <a:pt x="53478" y="0"/>
                </a:lnTo>
                <a:lnTo>
                  <a:pt x="51948" y="870"/>
                </a:lnTo>
                <a:lnTo>
                  <a:pt x="49935" y="2442"/>
                </a:lnTo>
                <a:lnTo>
                  <a:pt x="47599" y="4482"/>
                </a:lnTo>
                <a:lnTo>
                  <a:pt x="45049" y="6834"/>
                </a:lnTo>
                <a:lnTo>
                  <a:pt x="39568" y="12094"/>
                </a:lnTo>
                <a:lnTo>
                  <a:pt x="30897" y="20633"/>
                </a:lnTo>
                <a:lnTo>
                  <a:pt x="27955" y="24547"/>
                </a:lnTo>
                <a:lnTo>
                  <a:pt x="25001" y="29141"/>
                </a:lnTo>
                <a:lnTo>
                  <a:pt x="22038" y="34187"/>
                </a:lnTo>
                <a:lnTo>
                  <a:pt x="19070" y="38544"/>
                </a:lnTo>
                <a:lnTo>
                  <a:pt x="16098" y="42441"/>
                </a:lnTo>
                <a:lnTo>
                  <a:pt x="13123" y="46031"/>
                </a:lnTo>
                <a:lnTo>
                  <a:pt x="10148" y="50408"/>
                </a:lnTo>
                <a:lnTo>
                  <a:pt x="7170" y="55311"/>
                </a:lnTo>
                <a:lnTo>
                  <a:pt x="4192" y="60564"/>
                </a:lnTo>
                <a:lnTo>
                  <a:pt x="2207" y="66050"/>
                </a:lnTo>
                <a:lnTo>
                  <a:pt x="883" y="71692"/>
                </a:lnTo>
                <a:lnTo>
                  <a:pt x="0" y="77438"/>
                </a:lnTo>
                <a:lnTo>
                  <a:pt x="406" y="82261"/>
                </a:lnTo>
                <a:lnTo>
                  <a:pt x="1668" y="86468"/>
                </a:lnTo>
                <a:lnTo>
                  <a:pt x="10832" y="105090"/>
                </a:lnTo>
                <a:lnTo>
                  <a:pt x="13586" y="109625"/>
                </a:lnTo>
                <a:lnTo>
                  <a:pt x="16415" y="113641"/>
                </a:lnTo>
                <a:lnTo>
                  <a:pt x="19293" y="117310"/>
                </a:lnTo>
                <a:lnTo>
                  <a:pt x="22206" y="120748"/>
                </a:lnTo>
                <a:lnTo>
                  <a:pt x="25140" y="124032"/>
                </a:lnTo>
                <a:lnTo>
                  <a:pt x="28091" y="127214"/>
                </a:lnTo>
                <a:lnTo>
                  <a:pt x="32044" y="129335"/>
                </a:lnTo>
                <a:lnTo>
                  <a:pt x="36665" y="130749"/>
                </a:lnTo>
                <a:lnTo>
                  <a:pt x="41732" y="131692"/>
                </a:lnTo>
                <a:lnTo>
                  <a:pt x="46104" y="132321"/>
                </a:lnTo>
                <a:lnTo>
                  <a:pt x="50011" y="132740"/>
                </a:lnTo>
                <a:lnTo>
                  <a:pt x="53609" y="133019"/>
                </a:lnTo>
                <a:lnTo>
                  <a:pt x="57995" y="133205"/>
                </a:lnTo>
                <a:lnTo>
                  <a:pt x="72664" y="133467"/>
                </a:lnTo>
                <a:lnTo>
                  <a:pt x="94676" y="133573"/>
                </a:lnTo>
                <a:lnTo>
                  <a:pt x="95304" y="132582"/>
                </a:lnTo>
                <a:lnTo>
                  <a:pt x="96002" y="128836"/>
                </a:lnTo>
                <a:lnTo>
                  <a:pt x="96560" y="12464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39" name="SMARTInkAnnotation32"/>
          <p:cNvSpPr/>
          <p:nvPr/>
        </p:nvSpPr>
        <p:spPr bwMode="auto">
          <a:xfrm>
            <a:off x="3347415" y="2527101"/>
            <a:ext cx="17879" cy="98227"/>
          </a:xfrm>
          <a:custGeom>
            <a:avLst/>
            <a:gdLst/>
            <a:ahLst/>
            <a:cxnLst/>
            <a:rect l="0" t="0" r="0" b="0"/>
            <a:pathLst>
              <a:path w="17879" h="98227">
                <a:moveTo>
                  <a:pt x="17878" y="98226"/>
                </a:moveTo>
                <a:lnTo>
                  <a:pt x="17878" y="37288"/>
                </a:lnTo>
                <a:lnTo>
                  <a:pt x="16884" y="32796"/>
                </a:lnTo>
                <a:lnTo>
                  <a:pt x="15229" y="28810"/>
                </a:lnTo>
                <a:lnTo>
                  <a:pt x="13132" y="25159"/>
                </a:lnTo>
                <a:lnTo>
                  <a:pt x="11734" y="21734"/>
                </a:lnTo>
                <a:lnTo>
                  <a:pt x="10802" y="18458"/>
                </a:lnTo>
                <a:lnTo>
                  <a:pt x="10181" y="15282"/>
                </a:lnTo>
                <a:lnTo>
                  <a:pt x="9767" y="12172"/>
                </a:lnTo>
                <a:lnTo>
                  <a:pt x="9491" y="9107"/>
                </a:lnTo>
                <a:lnTo>
                  <a:pt x="9307" y="6071"/>
                </a:lnTo>
                <a:lnTo>
                  <a:pt x="8191" y="4047"/>
                </a:lnTo>
                <a:lnTo>
                  <a:pt x="6454" y="2698"/>
                </a:lnTo>
                <a:lnTo>
                  <a:pt x="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0" name="SMARTInkAnnotation33"/>
          <p:cNvSpPr/>
          <p:nvPr/>
        </p:nvSpPr>
        <p:spPr bwMode="auto">
          <a:xfrm>
            <a:off x="3285213" y="2303859"/>
            <a:ext cx="35388" cy="107157"/>
          </a:xfrm>
          <a:custGeom>
            <a:avLst/>
            <a:gdLst/>
            <a:ahLst/>
            <a:cxnLst/>
            <a:rect l="0" t="0" r="0" b="0"/>
            <a:pathLst>
              <a:path w="35388" h="107157">
                <a:moveTo>
                  <a:pt x="8571" y="0"/>
                </a:moveTo>
                <a:lnTo>
                  <a:pt x="8571" y="4740"/>
                </a:lnTo>
                <a:lnTo>
                  <a:pt x="7577" y="6137"/>
                </a:lnTo>
                <a:lnTo>
                  <a:pt x="5922" y="7068"/>
                </a:lnTo>
                <a:lnTo>
                  <a:pt x="3825" y="7688"/>
                </a:lnTo>
                <a:lnTo>
                  <a:pt x="2427" y="9094"/>
                </a:lnTo>
                <a:lnTo>
                  <a:pt x="1496" y="11024"/>
                </a:lnTo>
                <a:lnTo>
                  <a:pt x="875" y="13302"/>
                </a:lnTo>
                <a:lnTo>
                  <a:pt x="460" y="15813"/>
                </a:lnTo>
                <a:lnTo>
                  <a:pt x="184" y="18480"/>
                </a:lnTo>
                <a:lnTo>
                  <a:pt x="0" y="21249"/>
                </a:lnTo>
                <a:lnTo>
                  <a:pt x="870" y="24088"/>
                </a:lnTo>
                <a:lnTo>
                  <a:pt x="2444" y="26973"/>
                </a:lnTo>
                <a:lnTo>
                  <a:pt x="4486" y="29888"/>
                </a:lnTo>
                <a:lnTo>
                  <a:pt x="5848" y="32824"/>
                </a:lnTo>
                <a:lnTo>
                  <a:pt x="6755" y="35773"/>
                </a:lnTo>
                <a:lnTo>
                  <a:pt x="7360" y="38732"/>
                </a:lnTo>
                <a:lnTo>
                  <a:pt x="8757" y="41696"/>
                </a:lnTo>
                <a:lnTo>
                  <a:pt x="10681" y="44665"/>
                </a:lnTo>
                <a:lnTo>
                  <a:pt x="12957" y="47636"/>
                </a:lnTo>
                <a:lnTo>
                  <a:pt x="14475" y="51601"/>
                </a:lnTo>
                <a:lnTo>
                  <a:pt x="15486" y="56229"/>
                </a:lnTo>
                <a:lnTo>
                  <a:pt x="16161" y="61298"/>
                </a:lnTo>
                <a:lnTo>
                  <a:pt x="17604" y="65670"/>
                </a:lnTo>
                <a:lnTo>
                  <a:pt x="19558" y="69577"/>
                </a:lnTo>
                <a:lnTo>
                  <a:pt x="25087" y="78236"/>
                </a:lnTo>
                <a:lnTo>
                  <a:pt x="26534" y="79938"/>
                </a:lnTo>
                <a:lnTo>
                  <a:pt x="28492" y="82066"/>
                </a:lnTo>
                <a:lnTo>
                  <a:pt x="30790" y="84476"/>
                </a:lnTo>
                <a:lnTo>
                  <a:pt x="32322" y="87075"/>
                </a:lnTo>
                <a:lnTo>
                  <a:pt x="33344" y="89800"/>
                </a:lnTo>
                <a:lnTo>
                  <a:pt x="34025" y="92609"/>
                </a:lnTo>
                <a:lnTo>
                  <a:pt x="34478" y="95474"/>
                </a:lnTo>
                <a:lnTo>
                  <a:pt x="34781" y="98376"/>
                </a:lnTo>
                <a:lnTo>
                  <a:pt x="35387"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1" name="SMARTInkAnnotation34"/>
          <p:cNvSpPr/>
          <p:nvPr/>
        </p:nvSpPr>
        <p:spPr bwMode="auto">
          <a:xfrm>
            <a:off x="3302722" y="2357437"/>
            <a:ext cx="71510" cy="26790"/>
          </a:xfrm>
          <a:custGeom>
            <a:avLst/>
            <a:gdLst/>
            <a:ahLst/>
            <a:cxnLst/>
            <a:rect l="0" t="0" r="0" b="0"/>
            <a:pathLst>
              <a:path w="71510" h="26790">
                <a:moveTo>
                  <a:pt x="0" y="26789"/>
                </a:moveTo>
                <a:lnTo>
                  <a:pt x="21012" y="26789"/>
                </a:lnTo>
                <a:lnTo>
                  <a:pt x="23940" y="25797"/>
                </a:lnTo>
                <a:lnTo>
                  <a:pt x="26885" y="24143"/>
                </a:lnTo>
                <a:lnTo>
                  <a:pt x="29842" y="22048"/>
                </a:lnTo>
                <a:lnTo>
                  <a:pt x="33799" y="19660"/>
                </a:lnTo>
                <a:lnTo>
                  <a:pt x="38424" y="17076"/>
                </a:lnTo>
                <a:lnTo>
                  <a:pt x="43493" y="14360"/>
                </a:lnTo>
                <a:lnTo>
                  <a:pt x="47866" y="11558"/>
                </a:lnTo>
                <a:lnTo>
                  <a:pt x="51774" y="8697"/>
                </a:lnTo>
                <a:lnTo>
                  <a:pt x="55373" y="5798"/>
                </a:lnTo>
                <a:lnTo>
                  <a:pt x="58765" y="3866"/>
                </a:lnTo>
                <a:lnTo>
                  <a:pt x="62020" y="2577"/>
                </a:lnTo>
                <a:lnTo>
                  <a:pt x="71509"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2" name="SMARTInkAnnotation35"/>
          <p:cNvSpPr/>
          <p:nvPr/>
        </p:nvSpPr>
        <p:spPr bwMode="auto">
          <a:xfrm>
            <a:off x="3392108" y="2303859"/>
            <a:ext cx="26816" cy="116087"/>
          </a:xfrm>
          <a:custGeom>
            <a:avLst/>
            <a:gdLst/>
            <a:ahLst/>
            <a:cxnLst/>
            <a:rect l="0" t="0" r="0" b="0"/>
            <a:pathLst>
              <a:path w="26816" h="116087">
                <a:moveTo>
                  <a:pt x="0" y="0"/>
                </a:moveTo>
                <a:lnTo>
                  <a:pt x="0" y="25731"/>
                </a:lnTo>
                <a:lnTo>
                  <a:pt x="993" y="31044"/>
                </a:lnTo>
                <a:lnTo>
                  <a:pt x="2648" y="36571"/>
                </a:lnTo>
                <a:lnTo>
                  <a:pt x="4745" y="42240"/>
                </a:lnTo>
                <a:lnTo>
                  <a:pt x="6143" y="48004"/>
                </a:lnTo>
                <a:lnTo>
                  <a:pt x="7075" y="53831"/>
                </a:lnTo>
                <a:lnTo>
                  <a:pt x="7696" y="59699"/>
                </a:lnTo>
                <a:lnTo>
                  <a:pt x="8110" y="64604"/>
                </a:lnTo>
                <a:lnTo>
                  <a:pt x="8386" y="68866"/>
                </a:lnTo>
                <a:lnTo>
                  <a:pt x="8570" y="72700"/>
                </a:lnTo>
                <a:lnTo>
                  <a:pt x="8775" y="82251"/>
                </a:lnTo>
                <a:lnTo>
                  <a:pt x="8906" y="99811"/>
                </a:lnTo>
                <a:lnTo>
                  <a:pt x="9910" y="103252"/>
                </a:lnTo>
                <a:lnTo>
                  <a:pt x="11573" y="106538"/>
                </a:lnTo>
                <a:lnTo>
                  <a:pt x="16632" y="114199"/>
                </a:lnTo>
                <a:lnTo>
                  <a:pt x="18040" y="114828"/>
                </a:lnTo>
                <a:lnTo>
                  <a:pt x="19972" y="115247"/>
                </a:lnTo>
                <a:lnTo>
                  <a:pt x="26815"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3" name="SMARTInkAnnotation36"/>
          <p:cNvSpPr/>
          <p:nvPr/>
        </p:nvSpPr>
        <p:spPr bwMode="auto">
          <a:xfrm>
            <a:off x="3499371" y="2696765"/>
            <a:ext cx="60806" cy="35720"/>
          </a:xfrm>
          <a:custGeom>
            <a:avLst/>
            <a:gdLst/>
            <a:ahLst/>
            <a:cxnLst/>
            <a:rect l="0" t="0" r="0" b="0"/>
            <a:pathLst>
              <a:path w="60806" h="35720">
                <a:moveTo>
                  <a:pt x="0" y="35719"/>
                </a:moveTo>
                <a:lnTo>
                  <a:pt x="56612" y="35719"/>
                </a:lnTo>
                <a:lnTo>
                  <a:pt x="58598" y="34726"/>
                </a:lnTo>
                <a:lnTo>
                  <a:pt x="59922" y="33073"/>
                </a:lnTo>
                <a:lnTo>
                  <a:pt x="60805" y="30978"/>
                </a:lnTo>
                <a:lnTo>
                  <a:pt x="60400" y="27598"/>
                </a:lnTo>
                <a:lnTo>
                  <a:pt x="59137" y="23359"/>
                </a:lnTo>
                <a:lnTo>
                  <a:pt x="57302" y="18549"/>
                </a:lnTo>
                <a:lnTo>
                  <a:pt x="56078" y="14351"/>
                </a:lnTo>
                <a:lnTo>
                  <a:pt x="55263" y="10559"/>
                </a:lnTo>
                <a:lnTo>
                  <a:pt x="53631"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4" name="SMARTInkAnnotation37"/>
          <p:cNvSpPr/>
          <p:nvPr/>
        </p:nvSpPr>
        <p:spPr bwMode="auto">
          <a:xfrm>
            <a:off x="3597804" y="2669976"/>
            <a:ext cx="17768" cy="116087"/>
          </a:xfrm>
          <a:custGeom>
            <a:avLst/>
            <a:gdLst/>
            <a:ahLst/>
            <a:cxnLst/>
            <a:rect l="0" t="0" r="0" b="0"/>
            <a:pathLst>
              <a:path w="17768" h="116087">
                <a:moveTo>
                  <a:pt x="8830" y="0"/>
                </a:moveTo>
                <a:lnTo>
                  <a:pt x="1134" y="0"/>
                </a:lnTo>
                <a:lnTo>
                  <a:pt x="719" y="992"/>
                </a:lnTo>
                <a:lnTo>
                  <a:pt x="443" y="2646"/>
                </a:lnTo>
                <a:lnTo>
                  <a:pt x="0" y="7688"/>
                </a:lnTo>
                <a:lnTo>
                  <a:pt x="957" y="10086"/>
                </a:lnTo>
                <a:lnTo>
                  <a:pt x="2589" y="13670"/>
                </a:lnTo>
                <a:lnTo>
                  <a:pt x="4669" y="18043"/>
                </a:lnTo>
                <a:lnTo>
                  <a:pt x="6056" y="21950"/>
                </a:lnTo>
                <a:lnTo>
                  <a:pt x="6980" y="25548"/>
                </a:lnTo>
                <a:lnTo>
                  <a:pt x="7597" y="28938"/>
                </a:lnTo>
                <a:lnTo>
                  <a:pt x="9001" y="33183"/>
                </a:lnTo>
                <a:lnTo>
                  <a:pt x="10930" y="37997"/>
                </a:lnTo>
                <a:lnTo>
                  <a:pt x="13210" y="43191"/>
                </a:lnTo>
                <a:lnTo>
                  <a:pt x="14729" y="47645"/>
                </a:lnTo>
                <a:lnTo>
                  <a:pt x="15742" y="51607"/>
                </a:lnTo>
                <a:lnTo>
                  <a:pt x="16418" y="55241"/>
                </a:lnTo>
                <a:lnTo>
                  <a:pt x="16868" y="58655"/>
                </a:lnTo>
                <a:lnTo>
                  <a:pt x="17168" y="61924"/>
                </a:lnTo>
                <a:lnTo>
                  <a:pt x="17368" y="65095"/>
                </a:lnTo>
                <a:lnTo>
                  <a:pt x="17591" y="73910"/>
                </a:lnTo>
                <a:lnTo>
                  <a:pt x="17767" y="111341"/>
                </a:lnTo>
                <a:lnTo>
                  <a:pt x="16774" y="112923"/>
                </a:lnTo>
                <a:lnTo>
                  <a:pt x="15120" y="113977"/>
                </a:lnTo>
                <a:lnTo>
                  <a:pt x="8830"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5" name="SMARTInkAnnotation38"/>
          <p:cNvSpPr/>
          <p:nvPr/>
        </p:nvSpPr>
        <p:spPr bwMode="auto">
          <a:xfrm>
            <a:off x="3633449" y="2705695"/>
            <a:ext cx="53633" cy="35719"/>
          </a:xfrm>
          <a:custGeom>
            <a:avLst/>
            <a:gdLst/>
            <a:ahLst/>
            <a:cxnLst/>
            <a:rect l="0" t="0" r="0" b="0"/>
            <a:pathLst>
              <a:path w="53633" h="35719">
                <a:moveTo>
                  <a:pt x="0" y="35718"/>
                </a:moveTo>
                <a:lnTo>
                  <a:pt x="4745" y="30978"/>
                </a:lnTo>
                <a:lnTo>
                  <a:pt x="7136" y="29582"/>
                </a:lnTo>
                <a:lnTo>
                  <a:pt x="9723" y="28651"/>
                </a:lnTo>
                <a:lnTo>
                  <a:pt x="12442" y="28030"/>
                </a:lnTo>
                <a:lnTo>
                  <a:pt x="15246" y="26624"/>
                </a:lnTo>
                <a:lnTo>
                  <a:pt x="18110" y="24695"/>
                </a:lnTo>
                <a:lnTo>
                  <a:pt x="21012" y="22416"/>
                </a:lnTo>
                <a:lnTo>
                  <a:pt x="23940" y="20897"/>
                </a:lnTo>
                <a:lnTo>
                  <a:pt x="26885" y="19884"/>
                </a:lnTo>
                <a:lnTo>
                  <a:pt x="29841" y="19209"/>
                </a:lnTo>
                <a:lnTo>
                  <a:pt x="32806" y="17767"/>
                </a:lnTo>
                <a:lnTo>
                  <a:pt x="35775" y="15813"/>
                </a:lnTo>
                <a:lnTo>
                  <a:pt x="38747" y="13519"/>
                </a:lnTo>
                <a:lnTo>
                  <a:pt x="40729" y="10997"/>
                </a:lnTo>
                <a:lnTo>
                  <a:pt x="42051" y="8323"/>
                </a:lnTo>
                <a:lnTo>
                  <a:pt x="42932" y="5549"/>
                </a:lnTo>
                <a:lnTo>
                  <a:pt x="44512" y="3699"/>
                </a:lnTo>
                <a:lnTo>
                  <a:pt x="46559" y="2466"/>
                </a:lnTo>
                <a:lnTo>
                  <a:pt x="53632"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6" name="SMARTInkAnnotation39"/>
          <p:cNvSpPr/>
          <p:nvPr/>
        </p:nvSpPr>
        <p:spPr bwMode="auto">
          <a:xfrm>
            <a:off x="3690870" y="2661046"/>
            <a:ext cx="23027" cy="124567"/>
          </a:xfrm>
          <a:custGeom>
            <a:avLst/>
            <a:gdLst/>
            <a:ahLst/>
            <a:cxnLst/>
            <a:rect l="0" t="0" r="0" b="0"/>
            <a:pathLst>
              <a:path w="23027" h="124567">
                <a:moveTo>
                  <a:pt x="5150" y="0"/>
                </a:moveTo>
                <a:lnTo>
                  <a:pt x="0" y="0"/>
                </a:lnTo>
                <a:lnTo>
                  <a:pt x="2198" y="0"/>
                </a:lnTo>
                <a:lnTo>
                  <a:pt x="3182" y="992"/>
                </a:lnTo>
                <a:lnTo>
                  <a:pt x="3838" y="2646"/>
                </a:lnTo>
                <a:lnTo>
                  <a:pt x="4275" y="4741"/>
                </a:lnTo>
                <a:lnTo>
                  <a:pt x="4566" y="7129"/>
                </a:lnTo>
                <a:lnTo>
                  <a:pt x="4761" y="9714"/>
                </a:lnTo>
                <a:lnTo>
                  <a:pt x="4890" y="12429"/>
                </a:lnTo>
                <a:lnTo>
                  <a:pt x="5034" y="18092"/>
                </a:lnTo>
                <a:lnTo>
                  <a:pt x="5127" y="34552"/>
                </a:lnTo>
                <a:lnTo>
                  <a:pt x="6127" y="38910"/>
                </a:lnTo>
                <a:lnTo>
                  <a:pt x="7787" y="42807"/>
                </a:lnTo>
                <a:lnTo>
                  <a:pt x="9888" y="46398"/>
                </a:lnTo>
                <a:lnTo>
                  <a:pt x="11288" y="50776"/>
                </a:lnTo>
                <a:lnTo>
                  <a:pt x="12221" y="55679"/>
                </a:lnTo>
                <a:lnTo>
                  <a:pt x="12843" y="60932"/>
                </a:lnTo>
                <a:lnTo>
                  <a:pt x="14251" y="66418"/>
                </a:lnTo>
                <a:lnTo>
                  <a:pt x="16183" y="72060"/>
                </a:lnTo>
                <a:lnTo>
                  <a:pt x="18464" y="77806"/>
                </a:lnTo>
                <a:lnTo>
                  <a:pt x="19985" y="82628"/>
                </a:lnTo>
                <a:lnTo>
                  <a:pt x="20999" y="86836"/>
                </a:lnTo>
                <a:lnTo>
                  <a:pt x="21675" y="90633"/>
                </a:lnTo>
                <a:lnTo>
                  <a:pt x="22125" y="95149"/>
                </a:lnTo>
                <a:lnTo>
                  <a:pt x="22425" y="100143"/>
                </a:lnTo>
                <a:lnTo>
                  <a:pt x="22908" y="112937"/>
                </a:lnTo>
                <a:lnTo>
                  <a:pt x="23023" y="124566"/>
                </a:lnTo>
                <a:lnTo>
                  <a:pt x="23026"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7" name="SMARTInkAnnotation40"/>
          <p:cNvSpPr/>
          <p:nvPr/>
        </p:nvSpPr>
        <p:spPr bwMode="auto">
          <a:xfrm>
            <a:off x="3982054" y="2768202"/>
            <a:ext cx="107264" cy="8931"/>
          </a:xfrm>
          <a:custGeom>
            <a:avLst/>
            <a:gdLst/>
            <a:ahLst/>
            <a:cxnLst/>
            <a:rect l="0" t="0" r="0" b="0"/>
            <a:pathLst>
              <a:path w="107264" h="8931">
                <a:moveTo>
                  <a:pt x="0" y="8930"/>
                </a:moveTo>
                <a:lnTo>
                  <a:pt x="91847" y="8930"/>
                </a:lnTo>
                <a:lnTo>
                  <a:pt x="94999" y="7938"/>
                </a:lnTo>
                <a:lnTo>
                  <a:pt x="98094" y="6284"/>
                </a:lnTo>
                <a:lnTo>
                  <a:pt x="107263"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8" name="SMARTInkAnnotation41"/>
          <p:cNvSpPr/>
          <p:nvPr/>
        </p:nvSpPr>
        <p:spPr bwMode="auto">
          <a:xfrm>
            <a:off x="4044656" y="2714624"/>
            <a:ext cx="26784" cy="106990"/>
          </a:xfrm>
          <a:custGeom>
            <a:avLst/>
            <a:gdLst/>
            <a:ahLst/>
            <a:cxnLst/>
            <a:rect l="0" t="0" r="0" b="0"/>
            <a:pathLst>
              <a:path w="26784" h="106990">
                <a:moveTo>
                  <a:pt x="8906" y="0"/>
                </a:moveTo>
                <a:lnTo>
                  <a:pt x="1210" y="7689"/>
                </a:lnTo>
                <a:lnTo>
                  <a:pt x="520" y="11024"/>
                </a:lnTo>
                <a:lnTo>
                  <a:pt x="336" y="13303"/>
                </a:lnTo>
                <a:lnTo>
                  <a:pt x="213" y="15814"/>
                </a:lnTo>
                <a:lnTo>
                  <a:pt x="76" y="21250"/>
                </a:lnTo>
                <a:lnTo>
                  <a:pt x="0" y="34629"/>
                </a:lnTo>
                <a:lnTo>
                  <a:pt x="982" y="38961"/>
                </a:lnTo>
                <a:lnTo>
                  <a:pt x="2631" y="42841"/>
                </a:lnTo>
                <a:lnTo>
                  <a:pt x="4722" y="46420"/>
                </a:lnTo>
                <a:lnTo>
                  <a:pt x="6117" y="50791"/>
                </a:lnTo>
                <a:lnTo>
                  <a:pt x="7047" y="55689"/>
                </a:lnTo>
                <a:lnTo>
                  <a:pt x="7666" y="60939"/>
                </a:lnTo>
                <a:lnTo>
                  <a:pt x="8079" y="66423"/>
                </a:lnTo>
                <a:lnTo>
                  <a:pt x="8355" y="72063"/>
                </a:lnTo>
                <a:lnTo>
                  <a:pt x="8539" y="77808"/>
                </a:lnTo>
                <a:lnTo>
                  <a:pt x="9654" y="82630"/>
                </a:lnTo>
                <a:lnTo>
                  <a:pt x="11391" y="86837"/>
                </a:lnTo>
                <a:lnTo>
                  <a:pt x="13542" y="90634"/>
                </a:lnTo>
                <a:lnTo>
                  <a:pt x="14976" y="94157"/>
                </a:lnTo>
                <a:lnTo>
                  <a:pt x="15932" y="97498"/>
                </a:lnTo>
                <a:lnTo>
                  <a:pt x="16570" y="100718"/>
                </a:lnTo>
                <a:lnTo>
                  <a:pt x="17988" y="102864"/>
                </a:lnTo>
                <a:lnTo>
                  <a:pt x="19926" y="104295"/>
                </a:lnTo>
                <a:lnTo>
                  <a:pt x="26382" y="106989"/>
                </a:lnTo>
                <a:lnTo>
                  <a:pt x="26605" y="104437"/>
                </a:lnTo>
                <a:lnTo>
                  <a:pt x="26783" y="9822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49" name="SMARTInkAnnotation42"/>
          <p:cNvSpPr/>
          <p:nvPr/>
        </p:nvSpPr>
        <p:spPr bwMode="auto">
          <a:xfrm>
            <a:off x="4178702" y="2652117"/>
            <a:ext cx="26807" cy="120027"/>
          </a:xfrm>
          <a:custGeom>
            <a:avLst/>
            <a:gdLst/>
            <a:ahLst/>
            <a:cxnLst/>
            <a:rect l="0" t="0" r="0" b="0"/>
            <a:pathLst>
              <a:path w="26807" h="120027">
                <a:moveTo>
                  <a:pt x="0" y="0"/>
                </a:moveTo>
                <a:lnTo>
                  <a:pt x="4745" y="4740"/>
                </a:lnTo>
                <a:lnTo>
                  <a:pt x="6143" y="8121"/>
                </a:lnTo>
                <a:lnTo>
                  <a:pt x="7075" y="12359"/>
                </a:lnTo>
                <a:lnTo>
                  <a:pt x="7696" y="17169"/>
                </a:lnTo>
                <a:lnTo>
                  <a:pt x="9104" y="22360"/>
                </a:lnTo>
                <a:lnTo>
                  <a:pt x="11035" y="27805"/>
                </a:lnTo>
                <a:lnTo>
                  <a:pt x="13316" y="33419"/>
                </a:lnTo>
                <a:lnTo>
                  <a:pt x="14836" y="38155"/>
                </a:lnTo>
                <a:lnTo>
                  <a:pt x="15850" y="42304"/>
                </a:lnTo>
                <a:lnTo>
                  <a:pt x="16526" y="46061"/>
                </a:lnTo>
                <a:lnTo>
                  <a:pt x="16976" y="50551"/>
                </a:lnTo>
                <a:lnTo>
                  <a:pt x="17276" y="55529"/>
                </a:lnTo>
                <a:lnTo>
                  <a:pt x="17477" y="60832"/>
                </a:lnTo>
                <a:lnTo>
                  <a:pt x="18603" y="66351"/>
                </a:lnTo>
                <a:lnTo>
                  <a:pt x="20347" y="72015"/>
                </a:lnTo>
                <a:lnTo>
                  <a:pt x="22504" y="77776"/>
                </a:lnTo>
                <a:lnTo>
                  <a:pt x="23941" y="82608"/>
                </a:lnTo>
                <a:lnTo>
                  <a:pt x="24899" y="86822"/>
                </a:lnTo>
                <a:lnTo>
                  <a:pt x="25538" y="90623"/>
                </a:lnTo>
                <a:lnTo>
                  <a:pt x="25964" y="94150"/>
                </a:lnTo>
                <a:lnTo>
                  <a:pt x="26248" y="97493"/>
                </a:lnTo>
                <a:lnTo>
                  <a:pt x="26437" y="100714"/>
                </a:lnTo>
                <a:lnTo>
                  <a:pt x="26647" y="106939"/>
                </a:lnTo>
                <a:lnTo>
                  <a:pt x="26794" y="120026"/>
                </a:lnTo>
                <a:lnTo>
                  <a:pt x="26806" y="118498"/>
                </a:lnTo>
                <a:lnTo>
                  <a:pt x="25816" y="117694"/>
                </a:lnTo>
                <a:lnTo>
                  <a:pt x="24163" y="117158"/>
                </a:lnTo>
                <a:lnTo>
                  <a:pt x="22068" y="116800"/>
                </a:lnTo>
                <a:lnTo>
                  <a:pt x="20671" y="115570"/>
                </a:lnTo>
                <a:lnTo>
                  <a:pt x="19739" y="113757"/>
                </a:lnTo>
                <a:lnTo>
                  <a:pt x="19118" y="111557"/>
                </a:lnTo>
                <a:lnTo>
                  <a:pt x="18705" y="109098"/>
                </a:lnTo>
                <a:lnTo>
                  <a:pt x="18429" y="106466"/>
                </a:lnTo>
                <a:lnTo>
                  <a:pt x="17877" y="9822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0" name="SMARTInkAnnotation43"/>
          <p:cNvSpPr/>
          <p:nvPr/>
        </p:nvSpPr>
        <p:spPr bwMode="auto">
          <a:xfrm>
            <a:off x="4187641" y="2616430"/>
            <a:ext cx="98170" cy="151760"/>
          </a:xfrm>
          <a:custGeom>
            <a:avLst/>
            <a:gdLst/>
            <a:ahLst/>
            <a:cxnLst/>
            <a:rect l="0" t="0" r="0" b="0"/>
            <a:pathLst>
              <a:path w="98170" h="151760">
                <a:moveTo>
                  <a:pt x="0" y="8898"/>
                </a:moveTo>
                <a:lnTo>
                  <a:pt x="0" y="4157"/>
                </a:lnTo>
                <a:lnTo>
                  <a:pt x="993" y="2761"/>
                </a:lnTo>
                <a:lnTo>
                  <a:pt x="2648" y="1830"/>
                </a:lnTo>
                <a:lnTo>
                  <a:pt x="4745" y="1209"/>
                </a:lnTo>
                <a:lnTo>
                  <a:pt x="7136" y="795"/>
                </a:lnTo>
                <a:lnTo>
                  <a:pt x="9723" y="519"/>
                </a:lnTo>
                <a:lnTo>
                  <a:pt x="12441" y="336"/>
                </a:lnTo>
                <a:lnTo>
                  <a:pt x="20758" y="131"/>
                </a:lnTo>
                <a:lnTo>
                  <a:pt x="37537" y="0"/>
                </a:lnTo>
                <a:lnTo>
                  <a:pt x="40915" y="982"/>
                </a:lnTo>
                <a:lnTo>
                  <a:pt x="44161" y="2628"/>
                </a:lnTo>
                <a:lnTo>
                  <a:pt x="51761" y="7659"/>
                </a:lnTo>
                <a:lnTo>
                  <a:pt x="53377" y="10056"/>
                </a:lnTo>
                <a:lnTo>
                  <a:pt x="55448" y="13639"/>
                </a:lnTo>
                <a:lnTo>
                  <a:pt x="57822" y="18011"/>
                </a:lnTo>
                <a:lnTo>
                  <a:pt x="58411" y="21919"/>
                </a:lnTo>
                <a:lnTo>
                  <a:pt x="57811" y="25516"/>
                </a:lnTo>
                <a:lnTo>
                  <a:pt x="56418" y="28906"/>
                </a:lnTo>
                <a:lnTo>
                  <a:pt x="55489" y="32159"/>
                </a:lnTo>
                <a:lnTo>
                  <a:pt x="54870" y="35319"/>
                </a:lnTo>
                <a:lnTo>
                  <a:pt x="54457" y="38418"/>
                </a:lnTo>
                <a:lnTo>
                  <a:pt x="54181" y="41476"/>
                </a:lnTo>
                <a:lnTo>
                  <a:pt x="53998" y="44507"/>
                </a:lnTo>
                <a:lnTo>
                  <a:pt x="53794" y="50521"/>
                </a:lnTo>
                <a:lnTo>
                  <a:pt x="53663" y="62466"/>
                </a:lnTo>
                <a:lnTo>
                  <a:pt x="53638" y="74380"/>
                </a:lnTo>
                <a:lnTo>
                  <a:pt x="54629" y="76365"/>
                </a:lnTo>
                <a:lnTo>
                  <a:pt x="56282" y="77688"/>
                </a:lnTo>
                <a:lnTo>
                  <a:pt x="58378" y="78571"/>
                </a:lnTo>
                <a:lnTo>
                  <a:pt x="60769" y="80151"/>
                </a:lnTo>
                <a:lnTo>
                  <a:pt x="63355" y="82197"/>
                </a:lnTo>
                <a:lnTo>
                  <a:pt x="66073" y="84553"/>
                </a:lnTo>
                <a:lnTo>
                  <a:pt x="68878" y="86123"/>
                </a:lnTo>
                <a:lnTo>
                  <a:pt x="71741" y="87170"/>
                </a:lnTo>
                <a:lnTo>
                  <a:pt x="74643" y="87868"/>
                </a:lnTo>
                <a:lnTo>
                  <a:pt x="77571" y="89326"/>
                </a:lnTo>
                <a:lnTo>
                  <a:pt x="80516" y="91290"/>
                </a:lnTo>
                <a:lnTo>
                  <a:pt x="83472" y="93591"/>
                </a:lnTo>
                <a:lnTo>
                  <a:pt x="86437" y="96118"/>
                </a:lnTo>
                <a:lnTo>
                  <a:pt x="89406" y="98795"/>
                </a:lnTo>
                <a:lnTo>
                  <a:pt x="92378" y="101571"/>
                </a:lnTo>
                <a:lnTo>
                  <a:pt x="94361" y="104414"/>
                </a:lnTo>
                <a:lnTo>
                  <a:pt x="95682" y="107302"/>
                </a:lnTo>
                <a:lnTo>
                  <a:pt x="96562" y="110219"/>
                </a:lnTo>
                <a:lnTo>
                  <a:pt x="97149" y="113156"/>
                </a:lnTo>
                <a:lnTo>
                  <a:pt x="97541" y="116107"/>
                </a:lnTo>
                <a:lnTo>
                  <a:pt x="97802" y="119066"/>
                </a:lnTo>
                <a:lnTo>
                  <a:pt x="97976" y="122030"/>
                </a:lnTo>
                <a:lnTo>
                  <a:pt x="98169" y="127970"/>
                </a:lnTo>
                <a:lnTo>
                  <a:pt x="97228" y="130944"/>
                </a:lnTo>
                <a:lnTo>
                  <a:pt x="95607" y="133918"/>
                </a:lnTo>
                <a:lnTo>
                  <a:pt x="93533" y="136893"/>
                </a:lnTo>
                <a:lnTo>
                  <a:pt x="91157" y="139868"/>
                </a:lnTo>
                <a:lnTo>
                  <a:pt x="88580" y="142844"/>
                </a:lnTo>
                <a:lnTo>
                  <a:pt x="85869" y="145820"/>
                </a:lnTo>
                <a:lnTo>
                  <a:pt x="82075" y="147804"/>
                </a:lnTo>
                <a:lnTo>
                  <a:pt x="77560" y="149127"/>
                </a:lnTo>
                <a:lnTo>
                  <a:pt x="72563" y="150009"/>
                </a:lnTo>
                <a:lnTo>
                  <a:pt x="67246" y="150597"/>
                </a:lnTo>
                <a:lnTo>
                  <a:pt x="61714" y="150989"/>
                </a:lnTo>
                <a:lnTo>
                  <a:pt x="51264" y="151424"/>
                </a:lnTo>
                <a:lnTo>
                  <a:pt x="39798" y="151669"/>
                </a:lnTo>
                <a:lnTo>
                  <a:pt x="28722" y="151759"/>
                </a:lnTo>
                <a:lnTo>
                  <a:pt x="28086" y="150771"/>
                </a:lnTo>
                <a:lnTo>
                  <a:pt x="27380" y="147028"/>
                </a:lnTo>
                <a:lnTo>
                  <a:pt x="28185" y="145633"/>
                </a:lnTo>
                <a:lnTo>
                  <a:pt x="29715" y="144703"/>
                </a:lnTo>
                <a:lnTo>
                  <a:pt x="31728" y="144083"/>
                </a:lnTo>
                <a:lnTo>
                  <a:pt x="33070" y="142678"/>
                </a:lnTo>
                <a:lnTo>
                  <a:pt x="33965" y="140748"/>
                </a:lnTo>
                <a:lnTo>
                  <a:pt x="35754" y="13391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1" name="SMARTInkAnnotation44"/>
          <p:cNvSpPr/>
          <p:nvPr/>
        </p:nvSpPr>
        <p:spPr bwMode="auto">
          <a:xfrm>
            <a:off x="4375460" y="2689284"/>
            <a:ext cx="71400" cy="113397"/>
          </a:xfrm>
          <a:custGeom>
            <a:avLst/>
            <a:gdLst/>
            <a:ahLst/>
            <a:cxnLst/>
            <a:rect l="0" t="0" r="0" b="0"/>
            <a:pathLst>
              <a:path w="71400" h="113397">
                <a:moveTo>
                  <a:pt x="8829" y="105707"/>
                </a:moveTo>
                <a:lnTo>
                  <a:pt x="8829" y="113396"/>
                </a:lnTo>
                <a:lnTo>
                  <a:pt x="8829" y="109529"/>
                </a:lnTo>
                <a:lnTo>
                  <a:pt x="7836" y="107263"/>
                </a:lnTo>
                <a:lnTo>
                  <a:pt x="6181" y="104760"/>
                </a:lnTo>
                <a:lnTo>
                  <a:pt x="4084" y="102100"/>
                </a:lnTo>
                <a:lnTo>
                  <a:pt x="2687" y="99334"/>
                </a:lnTo>
                <a:lnTo>
                  <a:pt x="1754" y="96497"/>
                </a:lnTo>
                <a:lnTo>
                  <a:pt x="1133" y="93614"/>
                </a:lnTo>
                <a:lnTo>
                  <a:pt x="719" y="89708"/>
                </a:lnTo>
                <a:lnTo>
                  <a:pt x="443" y="85119"/>
                </a:lnTo>
                <a:lnTo>
                  <a:pt x="136" y="75721"/>
                </a:lnTo>
                <a:lnTo>
                  <a:pt x="0" y="68237"/>
                </a:lnTo>
                <a:lnTo>
                  <a:pt x="957" y="62868"/>
                </a:lnTo>
                <a:lnTo>
                  <a:pt x="2587" y="56312"/>
                </a:lnTo>
                <a:lnTo>
                  <a:pt x="4668" y="48965"/>
                </a:lnTo>
                <a:lnTo>
                  <a:pt x="7048" y="42082"/>
                </a:lnTo>
                <a:lnTo>
                  <a:pt x="9628" y="35510"/>
                </a:lnTo>
                <a:lnTo>
                  <a:pt x="12342" y="29143"/>
                </a:lnTo>
                <a:lnTo>
                  <a:pt x="15144" y="23907"/>
                </a:lnTo>
                <a:lnTo>
                  <a:pt x="18005" y="19424"/>
                </a:lnTo>
                <a:lnTo>
                  <a:pt x="20905" y="15443"/>
                </a:lnTo>
                <a:lnTo>
                  <a:pt x="23832" y="12789"/>
                </a:lnTo>
                <a:lnTo>
                  <a:pt x="26777" y="11020"/>
                </a:lnTo>
                <a:lnTo>
                  <a:pt x="29733" y="9840"/>
                </a:lnTo>
                <a:lnTo>
                  <a:pt x="32697" y="8062"/>
                </a:lnTo>
                <a:lnTo>
                  <a:pt x="35666" y="5884"/>
                </a:lnTo>
                <a:lnTo>
                  <a:pt x="42822" y="0"/>
                </a:lnTo>
                <a:lnTo>
                  <a:pt x="44402" y="509"/>
                </a:lnTo>
                <a:lnTo>
                  <a:pt x="46449" y="1841"/>
                </a:lnTo>
                <a:lnTo>
                  <a:pt x="48807" y="3721"/>
                </a:lnTo>
                <a:lnTo>
                  <a:pt x="51372" y="5966"/>
                </a:lnTo>
                <a:lnTo>
                  <a:pt x="54075" y="8456"/>
                </a:lnTo>
                <a:lnTo>
                  <a:pt x="60804" y="14839"/>
                </a:lnTo>
                <a:lnTo>
                  <a:pt x="71399" y="25341"/>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2" name="SMARTInkAnnotation45"/>
          <p:cNvSpPr/>
          <p:nvPr/>
        </p:nvSpPr>
        <p:spPr bwMode="auto">
          <a:xfrm>
            <a:off x="4500491" y="2795468"/>
            <a:ext cx="98325" cy="106667"/>
          </a:xfrm>
          <a:custGeom>
            <a:avLst/>
            <a:gdLst/>
            <a:ahLst/>
            <a:cxnLst/>
            <a:rect l="0" t="0" r="0" b="0"/>
            <a:pathLst>
              <a:path w="98325" h="106667">
                <a:moveTo>
                  <a:pt x="0" y="17383"/>
                </a:moveTo>
                <a:lnTo>
                  <a:pt x="0" y="12642"/>
                </a:lnTo>
                <a:lnTo>
                  <a:pt x="993" y="10254"/>
                </a:lnTo>
                <a:lnTo>
                  <a:pt x="2648" y="7670"/>
                </a:lnTo>
                <a:lnTo>
                  <a:pt x="4745" y="4955"/>
                </a:lnTo>
                <a:lnTo>
                  <a:pt x="7135" y="3144"/>
                </a:lnTo>
                <a:lnTo>
                  <a:pt x="9723" y="1937"/>
                </a:lnTo>
                <a:lnTo>
                  <a:pt x="12441" y="1133"/>
                </a:lnTo>
                <a:lnTo>
                  <a:pt x="15246" y="596"/>
                </a:lnTo>
                <a:lnTo>
                  <a:pt x="18109" y="239"/>
                </a:lnTo>
                <a:lnTo>
                  <a:pt x="21011" y="0"/>
                </a:lnTo>
                <a:lnTo>
                  <a:pt x="23939" y="834"/>
                </a:lnTo>
                <a:lnTo>
                  <a:pt x="26884" y="2381"/>
                </a:lnTo>
                <a:lnTo>
                  <a:pt x="29841" y="4405"/>
                </a:lnTo>
                <a:lnTo>
                  <a:pt x="32805" y="6747"/>
                </a:lnTo>
                <a:lnTo>
                  <a:pt x="35775" y="9300"/>
                </a:lnTo>
                <a:lnTo>
                  <a:pt x="38747" y="11994"/>
                </a:lnTo>
                <a:lnTo>
                  <a:pt x="40729" y="15775"/>
                </a:lnTo>
                <a:lnTo>
                  <a:pt x="42050" y="20280"/>
                </a:lnTo>
                <a:lnTo>
                  <a:pt x="42931" y="25267"/>
                </a:lnTo>
                <a:lnTo>
                  <a:pt x="43518" y="29585"/>
                </a:lnTo>
                <a:lnTo>
                  <a:pt x="43909" y="33455"/>
                </a:lnTo>
                <a:lnTo>
                  <a:pt x="44170" y="37027"/>
                </a:lnTo>
                <a:lnTo>
                  <a:pt x="43351" y="41393"/>
                </a:lnTo>
                <a:lnTo>
                  <a:pt x="41812" y="46288"/>
                </a:lnTo>
                <a:lnTo>
                  <a:pt x="39793" y="51536"/>
                </a:lnTo>
                <a:lnTo>
                  <a:pt x="38447" y="57019"/>
                </a:lnTo>
                <a:lnTo>
                  <a:pt x="37549" y="62658"/>
                </a:lnTo>
                <a:lnTo>
                  <a:pt x="36951" y="68403"/>
                </a:lnTo>
                <a:lnTo>
                  <a:pt x="35558" y="73224"/>
                </a:lnTo>
                <a:lnTo>
                  <a:pt x="33637" y="77431"/>
                </a:lnTo>
                <a:lnTo>
                  <a:pt x="31363" y="81227"/>
                </a:lnTo>
                <a:lnTo>
                  <a:pt x="28854" y="84751"/>
                </a:lnTo>
                <a:lnTo>
                  <a:pt x="26188" y="88092"/>
                </a:lnTo>
                <a:lnTo>
                  <a:pt x="23418" y="91311"/>
                </a:lnTo>
                <a:lnTo>
                  <a:pt x="21571" y="94450"/>
                </a:lnTo>
                <a:lnTo>
                  <a:pt x="20340" y="97534"/>
                </a:lnTo>
                <a:lnTo>
                  <a:pt x="19518" y="100583"/>
                </a:lnTo>
                <a:lnTo>
                  <a:pt x="19964" y="102615"/>
                </a:lnTo>
                <a:lnTo>
                  <a:pt x="21255" y="103970"/>
                </a:lnTo>
                <a:lnTo>
                  <a:pt x="25717" y="106145"/>
                </a:lnTo>
                <a:lnTo>
                  <a:pt x="27076" y="106323"/>
                </a:lnTo>
                <a:lnTo>
                  <a:pt x="28976" y="106442"/>
                </a:lnTo>
                <a:lnTo>
                  <a:pt x="31235" y="106521"/>
                </a:lnTo>
                <a:lnTo>
                  <a:pt x="60240" y="106666"/>
                </a:lnTo>
                <a:lnTo>
                  <a:pt x="64989" y="105678"/>
                </a:lnTo>
                <a:lnTo>
                  <a:pt x="69149" y="104028"/>
                </a:lnTo>
                <a:lnTo>
                  <a:pt x="72915" y="101936"/>
                </a:lnTo>
                <a:lnTo>
                  <a:pt x="76418" y="100540"/>
                </a:lnTo>
                <a:lnTo>
                  <a:pt x="79748" y="99611"/>
                </a:lnTo>
                <a:lnTo>
                  <a:pt x="82961" y="98991"/>
                </a:lnTo>
                <a:lnTo>
                  <a:pt x="86095" y="98577"/>
                </a:lnTo>
                <a:lnTo>
                  <a:pt x="89178" y="98301"/>
                </a:lnTo>
                <a:lnTo>
                  <a:pt x="98324" y="9775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3" name="SMARTInkAnnotation46"/>
          <p:cNvSpPr/>
          <p:nvPr/>
        </p:nvSpPr>
        <p:spPr bwMode="auto">
          <a:xfrm>
            <a:off x="4736682" y="2669976"/>
            <a:ext cx="228568" cy="14075"/>
          </a:xfrm>
          <a:custGeom>
            <a:avLst/>
            <a:gdLst/>
            <a:ahLst/>
            <a:cxnLst/>
            <a:rect l="0" t="0" r="0" b="0"/>
            <a:pathLst>
              <a:path w="228568" h="14075">
                <a:moveTo>
                  <a:pt x="5150" y="8930"/>
                </a:moveTo>
                <a:lnTo>
                  <a:pt x="0" y="8930"/>
                </a:lnTo>
                <a:lnTo>
                  <a:pt x="35629" y="8930"/>
                </a:lnTo>
                <a:lnTo>
                  <a:pt x="43347" y="9922"/>
                </a:lnTo>
                <a:lnTo>
                  <a:pt x="51472" y="11575"/>
                </a:lnTo>
                <a:lnTo>
                  <a:pt x="59867" y="13670"/>
                </a:lnTo>
                <a:lnTo>
                  <a:pt x="68444" y="14074"/>
                </a:lnTo>
                <a:lnTo>
                  <a:pt x="77141" y="13352"/>
                </a:lnTo>
                <a:lnTo>
                  <a:pt x="85919" y="11878"/>
                </a:lnTo>
                <a:lnTo>
                  <a:pt x="95744" y="10895"/>
                </a:lnTo>
                <a:lnTo>
                  <a:pt x="106265" y="10240"/>
                </a:lnTo>
                <a:lnTo>
                  <a:pt x="127558" y="9512"/>
                </a:lnTo>
                <a:lnTo>
                  <a:pt x="146953" y="9189"/>
                </a:lnTo>
                <a:lnTo>
                  <a:pt x="155303" y="8110"/>
                </a:lnTo>
                <a:lnTo>
                  <a:pt x="162856" y="6399"/>
                </a:lnTo>
                <a:lnTo>
                  <a:pt x="169878" y="4266"/>
                </a:lnTo>
                <a:lnTo>
                  <a:pt x="176546" y="2844"/>
                </a:lnTo>
                <a:lnTo>
                  <a:pt x="182977" y="1896"/>
                </a:lnTo>
                <a:lnTo>
                  <a:pt x="189251" y="1264"/>
                </a:lnTo>
                <a:lnTo>
                  <a:pt x="194427" y="843"/>
                </a:lnTo>
                <a:lnTo>
                  <a:pt x="198870" y="562"/>
                </a:lnTo>
                <a:lnTo>
                  <a:pt x="206456" y="250"/>
                </a:lnTo>
                <a:lnTo>
                  <a:pt x="216311" y="74"/>
                </a:lnTo>
                <a:lnTo>
                  <a:pt x="228567" y="0"/>
                </a:lnTo>
                <a:lnTo>
                  <a:pt x="21967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4" name="SMARTInkAnnotation47"/>
          <p:cNvSpPr/>
          <p:nvPr/>
        </p:nvSpPr>
        <p:spPr bwMode="auto">
          <a:xfrm>
            <a:off x="4870761" y="2607468"/>
            <a:ext cx="129235" cy="169139"/>
          </a:xfrm>
          <a:custGeom>
            <a:avLst/>
            <a:gdLst/>
            <a:ahLst/>
            <a:cxnLst/>
            <a:rect l="0" t="0" r="0" b="0"/>
            <a:pathLst>
              <a:path w="129235" h="169139">
                <a:moveTo>
                  <a:pt x="5150" y="0"/>
                </a:moveTo>
                <a:lnTo>
                  <a:pt x="0" y="0"/>
                </a:lnTo>
                <a:lnTo>
                  <a:pt x="2199" y="0"/>
                </a:lnTo>
                <a:lnTo>
                  <a:pt x="3182" y="992"/>
                </a:lnTo>
                <a:lnTo>
                  <a:pt x="3838" y="2646"/>
                </a:lnTo>
                <a:lnTo>
                  <a:pt x="4276" y="4741"/>
                </a:lnTo>
                <a:lnTo>
                  <a:pt x="7410" y="9714"/>
                </a:lnTo>
                <a:lnTo>
                  <a:pt x="9636" y="12429"/>
                </a:lnTo>
                <a:lnTo>
                  <a:pt x="13106" y="15231"/>
                </a:lnTo>
                <a:lnTo>
                  <a:pt x="17406" y="18092"/>
                </a:lnTo>
                <a:lnTo>
                  <a:pt x="22259" y="20991"/>
                </a:lnTo>
                <a:lnTo>
                  <a:pt x="27481" y="23916"/>
                </a:lnTo>
                <a:lnTo>
                  <a:pt x="38580" y="29812"/>
                </a:lnTo>
                <a:lnTo>
                  <a:pt x="45314" y="32773"/>
                </a:lnTo>
                <a:lnTo>
                  <a:pt x="52782" y="35739"/>
                </a:lnTo>
                <a:lnTo>
                  <a:pt x="60741" y="38709"/>
                </a:lnTo>
                <a:lnTo>
                  <a:pt x="68033" y="42673"/>
                </a:lnTo>
                <a:lnTo>
                  <a:pt x="74881" y="47301"/>
                </a:lnTo>
                <a:lnTo>
                  <a:pt x="81433" y="52370"/>
                </a:lnTo>
                <a:lnTo>
                  <a:pt x="87786" y="57733"/>
                </a:lnTo>
                <a:lnTo>
                  <a:pt x="94009" y="63294"/>
                </a:lnTo>
                <a:lnTo>
                  <a:pt x="106219" y="74763"/>
                </a:lnTo>
                <a:lnTo>
                  <a:pt x="118268" y="86476"/>
                </a:lnTo>
                <a:lnTo>
                  <a:pt x="122275" y="92377"/>
                </a:lnTo>
                <a:lnTo>
                  <a:pt x="124947" y="98296"/>
                </a:lnTo>
                <a:lnTo>
                  <a:pt x="126728" y="104226"/>
                </a:lnTo>
                <a:lnTo>
                  <a:pt x="127915" y="110164"/>
                </a:lnTo>
                <a:lnTo>
                  <a:pt x="128706" y="116107"/>
                </a:lnTo>
                <a:lnTo>
                  <a:pt x="129234" y="122053"/>
                </a:lnTo>
                <a:lnTo>
                  <a:pt x="128593" y="127009"/>
                </a:lnTo>
                <a:lnTo>
                  <a:pt x="127172" y="131306"/>
                </a:lnTo>
                <a:lnTo>
                  <a:pt x="125232" y="135162"/>
                </a:lnTo>
                <a:lnTo>
                  <a:pt x="121952" y="138725"/>
                </a:lnTo>
                <a:lnTo>
                  <a:pt x="117779" y="142093"/>
                </a:lnTo>
                <a:lnTo>
                  <a:pt x="113011" y="145330"/>
                </a:lnTo>
                <a:lnTo>
                  <a:pt x="107846" y="148481"/>
                </a:lnTo>
                <a:lnTo>
                  <a:pt x="102416" y="151573"/>
                </a:lnTo>
                <a:lnTo>
                  <a:pt x="91086" y="157655"/>
                </a:lnTo>
                <a:lnTo>
                  <a:pt x="79429" y="163665"/>
                </a:lnTo>
                <a:lnTo>
                  <a:pt x="74533" y="165665"/>
                </a:lnTo>
                <a:lnTo>
                  <a:pt x="70275" y="166998"/>
                </a:lnTo>
                <a:lnTo>
                  <a:pt x="66444" y="167887"/>
                </a:lnTo>
                <a:lnTo>
                  <a:pt x="62897" y="168479"/>
                </a:lnTo>
                <a:lnTo>
                  <a:pt x="59538" y="168874"/>
                </a:lnTo>
                <a:lnTo>
                  <a:pt x="56306" y="169138"/>
                </a:lnTo>
                <a:lnTo>
                  <a:pt x="53158" y="168321"/>
                </a:lnTo>
                <a:lnTo>
                  <a:pt x="50067" y="166784"/>
                </a:lnTo>
                <a:lnTo>
                  <a:pt x="40904" y="16073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5" name="SMARTInkAnnotation48"/>
          <p:cNvSpPr/>
          <p:nvPr/>
        </p:nvSpPr>
        <p:spPr bwMode="auto">
          <a:xfrm>
            <a:off x="2937519" y="2625337"/>
            <a:ext cx="337965" cy="321318"/>
          </a:xfrm>
          <a:custGeom>
            <a:avLst/>
            <a:gdLst/>
            <a:ahLst/>
            <a:cxnLst/>
            <a:rect l="0" t="0" r="0" b="0"/>
            <a:pathLst>
              <a:path w="337965" h="321318">
                <a:moveTo>
                  <a:pt x="186432" y="35709"/>
                </a:moveTo>
                <a:lnTo>
                  <a:pt x="186432" y="18227"/>
                </a:lnTo>
                <a:lnTo>
                  <a:pt x="181686" y="17962"/>
                </a:lnTo>
                <a:lnTo>
                  <a:pt x="180289" y="16932"/>
                </a:lnTo>
                <a:lnTo>
                  <a:pt x="179357" y="15254"/>
                </a:lnTo>
                <a:lnTo>
                  <a:pt x="178736" y="13143"/>
                </a:lnTo>
                <a:lnTo>
                  <a:pt x="177328" y="11735"/>
                </a:lnTo>
                <a:lnTo>
                  <a:pt x="175397" y="10797"/>
                </a:lnTo>
                <a:lnTo>
                  <a:pt x="170602" y="9754"/>
                </a:lnTo>
                <a:lnTo>
                  <a:pt x="165161" y="9291"/>
                </a:lnTo>
                <a:lnTo>
                  <a:pt x="163313" y="8175"/>
                </a:lnTo>
                <a:lnTo>
                  <a:pt x="162081" y="6439"/>
                </a:lnTo>
                <a:lnTo>
                  <a:pt x="161259" y="4289"/>
                </a:lnTo>
                <a:lnTo>
                  <a:pt x="159718" y="2857"/>
                </a:lnTo>
                <a:lnTo>
                  <a:pt x="157698" y="1902"/>
                </a:lnTo>
                <a:lnTo>
                  <a:pt x="152064" y="368"/>
                </a:lnTo>
                <a:lnTo>
                  <a:pt x="141598" y="102"/>
                </a:lnTo>
                <a:lnTo>
                  <a:pt x="121132" y="0"/>
                </a:lnTo>
                <a:lnTo>
                  <a:pt x="118069" y="989"/>
                </a:lnTo>
                <a:lnTo>
                  <a:pt x="109013" y="6130"/>
                </a:lnTo>
                <a:lnTo>
                  <a:pt x="98818" y="8553"/>
                </a:lnTo>
                <a:lnTo>
                  <a:pt x="90260" y="14985"/>
                </a:lnTo>
                <a:lnTo>
                  <a:pt x="84761" y="16576"/>
                </a:lnTo>
                <a:lnTo>
                  <a:pt x="82896" y="17993"/>
                </a:lnTo>
                <a:lnTo>
                  <a:pt x="81654" y="19930"/>
                </a:lnTo>
                <a:lnTo>
                  <a:pt x="80826" y="22213"/>
                </a:lnTo>
                <a:lnTo>
                  <a:pt x="79280" y="23735"/>
                </a:lnTo>
                <a:lnTo>
                  <a:pt x="77257" y="24750"/>
                </a:lnTo>
                <a:lnTo>
                  <a:pt x="74915" y="25427"/>
                </a:lnTo>
                <a:lnTo>
                  <a:pt x="69664" y="28824"/>
                </a:lnTo>
                <a:lnTo>
                  <a:pt x="61124" y="36315"/>
                </a:lnTo>
                <a:lnTo>
                  <a:pt x="52303" y="44819"/>
                </a:lnTo>
                <a:lnTo>
                  <a:pt x="49340" y="47735"/>
                </a:lnTo>
                <a:lnTo>
                  <a:pt x="47366" y="50672"/>
                </a:lnTo>
                <a:lnTo>
                  <a:pt x="43592" y="59545"/>
                </a:lnTo>
                <a:lnTo>
                  <a:pt x="36625" y="68459"/>
                </a:lnTo>
                <a:lnTo>
                  <a:pt x="31128" y="74408"/>
                </a:lnTo>
                <a:lnTo>
                  <a:pt x="29264" y="77383"/>
                </a:lnTo>
                <a:lnTo>
                  <a:pt x="25648" y="87304"/>
                </a:lnTo>
                <a:lnTo>
                  <a:pt x="21283" y="97005"/>
                </a:lnTo>
                <a:lnTo>
                  <a:pt x="18681" y="105285"/>
                </a:lnTo>
                <a:lnTo>
                  <a:pt x="16531" y="113265"/>
                </a:lnTo>
                <a:lnTo>
                  <a:pt x="14567" y="118171"/>
                </a:lnTo>
                <a:lnTo>
                  <a:pt x="10730" y="127921"/>
                </a:lnTo>
                <a:lnTo>
                  <a:pt x="9024" y="135562"/>
                </a:lnTo>
                <a:lnTo>
                  <a:pt x="8267" y="144911"/>
                </a:lnTo>
                <a:lnTo>
                  <a:pt x="8065" y="150182"/>
                </a:lnTo>
                <a:lnTo>
                  <a:pt x="6937" y="155681"/>
                </a:lnTo>
                <a:lnTo>
                  <a:pt x="5191" y="161331"/>
                </a:lnTo>
                <a:lnTo>
                  <a:pt x="3035" y="167082"/>
                </a:lnTo>
                <a:lnTo>
                  <a:pt x="1597" y="172901"/>
                </a:lnTo>
                <a:lnTo>
                  <a:pt x="639" y="178764"/>
                </a:lnTo>
                <a:lnTo>
                  <a:pt x="0" y="184657"/>
                </a:lnTo>
                <a:lnTo>
                  <a:pt x="567" y="190570"/>
                </a:lnTo>
                <a:lnTo>
                  <a:pt x="1938" y="196497"/>
                </a:lnTo>
                <a:lnTo>
                  <a:pt x="3845" y="202433"/>
                </a:lnTo>
                <a:lnTo>
                  <a:pt x="5117" y="208374"/>
                </a:lnTo>
                <a:lnTo>
                  <a:pt x="5965" y="214319"/>
                </a:lnTo>
                <a:lnTo>
                  <a:pt x="6530" y="220267"/>
                </a:lnTo>
                <a:lnTo>
                  <a:pt x="7158" y="229521"/>
                </a:lnTo>
                <a:lnTo>
                  <a:pt x="7326" y="233379"/>
                </a:lnTo>
                <a:lnTo>
                  <a:pt x="8430" y="236942"/>
                </a:lnTo>
                <a:lnTo>
                  <a:pt x="12306" y="243547"/>
                </a:lnTo>
                <a:lnTo>
                  <a:pt x="20072" y="252844"/>
                </a:lnTo>
                <a:lnTo>
                  <a:pt x="28664" y="261882"/>
                </a:lnTo>
                <a:lnTo>
                  <a:pt x="37499" y="270844"/>
                </a:lnTo>
                <a:lnTo>
                  <a:pt x="46083" y="276805"/>
                </a:lnTo>
                <a:lnTo>
                  <a:pt x="55525" y="282761"/>
                </a:lnTo>
                <a:lnTo>
                  <a:pt x="63033" y="288716"/>
                </a:lnTo>
                <a:lnTo>
                  <a:pt x="67418" y="290701"/>
                </a:lnTo>
                <a:lnTo>
                  <a:pt x="77588" y="292906"/>
                </a:lnTo>
                <a:lnTo>
                  <a:pt x="84074" y="294486"/>
                </a:lnTo>
                <a:lnTo>
                  <a:pt x="91378" y="296532"/>
                </a:lnTo>
                <a:lnTo>
                  <a:pt x="99226" y="298888"/>
                </a:lnTo>
                <a:lnTo>
                  <a:pt x="106445" y="300459"/>
                </a:lnTo>
                <a:lnTo>
                  <a:pt x="113244" y="301506"/>
                </a:lnTo>
                <a:lnTo>
                  <a:pt x="119763" y="302204"/>
                </a:lnTo>
                <a:lnTo>
                  <a:pt x="129654" y="302980"/>
                </a:lnTo>
                <a:lnTo>
                  <a:pt x="133682" y="303186"/>
                </a:lnTo>
                <a:lnTo>
                  <a:pt x="143455" y="306062"/>
                </a:lnTo>
                <a:lnTo>
                  <a:pt x="153427" y="310647"/>
                </a:lnTo>
                <a:lnTo>
                  <a:pt x="161169" y="315993"/>
                </a:lnTo>
                <a:lnTo>
                  <a:pt x="167921" y="319030"/>
                </a:lnTo>
                <a:lnTo>
                  <a:pt x="175225" y="320380"/>
                </a:lnTo>
                <a:lnTo>
                  <a:pt x="185093" y="320979"/>
                </a:lnTo>
                <a:lnTo>
                  <a:pt x="193451" y="321246"/>
                </a:lnTo>
                <a:lnTo>
                  <a:pt x="197070" y="321317"/>
                </a:lnTo>
                <a:lnTo>
                  <a:pt x="206388" y="318750"/>
                </a:lnTo>
                <a:lnTo>
                  <a:pt x="211654" y="316677"/>
                </a:lnTo>
                <a:lnTo>
                  <a:pt x="217151" y="314302"/>
                </a:lnTo>
                <a:lnTo>
                  <a:pt x="228556" y="309018"/>
                </a:lnTo>
                <a:lnTo>
                  <a:pt x="234378" y="307212"/>
                </a:lnTo>
                <a:lnTo>
                  <a:pt x="240245" y="306008"/>
                </a:lnTo>
                <a:lnTo>
                  <a:pt x="246144" y="305205"/>
                </a:lnTo>
                <a:lnTo>
                  <a:pt x="255346" y="301668"/>
                </a:lnTo>
                <a:lnTo>
                  <a:pt x="263739" y="296788"/>
                </a:lnTo>
                <a:lnTo>
                  <a:pt x="274091" y="291312"/>
                </a:lnTo>
                <a:lnTo>
                  <a:pt x="282664" y="285571"/>
                </a:lnTo>
                <a:lnTo>
                  <a:pt x="293075" y="276761"/>
                </a:lnTo>
                <a:lnTo>
                  <a:pt x="300371" y="269843"/>
                </a:lnTo>
                <a:lnTo>
                  <a:pt x="322211" y="248284"/>
                </a:lnTo>
                <a:lnTo>
                  <a:pt x="324624" y="242910"/>
                </a:lnTo>
                <a:lnTo>
                  <a:pt x="326232" y="236351"/>
                </a:lnTo>
                <a:lnTo>
                  <a:pt x="327304" y="229002"/>
                </a:lnTo>
                <a:lnTo>
                  <a:pt x="329013" y="222118"/>
                </a:lnTo>
                <a:lnTo>
                  <a:pt x="331144" y="215544"/>
                </a:lnTo>
                <a:lnTo>
                  <a:pt x="333559" y="209177"/>
                </a:lnTo>
                <a:lnTo>
                  <a:pt x="335168" y="202948"/>
                </a:lnTo>
                <a:lnTo>
                  <a:pt x="336241" y="196811"/>
                </a:lnTo>
                <a:lnTo>
                  <a:pt x="336957" y="190736"/>
                </a:lnTo>
                <a:lnTo>
                  <a:pt x="337433" y="184701"/>
                </a:lnTo>
                <a:lnTo>
                  <a:pt x="337751" y="178693"/>
                </a:lnTo>
                <a:lnTo>
                  <a:pt x="337964" y="172704"/>
                </a:lnTo>
                <a:lnTo>
                  <a:pt x="336118" y="167719"/>
                </a:lnTo>
                <a:lnTo>
                  <a:pt x="332902" y="163403"/>
                </a:lnTo>
                <a:lnTo>
                  <a:pt x="325025" y="154970"/>
                </a:lnTo>
                <a:lnTo>
                  <a:pt x="321534" y="149943"/>
                </a:lnTo>
                <a:lnTo>
                  <a:pt x="315006" y="140058"/>
                </a:lnTo>
                <a:lnTo>
                  <a:pt x="308794" y="132357"/>
                </a:lnTo>
                <a:lnTo>
                  <a:pt x="299714" y="122444"/>
                </a:lnTo>
                <a:lnTo>
                  <a:pt x="291073" y="116261"/>
                </a:lnTo>
                <a:lnTo>
                  <a:pt x="285988" y="113223"/>
                </a:lnTo>
                <a:lnTo>
                  <a:pt x="277689" y="104556"/>
                </a:lnTo>
                <a:lnTo>
                  <a:pt x="274086" y="99466"/>
                </a:lnTo>
                <a:lnTo>
                  <a:pt x="270690" y="94089"/>
                </a:lnTo>
                <a:lnTo>
                  <a:pt x="267434" y="88520"/>
                </a:lnTo>
                <a:lnTo>
                  <a:pt x="264269" y="82823"/>
                </a:lnTo>
                <a:lnTo>
                  <a:pt x="260173" y="77040"/>
                </a:lnTo>
                <a:lnTo>
                  <a:pt x="255456" y="71200"/>
                </a:lnTo>
                <a:lnTo>
                  <a:pt x="250325" y="65323"/>
                </a:lnTo>
                <a:lnTo>
                  <a:pt x="241976" y="56147"/>
                </a:lnTo>
                <a:lnTo>
                  <a:pt x="233961" y="48761"/>
                </a:lnTo>
                <a:lnTo>
                  <a:pt x="219274" y="39026"/>
                </a:lnTo>
                <a:lnTo>
                  <a:pt x="209185" y="30849"/>
                </a:lnTo>
                <a:lnTo>
                  <a:pt x="206476" y="28588"/>
                </a:lnTo>
                <a:lnTo>
                  <a:pt x="204760" y="27985"/>
                </a:lnTo>
                <a:lnTo>
                  <a:pt x="199587" y="27137"/>
                </a:lnTo>
                <a:lnTo>
                  <a:pt x="201548" y="26939"/>
                </a:lnTo>
                <a:lnTo>
                  <a:pt x="202468" y="25893"/>
                </a:lnTo>
                <a:lnTo>
                  <a:pt x="203082" y="24204"/>
                </a:lnTo>
                <a:lnTo>
                  <a:pt x="204309" y="17850"/>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6" name="SMARTInkAnnotation49"/>
          <p:cNvSpPr/>
          <p:nvPr/>
        </p:nvSpPr>
        <p:spPr bwMode="auto">
          <a:xfrm>
            <a:off x="5360359" y="2652226"/>
            <a:ext cx="130903" cy="133711"/>
          </a:xfrm>
          <a:custGeom>
            <a:avLst/>
            <a:gdLst/>
            <a:ahLst/>
            <a:cxnLst/>
            <a:rect l="0" t="0" r="0" b="0"/>
            <a:pathLst>
              <a:path w="130903" h="133711">
                <a:moveTo>
                  <a:pt x="69743" y="8820"/>
                </a:moveTo>
                <a:lnTo>
                  <a:pt x="61173" y="258"/>
                </a:lnTo>
                <a:lnTo>
                  <a:pt x="58320" y="54"/>
                </a:lnTo>
                <a:lnTo>
                  <a:pt x="56168" y="0"/>
                </a:lnTo>
                <a:lnTo>
                  <a:pt x="53741" y="956"/>
                </a:lnTo>
                <a:lnTo>
                  <a:pt x="51130" y="2585"/>
                </a:lnTo>
                <a:lnTo>
                  <a:pt x="48396" y="4664"/>
                </a:lnTo>
                <a:lnTo>
                  <a:pt x="45580" y="7041"/>
                </a:lnTo>
                <a:lnTo>
                  <a:pt x="42710" y="9619"/>
                </a:lnTo>
                <a:lnTo>
                  <a:pt x="36872" y="15128"/>
                </a:lnTo>
                <a:lnTo>
                  <a:pt x="22058" y="29703"/>
                </a:lnTo>
                <a:lnTo>
                  <a:pt x="19083" y="33656"/>
                </a:lnTo>
                <a:lnTo>
                  <a:pt x="16106" y="38276"/>
                </a:lnTo>
                <a:lnTo>
                  <a:pt x="13128" y="43340"/>
                </a:lnTo>
                <a:lnTo>
                  <a:pt x="10151" y="48701"/>
                </a:lnTo>
                <a:lnTo>
                  <a:pt x="4192" y="59949"/>
                </a:lnTo>
                <a:lnTo>
                  <a:pt x="2206" y="65726"/>
                </a:lnTo>
                <a:lnTo>
                  <a:pt x="882" y="71563"/>
                </a:lnTo>
                <a:lnTo>
                  <a:pt x="0" y="77438"/>
                </a:lnTo>
                <a:lnTo>
                  <a:pt x="404" y="82346"/>
                </a:lnTo>
                <a:lnTo>
                  <a:pt x="1667" y="86611"/>
                </a:lnTo>
                <a:lnTo>
                  <a:pt x="10831" y="105325"/>
                </a:lnTo>
                <a:lnTo>
                  <a:pt x="14578" y="109868"/>
                </a:lnTo>
                <a:lnTo>
                  <a:pt x="19061" y="113889"/>
                </a:lnTo>
                <a:lnTo>
                  <a:pt x="24037" y="117561"/>
                </a:lnTo>
                <a:lnTo>
                  <a:pt x="29341" y="120010"/>
                </a:lnTo>
                <a:lnTo>
                  <a:pt x="34863" y="121642"/>
                </a:lnTo>
                <a:lnTo>
                  <a:pt x="40531" y="122730"/>
                </a:lnTo>
                <a:lnTo>
                  <a:pt x="46295" y="124448"/>
                </a:lnTo>
                <a:lnTo>
                  <a:pt x="52125" y="126585"/>
                </a:lnTo>
                <a:lnTo>
                  <a:pt x="57998" y="129002"/>
                </a:lnTo>
                <a:lnTo>
                  <a:pt x="63899" y="130613"/>
                </a:lnTo>
                <a:lnTo>
                  <a:pt x="69820" y="131687"/>
                </a:lnTo>
                <a:lnTo>
                  <a:pt x="75753" y="132404"/>
                </a:lnTo>
                <a:lnTo>
                  <a:pt x="81696" y="132881"/>
                </a:lnTo>
                <a:lnTo>
                  <a:pt x="87643" y="133199"/>
                </a:lnTo>
                <a:lnTo>
                  <a:pt x="102855" y="133647"/>
                </a:lnTo>
                <a:lnTo>
                  <a:pt x="106716" y="133710"/>
                </a:lnTo>
                <a:lnTo>
                  <a:pt x="110283" y="132760"/>
                </a:lnTo>
                <a:lnTo>
                  <a:pt x="113653" y="131134"/>
                </a:lnTo>
                <a:lnTo>
                  <a:pt x="121454" y="126136"/>
                </a:lnTo>
                <a:lnTo>
                  <a:pt x="125170" y="122808"/>
                </a:lnTo>
                <a:lnTo>
                  <a:pt x="127551" y="120530"/>
                </a:lnTo>
                <a:lnTo>
                  <a:pt x="129138" y="118020"/>
                </a:lnTo>
                <a:lnTo>
                  <a:pt x="130196" y="115355"/>
                </a:lnTo>
                <a:lnTo>
                  <a:pt x="130902" y="112585"/>
                </a:lnTo>
                <a:lnTo>
                  <a:pt x="130379" y="110739"/>
                </a:lnTo>
                <a:lnTo>
                  <a:pt x="129038" y="109508"/>
                </a:lnTo>
                <a:lnTo>
                  <a:pt x="123374" y="10704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7" name="SMARTInkAnnotation50"/>
          <p:cNvSpPr/>
          <p:nvPr/>
        </p:nvSpPr>
        <p:spPr bwMode="auto">
          <a:xfrm>
            <a:off x="5582058" y="2723554"/>
            <a:ext cx="98325" cy="8931"/>
          </a:xfrm>
          <a:custGeom>
            <a:avLst/>
            <a:gdLst/>
            <a:ahLst/>
            <a:cxnLst/>
            <a:rect l="0" t="0" r="0" b="0"/>
            <a:pathLst>
              <a:path w="98325" h="8931">
                <a:moveTo>
                  <a:pt x="0" y="8930"/>
                </a:moveTo>
                <a:lnTo>
                  <a:pt x="7696" y="1242"/>
                </a:lnTo>
                <a:lnTo>
                  <a:pt x="10097" y="827"/>
                </a:lnTo>
                <a:lnTo>
                  <a:pt x="13683" y="552"/>
                </a:lnTo>
                <a:lnTo>
                  <a:pt x="21972" y="245"/>
                </a:lnTo>
                <a:lnTo>
                  <a:pt x="28967" y="109"/>
                </a:lnTo>
                <a:lnTo>
                  <a:pt x="98324"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8" name="SMARTInkAnnotation51"/>
          <p:cNvSpPr/>
          <p:nvPr/>
        </p:nvSpPr>
        <p:spPr bwMode="auto">
          <a:xfrm>
            <a:off x="5859317" y="2671217"/>
            <a:ext cx="142854" cy="96572"/>
          </a:xfrm>
          <a:custGeom>
            <a:avLst/>
            <a:gdLst/>
            <a:ahLst/>
            <a:cxnLst/>
            <a:rect l="0" t="0" r="0" b="0"/>
            <a:pathLst>
              <a:path w="142854" h="96572">
                <a:moveTo>
                  <a:pt x="53467" y="7689"/>
                </a:moveTo>
                <a:lnTo>
                  <a:pt x="48723" y="7689"/>
                </a:lnTo>
                <a:lnTo>
                  <a:pt x="47325" y="6697"/>
                </a:lnTo>
                <a:lnTo>
                  <a:pt x="46393" y="5043"/>
                </a:lnTo>
                <a:lnTo>
                  <a:pt x="45771" y="2948"/>
                </a:lnTo>
                <a:lnTo>
                  <a:pt x="44364" y="1552"/>
                </a:lnTo>
                <a:lnTo>
                  <a:pt x="42433" y="621"/>
                </a:lnTo>
                <a:lnTo>
                  <a:pt x="40152" y="0"/>
                </a:lnTo>
                <a:lnTo>
                  <a:pt x="36645" y="579"/>
                </a:lnTo>
                <a:lnTo>
                  <a:pt x="32321" y="1956"/>
                </a:lnTo>
                <a:lnTo>
                  <a:pt x="27452" y="3867"/>
                </a:lnTo>
                <a:lnTo>
                  <a:pt x="23213" y="6133"/>
                </a:lnTo>
                <a:lnTo>
                  <a:pt x="19393" y="8636"/>
                </a:lnTo>
                <a:lnTo>
                  <a:pt x="15854" y="11297"/>
                </a:lnTo>
                <a:lnTo>
                  <a:pt x="12501" y="14063"/>
                </a:lnTo>
                <a:lnTo>
                  <a:pt x="9272" y="16899"/>
                </a:lnTo>
                <a:lnTo>
                  <a:pt x="6128" y="19782"/>
                </a:lnTo>
                <a:lnTo>
                  <a:pt x="4030" y="22696"/>
                </a:lnTo>
                <a:lnTo>
                  <a:pt x="2632" y="25631"/>
                </a:lnTo>
                <a:lnTo>
                  <a:pt x="1700" y="28580"/>
                </a:lnTo>
                <a:lnTo>
                  <a:pt x="1079" y="31538"/>
                </a:lnTo>
                <a:lnTo>
                  <a:pt x="665" y="34503"/>
                </a:lnTo>
                <a:lnTo>
                  <a:pt x="388" y="37471"/>
                </a:lnTo>
                <a:lnTo>
                  <a:pt x="205" y="41434"/>
                </a:lnTo>
                <a:lnTo>
                  <a:pt x="0" y="51130"/>
                </a:lnTo>
                <a:lnTo>
                  <a:pt x="939" y="55501"/>
                </a:lnTo>
                <a:lnTo>
                  <a:pt x="2557" y="59407"/>
                </a:lnTo>
                <a:lnTo>
                  <a:pt x="4630" y="63004"/>
                </a:lnTo>
                <a:lnTo>
                  <a:pt x="7998" y="66394"/>
                </a:lnTo>
                <a:lnTo>
                  <a:pt x="12229" y="69646"/>
                </a:lnTo>
                <a:lnTo>
                  <a:pt x="17037" y="72806"/>
                </a:lnTo>
                <a:lnTo>
                  <a:pt x="22229" y="75905"/>
                </a:lnTo>
                <a:lnTo>
                  <a:pt x="27675" y="78963"/>
                </a:lnTo>
                <a:lnTo>
                  <a:pt x="33294" y="81994"/>
                </a:lnTo>
                <a:lnTo>
                  <a:pt x="39025" y="84015"/>
                </a:lnTo>
                <a:lnTo>
                  <a:pt x="44833" y="85362"/>
                </a:lnTo>
                <a:lnTo>
                  <a:pt x="50690" y="86260"/>
                </a:lnTo>
                <a:lnTo>
                  <a:pt x="57576" y="87851"/>
                </a:lnTo>
                <a:lnTo>
                  <a:pt x="65145" y="89903"/>
                </a:lnTo>
                <a:lnTo>
                  <a:pt x="73170" y="92264"/>
                </a:lnTo>
                <a:lnTo>
                  <a:pt x="80507" y="93838"/>
                </a:lnTo>
                <a:lnTo>
                  <a:pt x="87385" y="94887"/>
                </a:lnTo>
                <a:lnTo>
                  <a:pt x="93957" y="95586"/>
                </a:lnTo>
                <a:lnTo>
                  <a:pt x="99330" y="96053"/>
                </a:lnTo>
                <a:lnTo>
                  <a:pt x="103907" y="96364"/>
                </a:lnTo>
                <a:lnTo>
                  <a:pt x="107950" y="96571"/>
                </a:lnTo>
                <a:lnTo>
                  <a:pt x="111639" y="95717"/>
                </a:lnTo>
                <a:lnTo>
                  <a:pt x="115091" y="94156"/>
                </a:lnTo>
                <a:lnTo>
                  <a:pt x="118387" y="92122"/>
                </a:lnTo>
                <a:lnTo>
                  <a:pt x="121576" y="90767"/>
                </a:lnTo>
                <a:lnTo>
                  <a:pt x="124696" y="89863"/>
                </a:lnTo>
                <a:lnTo>
                  <a:pt x="132094" y="88413"/>
                </a:lnTo>
                <a:lnTo>
                  <a:pt x="135754" y="85569"/>
                </a:lnTo>
                <a:lnTo>
                  <a:pt x="142853" y="7912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59" name="SMARTInkAnnotation52"/>
          <p:cNvSpPr/>
          <p:nvPr/>
        </p:nvSpPr>
        <p:spPr bwMode="auto">
          <a:xfrm>
            <a:off x="6064741" y="2696765"/>
            <a:ext cx="107263" cy="17860"/>
          </a:xfrm>
          <a:custGeom>
            <a:avLst/>
            <a:gdLst/>
            <a:ahLst/>
            <a:cxnLst/>
            <a:rect l="0" t="0" r="0" b="0"/>
            <a:pathLst>
              <a:path w="107263" h="17860">
                <a:moveTo>
                  <a:pt x="0" y="17859"/>
                </a:moveTo>
                <a:lnTo>
                  <a:pt x="4745" y="13119"/>
                </a:lnTo>
                <a:lnTo>
                  <a:pt x="7136" y="11722"/>
                </a:lnTo>
                <a:lnTo>
                  <a:pt x="9722" y="10792"/>
                </a:lnTo>
                <a:lnTo>
                  <a:pt x="12440" y="10171"/>
                </a:lnTo>
                <a:lnTo>
                  <a:pt x="15246" y="9757"/>
                </a:lnTo>
                <a:lnTo>
                  <a:pt x="18109" y="9481"/>
                </a:lnTo>
                <a:lnTo>
                  <a:pt x="21011" y="9297"/>
                </a:lnTo>
                <a:lnTo>
                  <a:pt x="29533" y="9093"/>
                </a:lnTo>
                <a:lnTo>
                  <a:pt x="96916" y="8930"/>
                </a:lnTo>
                <a:lnTo>
                  <a:pt x="98379" y="7937"/>
                </a:lnTo>
                <a:lnTo>
                  <a:pt x="100347" y="6284"/>
                </a:lnTo>
                <a:lnTo>
                  <a:pt x="107262"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0" name="SMARTInkAnnotation53"/>
          <p:cNvSpPr/>
          <p:nvPr/>
        </p:nvSpPr>
        <p:spPr bwMode="auto">
          <a:xfrm>
            <a:off x="6333572" y="2646972"/>
            <a:ext cx="142344" cy="94406"/>
          </a:xfrm>
          <a:custGeom>
            <a:avLst/>
            <a:gdLst/>
            <a:ahLst/>
            <a:cxnLst/>
            <a:rect l="0" t="0" r="0" b="0"/>
            <a:pathLst>
              <a:path w="142344" h="94406">
                <a:moveTo>
                  <a:pt x="79773" y="5145"/>
                </a:moveTo>
                <a:lnTo>
                  <a:pt x="75028" y="404"/>
                </a:lnTo>
                <a:lnTo>
                  <a:pt x="72638" y="0"/>
                </a:lnTo>
                <a:lnTo>
                  <a:pt x="70050" y="722"/>
                </a:lnTo>
                <a:lnTo>
                  <a:pt x="67332" y="2197"/>
                </a:lnTo>
                <a:lnTo>
                  <a:pt x="63534" y="3179"/>
                </a:lnTo>
                <a:lnTo>
                  <a:pt x="59015" y="3834"/>
                </a:lnTo>
                <a:lnTo>
                  <a:pt x="54016" y="4271"/>
                </a:lnTo>
                <a:lnTo>
                  <a:pt x="48697" y="5555"/>
                </a:lnTo>
                <a:lnTo>
                  <a:pt x="43165" y="7402"/>
                </a:lnTo>
                <a:lnTo>
                  <a:pt x="37490" y="9626"/>
                </a:lnTo>
                <a:lnTo>
                  <a:pt x="31721" y="12101"/>
                </a:lnTo>
                <a:lnTo>
                  <a:pt x="20014" y="17497"/>
                </a:lnTo>
                <a:lnTo>
                  <a:pt x="15104" y="21317"/>
                </a:lnTo>
                <a:lnTo>
                  <a:pt x="10838" y="25848"/>
                </a:lnTo>
                <a:lnTo>
                  <a:pt x="7001" y="30853"/>
                </a:lnTo>
                <a:lnTo>
                  <a:pt x="4442" y="35182"/>
                </a:lnTo>
                <a:lnTo>
                  <a:pt x="2737" y="39060"/>
                </a:lnTo>
                <a:lnTo>
                  <a:pt x="1600" y="42638"/>
                </a:lnTo>
                <a:lnTo>
                  <a:pt x="842" y="47007"/>
                </a:lnTo>
                <a:lnTo>
                  <a:pt x="336" y="51904"/>
                </a:lnTo>
                <a:lnTo>
                  <a:pt x="0" y="57154"/>
                </a:lnTo>
                <a:lnTo>
                  <a:pt x="769" y="61646"/>
                </a:lnTo>
                <a:lnTo>
                  <a:pt x="2274" y="65632"/>
                </a:lnTo>
                <a:lnTo>
                  <a:pt x="4271" y="69282"/>
                </a:lnTo>
                <a:lnTo>
                  <a:pt x="6596" y="72708"/>
                </a:lnTo>
                <a:lnTo>
                  <a:pt x="9138" y="75984"/>
                </a:lnTo>
                <a:lnTo>
                  <a:pt x="11827" y="79160"/>
                </a:lnTo>
                <a:lnTo>
                  <a:pt x="15605" y="81277"/>
                </a:lnTo>
                <a:lnTo>
                  <a:pt x="20111" y="82689"/>
                </a:lnTo>
                <a:lnTo>
                  <a:pt x="25100" y="83630"/>
                </a:lnTo>
                <a:lnTo>
                  <a:pt x="30413" y="85249"/>
                </a:lnTo>
                <a:lnTo>
                  <a:pt x="35942" y="87321"/>
                </a:lnTo>
                <a:lnTo>
                  <a:pt x="41614" y="89695"/>
                </a:lnTo>
                <a:lnTo>
                  <a:pt x="47381" y="91277"/>
                </a:lnTo>
                <a:lnTo>
                  <a:pt x="53213" y="92332"/>
                </a:lnTo>
                <a:lnTo>
                  <a:pt x="59087" y="93035"/>
                </a:lnTo>
                <a:lnTo>
                  <a:pt x="64989" y="93504"/>
                </a:lnTo>
                <a:lnTo>
                  <a:pt x="70911" y="93816"/>
                </a:lnTo>
                <a:lnTo>
                  <a:pt x="86086" y="94256"/>
                </a:lnTo>
                <a:lnTo>
                  <a:pt x="104856" y="94405"/>
                </a:lnTo>
                <a:lnTo>
                  <a:pt x="108413" y="93425"/>
                </a:lnTo>
                <a:lnTo>
                  <a:pt x="110785" y="91779"/>
                </a:lnTo>
                <a:lnTo>
                  <a:pt x="112365" y="89690"/>
                </a:lnTo>
                <a:lnTo>
                  <a:pt x="114413" y="88298"/>
                </a:lnTo>
                <a:lnTo>
                  <a:pt x="116771" y="87369"/>
                </a:lnTo>
                <a:lnTo>
                  <a:pt x="119336" y="86750"/>
                </a:lnTo>
                <a:lnTo>
                  <a:pt x="122039" y="85345"/>
                </a:lnTo>
                <a:lnTo>
                  <a:pt x="124834" y="83416"/>
                </a:lnTo>
                <a:lnTo>
                  <a:pt x="127692" y="81138"/>
                </a:lnTo>
                <a:lnTo>
                  <a:pt x="130589" y="79620"/>
                </a:lnTo>
                <a:lnTo>
                  <a:pt x="133514" y="78607"/>
                </a:lnTo>
                <a:lnTo>
                  <a:pt x="142343" y="7658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1" name="SMARTInkAnnotation54"/>
          <p:cNvSpPr/>
          <p:nvPr/>
        </p:nvSpPr>
        <p:spPr bwMode="auto">
          <a:xfrm>
            <a:off x="6583178" y="2669976"/>
            <a:ext cx="151956" cy="26790"/>
          </a:xfrm>
          <a:custGeom>
            <a:avLst/>
            <a:gdLst/>
            <a:ahLst/>
            <a:cxnLst/>
            <a:rect l="0" t="0" r="0" b="0"/>
            <a:pathLst>
              <a:path w="151956" h="26790">
                <a:moveTo>
                  <a:pt x="0" y="26789"/>
                </a:moveTo>
                <a:lnTo>
                  <a:pt x="99544" y="26789"/>
                </a:lnTo>
                <a:lnTo>
                  <a:pt x="103110" y="25797"/>
                </a:lnTo>
                <a:lnTo>
                  <a:pt x="106481" y="24143"/>
                </a:lnTo>
                <a:lnTo>
                  <a:pt x="109721" y="22048"/>
                </a:lnTo>
                <a:lnTo>
                  <a:pt x="112874" y="20652"/>
                </a:lnTo>
                <a:lnTo>
                  <a:pt x="115969" y="19721"/>
                </a:lnTo>
                <a:lnTo>
                  <a:pt x="119026" y="19101"/>
                </a:lnTo>
                <a:lnTo>
                  <a:pt x="122058" y="19679"/>
                </a:lnTo>
                <a:lnTo>
                  <a:pt x="125072" y="21057"/>
                </a:lnTo>
                <a:lnTo>
                  <a:pt x="128074" y="22968"/>
                </a:lnTo>
                <a:lnTo>
                  <a:pt x="131068" y="22257"/>
                </a:lnTo>
                <a:lnTo>
                  <a:pt x="134058" y="19799"/>
                </a:lnTo>
                <a:lnTo>
                  <a:pt x="137044" y="16176"/>
                </a:lnTo>
                <a:lnTo>
                  <a:pt x="140029" y="12768"/>
                </a:lnTo>
                <a:lnTo>
                  <a:pt x="143011" y="9504"/>
                </a:lnTo>
                <a:lnTo>
                  <a:pt x="151955"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2" name="SMARTInkAnnotation55"/>
          <p:cNvSpPr/>
          <p:nvPr/>
        </p:nvSpPr>
        <p:spPr bwMode="auto">
          <a:xfrm>
            <a:off x="6792902" y="2625328"/>
            <a:ext cx="138882" cy="138639"/>
          </a:xfrm>
          <a:custGeom>
            <a:avLst/>
            <a:gdLst/>
            <a:ahLst/>
            <a:cxnLst/>
            <a:rect l="0" t="0" r="0" b="0"/>
            <a:pathLst>
              <a:path w="138882" h="138639">
                <a:moveTo>
                  <a:pt x="58434" y="0"/>
                </a:moveTo>
                <a:lnTo>
                  <a:pt x="49863" y="0"/>
                </a:lnTo>
                <a:lnTo>
                  <a:pt x="47009" y="2646"/>
                </a:lnTo>
                <a:lnTo>
                  <a:pt x="19657" y="29811"/>
                </a:lnTo>
                <a:lnTo>
                  <a:pt x="16691" y="33765"/>
                </a:lnTo>
                <a:lnTo>
                  <a:pt x="13722" y="38385"/>
                </a:lnTo>
                <a:lnTo>
                  <a:pt x="10749" y="43449"/>
                </a:lnTo>
                <a:lnTo>
                  <a:pt x="8766" y="48810"/>
                </a:lnTo>
                <a:lnTo>
                  <a:pt x="7444" y="54368"/>
                </a:lnTo>
                <a:lnTo>
                  <a:pt x="6564" y="60058"/>
                </a:lnTo>
                <a:lnTo>
                  <a:pt x="4983" y="65835"/>
                </a:lnTo>
                <a:lnTo>
                  <a:pt x="2936" y="71671"/>
                </a:lnTo>
                <a:lnTo>
                  <a:pt x="579" y="77546"/>
                </a:lnTo>
                <a:lnTo>
                  <a:pt x="0" y="83447"/>
                </a:lnTo>
                <a:lnTo>
                  <a:pt x="608" y="89366"/>
                </a:lnTo>
                <a:lnTo>
                  <a:pt x="2005" y="95296"/>
                </a:lnTo>
                <a:lnTo>
                  <a:pt x="2938" y="101234"/>
                </a:lnTo>
                <a:lnTo>
                  <a:pt x="3559" y="107177"/>
                </a:lnTo>
                <a:lnTo>
                  <a:pt x="3973" y="113123"/>
                </a:lnTo>
                <a:lnTo>
                  <a:pt x="6235" y="118079"/>
                </a:lnTo>
                <a:lnTo>
                  <a:pt x="9731" y="122376"/>
                </a:lnTo>
                <a:lnTo>
                  <a:pt x="14046" y="126232"/>
                </a:lnTo>
                <a:lnTo>
                  <a:pt x="17917" y="128803"/>
                </a:lnTo>
                <a:lnTo>
                  <a:pt x="21491" y="130517"/>
                </a:lnTo>
                <a:lnTo>
                  <a:pt x="24866" y="131660"/>
                </a:lnTo>
                <a:lnTo>
                  <a:pt x="29103" y="133414"/>
                </a:lnTo>
                <a:lnTo>
                  <a:pt x="33914" y="135575"/>
                </a:lnTo>
                <a:lnTo>
                  <a:pt x="39108" y="138008"/>
                </a:lnTo>
                <a:lnTo>
                  <a:pt x="44557" y="138638"/>
                </a:lnTo>
                <a:lnTo>
                  <a:pt x="50175" y="138066"/>
                </a:lnTo>
                <a:lnTo>
                  <a:pt x="55907" y="136692"/>
                </a:lnTo>
                <a:lnTo>
                  <a:pt x="61716" y="135777"/>
                </a:lnTo>
                <a:lnTo>
                  <a:pt x="67574" y="135166"/>
                </a:lnTo>
                <a:lnTo>
                  <a:pt x="73465" y="134759"/>
                </a:lnTo>
                <a:lnTo>
                  <a:pt x="79380" y="134488"/>
                </a:lnTo>
                <a:lnTo>
                  <a:pt x="91249" y="134186"/>
                </a:lnTo>
                <a:lnTo>
                  <a:pt x="97193" y="133114"/>
                </a:lnTo>
                <a:lnTo>
                  <a:pt x="103143" y="131406"/>
                </a:lnTo>
                <a:lnTo>
                  <a:pt x="109097" y="129276"/>
                </a:lnTo>
                <a:lnTo>
                  <a:pt x="114059" y="127856"/>
                </a:lnTo>
                <a:lnTo>
                  <a:pt x="118359" y="126909"/>
                </a:lnTo>
                <a:lnTo>
                  <a:pt x="122220" y="126278"/>
                </a:lnTo>
                <a:lnTo>
                  <a:pt x="125788" y="125857"/>
                </a:lnTo>
                <a:lnTo>
                  <a:pt x="129159" y="125576"/>
                </a:lnTo>
                <a:lnTo>
                  <a:pt x="138881" y="12501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3" name="SMARTInkAnnotation56"/>
          <p:cNvSpPr/>
          <p:nvPr/>
        </p:nvSpPr>
        <p:spPr bwMode="auto">
          <a:xfrm>
            <a:off x="5376503" y="2428875"/>
            <a:ext cx="17846" cy="80368"/>
          </a:xfrm>
          <a:custGeom>
            <a:avLst/>
            <a:gdLst/>
            <a:ahLst/>
            <a:cxnLst/>
            <a:rect l="0" t="0" r="0" b="0"/>
            <a:pathLst>
              <a:path w="17846" h="80368">
                <a:moveTo>
                  <a:pt x="8906" y="80367"/>
                </a:moveTo>
                <a:lnTo>
                  <a:pt x="1210" y="80367"/>
                </a:lnTo>
                <a:lnTo>
                  <a:pt x="796" y="79375"/>
                </a:lnTo>
                <a:lnTo>
                  <a:pt x="520" y="77721"/>
                </a:lnTo>
                <a:lnTo>
                  <a:pt x="77" y="72678"/>
                </a:lnTo>
                <a:lnTo>
                  <a:pt x="16" y="69343"/>
                </a:lnTo>
                <a:lnTo>
                  <a:pt x="0" y="67064"/>
                </a:lnTo>
                <a:lnTo>
                  <a:pt x="983" y="64553"/>
                </a:lnTo>
                <a:lnTo>
                  <a:pt x="2631" y="61887"/>
                </a:lnTo>
                <a:lnTo>
                  <a:pt x="4722" y="59117"/>
                </a:lnTo>
                <a:lnTo>
                  <a:pt x="6118" y="56279"/>
                </a:lnTo>
                <a:lnTo>
                  <a:pt x="7047" y="53394"/>
                </a:lnTo>
                <a:lnTo>
                  <a:pt x="7667" y="50479"/>
                </a:lnTo>
                <a:lnTo>
                  <a:pt x="8079" y="46551"/>
                </a:lnTo>
                <a:lnTo>
                  <a:pt x="8355" y="41948"/>
                </a:lnTo>
                <a:lnTo>
                  <a:pt x="8539" y="36894"/>
                </a:lnTo>
                <a:lnTo>
                  <a:pt x="9655" y="32534"/>
                </a:lnTo>
                <a:lnTo>
                  <a:pt x="11392" y="28634"/>
                </a:lnTo>
                <a:lnTo>
                  <a:pt x="13542" y="25043"/>
                </a:lnTo>
                <a:lnTo>
                  <a:pt x="14977" y="20664"/>
                </a:lnTo>
                <a:lnTo>
                  <a:pt x="15932" y="15760"/>
                </a:lnTo>
                <a:lnTo>
                  <a:pt x="17845"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4" name="SMARTInkAnnotation57"/>
          <p:cNvSpPr/>
          <p:nvPr/>
        </p:nvSpPr>
        <p:spPr bwMode="auto">
          <a:xfrm>
            <a:off x="5350023" y="2294929"/>
            <a:ext cx="26416" cy="97804"/>
          </a:xfrm>
          <a:custGeom>
            <a:avLst/>
            <a:gdLst/>
            <a:ahLst/>
            <a:cxnLst/>
            <a:rect l="0" t="0" r="0" b="0"/>
            <a:pathLst>
              <a:path w="26416" h="97804">
                <a:moveTo>
                  <a:pt x="8571" y="0"/>
                </a:moveTo>
                <a:lnTo>
                  <a:pt x="0" y="0"/>
                </a:lnTo>
                <a:lnTo>
                  <a:pt x="870" y="992"/>
                </a:lnTo>
                <a:lnTo>
                  <a:pt x="4486" y="4741"/>
                </a:lnTo>
                <a:lnTo>
                  <a:pt x="5848" y="7129"/>
                </a:lnTo>
                <a:lnTo>
                  <a:pt x="6755" y="9714"/>
                </a:lnTo>
                <a:lnTo>
                  <a:pt x="7361" y="12429"/>
                </a:lnTo>
                <a:lnTo>
                  <a:pt x="8757" y="15231"/>
                </a:lnTo>
                <a:lnTo>
                  <a:pt x="10681" y="18092"/>
                </a:lnTo>
                <a:lnTo>
                  <a:pt x="12957" y="20991"/>
                </a:lnTo>
                <a:lnTo>
                  <a:pt x="14475" y="24908"/>
                </a:lnTo>
                <a:lnTo>
                  <a:pt x="15486" y="29504"/>
                </a:lnTo>
                <a:lnTo>
                  <a:pt x="16161" y="34552"/>
                </a:lnTo>
                <a:lnTo>
                  <a:pt x="16610" y="38910"/>
                </a:lnTo>
                <a:lnTo>
                  <a:pt x="16910" y="42807"/>
                </a:lnTo>
                <a:lnTo>
                  <a:pt x="17110" y="46398"/>
                </a:lnTo>
                <a:lnTo>
                  <a:pt x="18236" y="49783"/>
                </a:lnTo>
                <a:lnTo>
                  <a:pt x="19980" y="53033"/>
                </a:lnTo>
                <a:lnTo>
                  <a:pt x="22136" y="56191"/>
                </a:lnTo>
                <a:lnTo>
                  <a:pt x="23573" y="60281"/>
                </a:lnTo>
                <a:lnTo>
                  <a:pt x="24531" y="64992"/>
                </a:lnTo>
                <a:lnTo>
                  <a:pt x="25170" y="70117"/>
                </a:lnTo>
                <a:lnTo>
                  <a:pt x="25596" y="74526"/>
                </a:lnTo>
                <a:lnTo>
                  <a:pt x="25880" y="78457"/>
                </a:lnTo>
                <a:lnTo>
                  <a:pt x="26336" y="87156"/>
                </a:lnTo>
                <a:lnTo>
                  <a:pt x="26398" y="90991"/>
                </a:lnTo>
                <a:lnTo>
                  <a:pt x="26415" y="93403"/>
                </a:lnTo>
                <a:lnTo>
                  <a:pt x="25432" y="95011"/>
                </a:lnTo>
                <a:lnTo>
                  <a:pt x="23785" y="96083"/>
                </a:lnTo>
                <a:lnTo>
                  <a:pt x="18749" y="97803"/>
                </a:lnTo>
                <a:lnTo>
                  <a:pt x="18336" y="96952"/>
                </a:lnTo>
                <a:lnTo>
                  <a:pt x="18060" y="95393"/>
                </a:lnTo>
                <a:lnTo>
                  <a:pt x="17509" y="8929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5" name="SMARTInkAnnotation58"/>
          <p:cNvSpPr/>
          <p:nvPr/>
        </p:nvSpPr>
        <p:spPr bwMode="auto">
          <a:xfrm>
            <a:off x="5385409" y="2321718"/>
            <a:ext cx="53633" cy="35720"/>
          </a:xfrm>
          <a:custGeom>
            <a:avLst/>
            <a:gdLst/>
            <a:ahLst/>
            <a:cxnLst/>
            <a:rect l="0" t="0" r="0" b="0"/>
            <a:pathLst>
              <a:path w="53633" h="35720">
                <a:moveTo>
                  <a:pt x="0" y="35719"/>
                </a:moveTo>
                <a:lnTo>
                  <a:pt x="9491" y="30978"/>
                </a:lnTo>
                <a:lnTo>
                  <a:pt x="13280" y="28590"/>
                </a:lnTo>
                <a:lnTo>
                  <a:pt x="16798" y="26006"/>
                </a:lnTo>
                <a:lnTo>
                  <a:pt x="20138" y="23290"/>
                </a:lnTo>
                <a:lnTo>
                  <a:pt x="23357" y="20488"/>
                </a:lnTo>
                <a:lnTo>
                  <a:pt x="26496" y="17627"/>
                </a:lnTo>
                <a:lnTo>
                  <a:pt x="29582" y="14728"/>
                </a:lnTo>
                <a:lnTo>
                  <a:pt x="33626" y="11803"/>
                </a:lnTo>
                <a:lnTo>
                  <a:pt x="38308" y="8861"/>
                </a:lnTo>
                <a:lnTo>
                  <a:pt x="53632"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6" name="SMARTInkAnnotation59"/>
          <p:cNvSpPr/>
          <p:nvPr/>
        </p:nvSpPr>
        <p:spPr bwMode="auto">
          <a:xfrm>
            <a:off x="5430102" y="2285999"/>
            <a:ext cx="44694" cy="107158"/>
          </a:xfrm>
          <a:custGeom>
            <a:avLst/>
            <a:gdLst/>
            <a:ahLst/>
            <a:cxnLst/>
            <a:rect l="0" t="0" r="0" b="0"/>
            <a:pathLst>
              <a:path w="44694" h="107158">
                <a:moveTo>
                  <a:pt x="0" y="0"/>
                </a:moveTo>
                <a:lnTo>
                  <a:pt x="0" y="7689"/>
                </a:lnTo>
                <a:lnTo>
                  <a:pt x="993" y="9095"/>
                </a:lnTo>
                <a:lnTo>
                  <a:pt x="2648" y="11024"/>
                </a:lnTo>
                <a:lnTo>
                  <a:pt x="4745" y="13303"/>
                </a:lnTo>
                <a:lnTo>
                  <a:pt x="6143" y="16806"/>
                </a:lnTo>
                <a:lnTo>
                  <a:pt x="7075" y="21126"/>
                </a:lnTo>
                <a:lnTo>
                  <a:pt x="7697" y="25990"/>
                </a:lnTo>
                <a:lnTo>
                  <a:pt x="8111" y="30225"/>
                </a:lnTo>
                <a:lnTo>
                  <a:pt x="8387" y="34041"/>
                </a:lnTo>
                <a:lnTo>
                  <a:pt x="8571" y="37577"/>
                </a:lnTo>
                <a:lnTo>
                  <a:pt x="9686" y="41919"/>
                </a:lnTo>
                <a:lnTo>
                  <a:pt x="11424" y="46797"/>
                </a:lnTo>
                <a:lnTo>
                  <a:pt x="13575" y="52034"/>
                </a:lnTo>
                <a:lnTo>
                  <a:pt x="15009" y="57510"/>
                </a:lnTo>
                <a:lnTo>
                  <a:pt x="15965" y="63145"/>
                </a:lnTo>
                <a:lnTo>
                  <a:pt x="16602" y="68886"/>
                </a:lnTo>
                <a:lnTo>
                  <a:pt x="17027" y="74697"/>
                </a:lnTo>
                <a:lnTo>
                  <a:pt x="17311" y="80556"/>
                </a:lnTo>
                <a:lnTo>
                  <a:pt x="17500" y="86447"/>
                </a:lnTo>
                <a:lnTo>
                  <a:pt x="18619" y="91366"/>
                </a:lnTo>
                <a:lnTo>
                  <a:pt x="20358" y="95637"/>
                </a:lnTo>
                <a:lnTo>
                  <a:pt x="25540" y="104881"/>
                </a:lnTo>
                <a:lnTo>
                  <a:pt x="26959" y="105640"/>
                </a:lnTo>
                <a:lnTo>
                  <a:pt x="28897" y="106145"/>
                </a:lnTo>
                <a:lnTo>
                  <a:pt x="31183" y="106482"/>
                </a:lnTo>
                <a:lnTo>
                  <a:pt x="33700" y="106707"/>
                </a:lnTo>
                <a:lnTo>
                  <a:pt x="36371" y="106857"/>
                </a:lnTo>
                <a:lnTo>
                  <a:pt x="44693" y="10715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7" name="SMARTInkAnnotation60"/>
          <p:cNvSpPr/>
          <p:nvPr/>
        </p:nvSpPr>
        <p:spPr bwMode="auto">
          <a:xfrm>
            <a:off x="5215576" y="2705698"/>
            <a:ext cx="44695" cy="17857"/>
          </a:xfrm>
          <a:custGeom>
            <a:avLst/>
            <a:gdLst/>
            <a:ahLst/>
            <a:cxnLst/>
            <a:rect l="0" t="0" r="0" b="0"/>
            <a:pathLst>
              <a:path w="44695" h="17857">
                <a:moveTo>
                  <a:pt x="44694" y="17856"/>
                </a:moveTo>
                <a:lnTo>
                  <a:pt x="44694" y="13115"/>
                </a:lnTo>
                <a:lnTo>
                  <a:pt x="43701" y="11719"/>
                </a:lnTo>
                <a:lnTo>
                  <a:pt x="42045" y="10788"/>
                </a:lnTo>
                <a:lnTo>
                  <a:pt x="39948" y="10168"/>
                </a:lnTo>
                <a:lnTo>
                  <a:pt x="37558" y="9754"/>
                </a:lnTo>
                <a:lnTo>
                  <a:pt x="34970" y="9478"/>
                </a:lnTo>
                <a:lnTo>
                  <a:pt x="32252" y="9294"/>
                </a:lnTo>
                <a:lnTo>
                  <a:pt x="30440" y="8179"/>
                </a:lnTo>
                <a:lnTo>
                  <a:pt x="29232" y="6444"/>
                </a:lnTo>
                <a:lnTo>
                  <a:pt x="28427" y="4295"/>
                </a:lnTo>
                <a:lnTo>
                  <a:pt x="26897" y="2862"/>
                </a:lnTo>
                <a:lnTo>
                  <a:pt x="24884" y="1907"/>
                </a:lnTo>
                <a:lnTo>
                  <a:pt x="22548" y="1270"/>
                </a:lnTo>
                <a:lnTo>
                  <a:pt x="19998" y="846"/>
                </a:lnTo>
                <a:lnTo>
                  <a:pt x="17305" y="563"/>
                </a:lnTo>
                <a:lnTo>
                  <a:pt x="10592" y="109"/>
                </a:lnTo>
                <a:lnTo>
                  <a:pt x="7025" y="46"/>
                </a:lnTo>
                <a:lnTo>
                  <a:pt x="412" y="0"/>
                </a:lnTo>
                <a:lnTo>
                  <a:pt x="275" y="991"/>
                </a:lnTo>
                <a:lnTo>
                  <a:pt x="183" y="2644"/>
                </a:lnTo>
                <a:lnTo>
                  <a:pt x="0" y="892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8" name="SMARTInkAnnotation61"/>
          <p:cNvSpPr/>
          <p:nvPr/>
        </p:nvSpPr>
        <p:spPr bwMode="auto">
          <a:xfrm>
            <a:off x="5081498" y="2643187"/>
            <a:ext cx="8939" cy="107157"/>
          </a:xfrm>
          <a:custGeom>
            <a:avLst/>
            <a:gdLst/>
            <a:ahLst/>
            <a:cxnLst/>
            <a:rect l="0" t="0" r="0" b="0"/>
            <a:pathLst>
              <a:path w="8939" h="107157">
                <a:moveTo>
                  <a:pt x="0" y="0"/>
                </a:moveTo>
                <a:lnTo>
                  <a:pt x="0" y="61190"/>
                </a:lnTo>
                <a:lnTo>
                  <a:pt x="993" y="65598"/>
                </a:lnTo>
                <a:lnTo>
                  <a:pt x="2648" y="69529"/>
                </a:lnTo>
                <a:lnTo>
                  <a:pt x="4745" y="73142"/>
                </a:lnTo>
                <a:lnTo>
                  <a:pt x="6143" y="76542"/>
                </a:lnTo>
                <a:lnTo>
                  <a:pt x="7075" y="79802"/>
                </a:lnTo>
                <a:lnTo>
                  <a:pt x="7696" y="82967"/>
                </a:lnTo>
                <a:lnTo>
                  <a:pt x="8111" y="86069"/>
                </a:lnTo>
                <a:lnTo>
                  <a:pt x="8386" y="89129"/>
                </a:lnTo>
                <a:lnTo>
                  <a:pt x="8570" y="92162"/>
                </a:lnTo>
                <a:lnTo>
                  <a:pt x="8775" y="98177"/>
                </a:lnTo>
                <a:lnTo>
                  <a:pt x="8938"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69" name="SMARTInkAnnotation62"/>
          <p:cNvSpPr/>
          <p:nvPr/>
        </p:nvSpPr>
        <p:spPr bwMode="auto">
          <a:xfrm>
            <a:off x="5090436" y="2661046"/>
            <a:ext cx="80448" cy="53579"/>
          </a:xfrm>
          <a:custGeom>
            <a:avLst/>
            <a:gdLst/>
            <a:ahLst/>
            <a:cxnLst/>
            <a:rect l="0" t="0" r="0" b="0"/>
            <a:pathLst>
              <a:path w="80448" h="53579">
                <a:moveTo>
                  <a:pt x="0" y="53578"/>
                </a:moveTo>
                <a:lnTo>
                  <a:pt x="12442" y="53578"/>
                </a:lnTo>
                <a:lnTo>
                  <a:pt x="15247" y="52586"/>
                </a:lnTo>
                <a:lnTo>
                  <a:pt x="18110" y="50933"/>
                </a:lnTo>
                <a:lnTo>
                  <a:pt x="21012" y="48838"/>
                </a:lnTo>
                <a:lnTo>
                  <a:pt x="24933" y="46449"/>
                </a:lnTo>
                <a:lnTo>
                  <a:pt x="29533" y="43865"/>
                </a:lnTo>
                <a:lnTo>
                  <a:pt x="39942" y="38347"/>
                </a:lnTo>
                <a:lnTo>
                  <a:pt x="51189" y="32588"/>
                </a:lnTo>
                <a:lnTo>
                  <a:pt x="55977" y="29663"/>
                </a:lnTo>
                <a:lnTo>
                  <a:pt x="60161" y="26721"/>
                </a:lnTo>
                <a:lnTo>
                  <a:pt x="63943" y="23767"/>
                </a:lnTo>
                <a:lnTo>
                  <a:pt x="67459" y="19814"/>
                </a:lnTo>
                <a:lnTo>
                  <a:pt x="70795" y="15193"/>
                </a:lnTo>
                <a:lnTo>
                  <a:pt x="8044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0" name="SMARTInkAnnotation63"/>
          <p:cNvSpPr/>
          <p:nvPr/>
        </p:nvSpPr>
        <p:spPr bwMode="auto">
          <a:xfrm>
            <a:off x="5170883" y="2643187"/>
            <a:ext cx="17879" cy="98227"/>
          </a:xfrm>
          <a:custGeom>
            <a:avLst/>
            <a:gdLst/>
            <a:ahLst/>
            <a:cxnLst/>
            <a:rect l="0" t="0" r="0" b="0"/>
            <a:pathLst>
              <a:path w="17879" h="98227">
                <a:moveTo>
                  <a:pt x="0" y="0"/>
                </a:moveTo>
                <a:lnTo>
                  <a:pt x="0" y="37500"/>
                </a:lnTo>
                <a:lnTo>
                  <a:pt x="993" y="41867"/>
                </a:lnTo>
                <a:lnTo>
                  <a:pt x="2649" y="46763"/>
                </a:lnTo>
                <a:lnTo>
                  <a:pt x="4745" y="52011"/>
                </a:lnTo>
                <a:lnTo>
                  <a:pt x="6144" y="56502"/>
                </a:lnTo>
                <a:lnTo>
                  <a:pt x="7076" y="60488"/>
                </a:lnTo>
                <a:lnTo>
                  <a:pt x="7697" y="64138"/>
                </a:lnTo>
                <a:lnTo>
                  <a:pt x="8111" y="68556"/>
                </a:lnTo>
                <a:lnTo>
                  <a:pt x="8387" y="73485"/>
                </a:lnTo>
                <a:lnTo>
                  <a:pt x="8694" y="83261"/>
                </a:lnTo>
                <a:lnTo>
                  <a:pt x="8830" y="90914"/>
                </a:lnTo>
                <a:lnTo>
                  <a:pt x="9860" y="93351"/>
                </a:lnTo>
                <a:lnTo>
                  <a:pt x="11539" y="94976"/>
                </a:lnTo>
                <a:lnTo>
                  <a:pt x="17878" y="9822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1" name="SMARTInkAnnotation64"/>
          <p:cNvSpPr/>
          <p:nvPr/>
        </p:nvSpPr>
        <p:spPr bwMode="auto">
          <a:xfrm>
            <a:off x="5389198" y="2902148"/>
            <a:ext cx="5151" cy="160735"/>
          </a:xfrm>
          <a:custGeom>
            <a:avLst/>
            <a:gdLst/>
            <a:ahLst/>
            <a:cxnLst/>
            <a:rect l="0" t="0" r="0" b="0"/>
            <a:pathLst>
              <a:path w="5151" h="160735">
                <a:moveTo>
                  <a:pt x="5150" y="0"/>
                </a:moveTo>
                <a:lnTo>
                  <a:pt x="405" y="0"/>
                </a:lnTo>
                <a:lnTo>
                  <a:pt x="0" y="992"/>
                </a:lnTo>
                <a:lnTo>
                  <a:pt x="724" y="2646"/>
                </a:lnTo>
                <a:lnTo>
                  <a:pt x="2199" y="4740"/>
                </a:lnTo>
                <a:lnTo>
                  <a:pt x="3183" y="7129"/>
                </a:lnTo>
                <a:lnTo>
                  <a:pt x="3838" y="9713"/>
                </a:lnTo>
                <a:lnTo>
                  <a:pt x="4276" y="12429"/>
                </a:lnTo>
                <a:lnTo>
                  <a:pt x="4567" y="15231"/>
                </a:lnTo>
                <a:lnTo>
                  <a:pt x="4761" y="18091"/>
                </a:lnTo>
                <a:lnTo>
                  <a:pt x="4891" y="20991"/>
                </a:lnTo>
                <a:lnTo>
                  <a:pt x="5035" y="29504"/>
                </a:lnTo>
                <a:lnTo>
                  <a:pt x="5150" y="16073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2" name="SMARTInkAnnotation65"/>
          <p:cNvSpPr/>
          <p:nvPr/>
        </p:nvSpPr>
        <p:spPr bwMode="auto">
          <a:xfrm>
            <a:off x="5358603" y="3080742"/>
            <a:ext cx="26807" cy="70938"/>
          </a:xfrm>
          <a:custGeom>
            <a:avLst/>
            <a:gdLst/>
            <a:ahLst/>
            <a:cxnLst/>
            <a:rect l="0" t="0" r="0" b="0"/>
            <a:pathLst>
              <a:path w="26807" h="70938">
                <a:moveTo>
                  <a:pt x="26806" y="0"/>
                </a:moveTo>
                <a:lnTo>
                  <a:pt x="13491" y="13302"/>
                </a:lnTo>
                <a:lnTo>
                  <a:pt x="11970" y="15813"/>
                </a:lnTo>
                <a:lnTo>
                  <a:pt x="10957" y="18479"/>
                </a:lnTo>
                <a:lnTo>
                  <a:pt x="10280" y="21249"/>
                </a:lnTo>
                <a:lnTo>
                  <a:pt x="9830" y="24088"/>
                </a:lnTo>
                <a:lnTo>
                  <a:pt x="9530" y="26973"/>
                </a:lnTo>
                <a:lnTo>
                  <a:pt x="9330" y="29888"/>
                </a:lnTo>
                <a:lnTo>
                  <a:pt x="8203" y="33816"/>
                </a:lnTo>
                <a:lnTo>
                  <a:pt x="6459" y="38419"/>
                </a:lnTo>
                <a:lnTo>
                  <a:pt x="1269" y="50583"/>
                </a:lnTo>
                <a:lnTo>
                  <a:pt x="842" y="52574"/>
                </a:lnTo>
                <a:lnTo>
                  <a:pt x="559" y="54893"/>
                </a:lnTo>
                <a:lnTo>
                  <a:pt x="369" y="57431"/>
                </a:lnTo>
                <a:lnTo>
                  <a:pt x="243" y="60115"/>
                </a:lnTo>
                <a:lnTo>
                  <a:pt x="0" y="70937"/>
                </a:lnTo>
                <a:lnTo>
                  <a:pt x="991" y="70112"/>
                </a:lnTo>
                <a:lnTo>
                  <a:pt x="2644" y="68569"/>
                </a:lnTo>
                <a:lnTo>
                  <a:pt x="8929" y="6250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3" name="SMARTInkAnnotation66"/>
          <p:cNvSpPr/>
          <p:nvPr/>
        </p:nvSpPr>
        <p:spPr bwMode="auto">
          <a:xfrm>
            <a:off x="5403287" y="3071812"/>
            <a:ext cx="62571" cy="26790"/>
          </a:xfrm>
          <a:custGeom>
            <a:avLst/>
            <a:gdLst/>
            <a:ahLst/>
            <a:cxnLst/>
            <a:rect l="0" t="0" r="0" b="0"/>
            <a:pathLst>
              <a:path w="62571" h="26790">
                <a:moveTo>
                  <a:pt x="0" y="26789"/>
                </a:moveTo>
                <a:lnTo>
                  <a:pt x="4744" y="26789"/>
                </a:lnTo>
                <a:lnTo>
                  <a:pt x="7135" y="25797"/>
                </a:lnTo>
                <a:lnTo>
                  <a:pt x="9723" y="24143"/>
                </a:lnTo>
                <a:lnTo>
                  <a:pt x="12441" y="22048"/>
                </a:lnTo>
                <a:lnTo>
                  <a:pt x="15246" y="20652"/>
                </a:lnTo>
                <a:lnTo>
                  <a:pt x="18109" y="19721"/>
                </a:lnTo>
                <a:lnTo>
                  <a:pt x="21011" y="19101"/>
                </a:lnTo>
                <a:lnTo>
                  <a:pt x="23939" y="18687"/>
                </a:lnTo>
                <a:lnTo>
                  <a:pt x="26884" y="18411"/>
                </a:lnTo>
                <a:lnTo>
                  <a:pt x="29840" y="18227"/>
                </a:lnTo>
                <a:lnTo>
                  <a:pt x="32805" y="17112"/>
                </a:lnTo>
                <a:lnTo>
                  <a:pt x="35774" y="15377"/>
                </a:lnTo>
                <a:lnTo>
                  <a:pt x="38747" y="13228"/>
                </a:lnTo>
                <a:lnTo>
                  <a:pt x="41722" y="11795"/>
                </a:lnTo>
                <a:lnTo>
                  <a:pt x="44699" y="10840"/>
                </a:lnTo>
                <a:lnTo>
                  <a:pt x="47676" y="10203"/>
                </a:lnTo>
                <a:lnTo>
                  <a:pt x="49661" y="8786"/>
                </a:lnTo>
                <a:lnTo>
                  <a:pt x="50984" y="6850"/>
                </a:lnTo>
                <a:lnTo>
                  <a:pt x="51867" y="4566"/>
                </a:lnTo>
                <a:lnTo>
                  <a:pt x="53448" y="3044"/>
                </a:lnTo>
                <a:lnTo>
                  <a:pt x="55495" y="2030"/>
                </a:lnTo>
                <a:lnTo>
                  <a:pt x="6257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4" name="SMARTInkAnnotation67"/>
          <p:cNvSpPr/>
          <p:nvPr/>
        </p:nvSpPr>
        <p:spPr bwMode="auto">
          <a:xfrm>
            <a:off x="5465892" y="3053953"/>
            <a:ext cx="17843" cy="113801"/>
          </a:xfrm>
          <a:custGeom>
            <a:avLst/>
            <a:gdLst/>
            <a:ahLst/>
            <a:cxnLst/>
            <a:rect l="0" t="0" r="0" b="0"/>
            <a:pathLst>
              <a:path w="17843" h="113801">
                <a:moveTo>
                  <a:pt x="17842" y="0"/>
                </a:moveTo>
                <a:lnTo>
                  <a:pt x="13097" y="4740"/>
                </a:lnTo>
                <a:lnTo>
                  <a:pt x="11698" y="7129"/>
                </a:lnTo>
                <a:lnTo>
                  <a:pt x="10767" y="9713"/>
                </a:lnTo>
                <a:lnTo>
                  <a:pt x="10145" y="12429"/>
                </a:lnTo>
                <a:lnTo>
                  <a:pt x="8738" y="16223"/>
                </a:lnTo>
                <a:lnTo>
                  <a:pt x="6806" y="20737"/>
                </a:lnTo>
                <a:lnTo>
                  <a:pt x="4526" y="25731"/>
                </a:lnTo>
                <a:lnTo>
                  <a:pt x="3005" y="31044"/>
                </a:lnTo>
                <a:lnTo>
                  <a:pt x="1992" y="36571"/>
                </a:lnTo>
                <a:lnTo>
                  <a:pt x="1316" y="42240"/>
                </a:lnTo>
                <a:lnTo>
                  <a:pt x="865" y="48003"/>
                </a:lnTo>
                <a:lnTo>
                  <a:pt x="565" y="53830"/>
                </a:lnTo>
                <a:lnTo>
                  <a:pt x="231" y="65596"/>
                </a:lnTo>
                <a:lnTo>
                  <a:pt x="0" y="95265"/>
                </a:lnTo>
                <a:lnTo>
                  <a:pt x="982" y="100220"/>
                </a:lnTo>
                <a:lnTo>
                  <a:pt x="2629" y="104517"/>
                </a:lnTo>
                <a:lnTo>
                  <a:pt x="7664" y="113800"/>
                </a:lnTo>
                <a:lnTo>
                  <a:pt x="8077" y="113570"/>
                </a:lnTo>
                <a:lnTo>
                  <a:pt x="8536" y="110668"/>
                </a:lnTo>
                <a:lnTo>
                  <a:pt x="9651" y="109497"/>
                </a:lnTo>
                <a:lnTo>
                  <a:pt x="11389" y="108717"/>
                </a:lnTo>
                <a:lnTo>
                  <a:pt x="13539" y="108197"/>
                </a:lnTo>
                <a:lnTo>
                  <a:pt x="14973" y="105865"/>
                </a:lnTo>
                <a:lnTo>
                  <a:pt x="15929" y="102327"/>
                </a:lnTo>
                <a:lnTo>
                  <a:pt x="17842" y="8929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5" name="SMARTInkAnnotation68"/>
          <p:cNvSpPr/>
          <p:nvPr/>
        </p:nvSpPr>
        <p:spPr bwMode="auto">
          <a:xfrm>
            <a:off x="5894908" y="2464593"/>
            <a:ext cx="26816" cy="62509"/>
          </a:xfrm>
          <a:custGeom>
            <a:avLst/>
            <a:gdLst/>
            <a:ahLst/>
            <a:cxnLst/>
            <a:rect l="0" t="0" r="0" b="0"/>
            <a:pathLst>
              <a:path w="26816" h="62509">
                <a:moveTo>
                  <a:pt x="0" y="62508"/>
                </a:moveTo>
                <a:lnTo>
                  <a:pt x="0" y="54820"/>
                </a:lnTo>
                <a:lnTo>
                  <a:pt x="992" y="53414"/>
                </a:lnTo>
                <a:lnTo>
                  <a:pt x="2648" y="51485"/>
                </a:lnTo>
                <a:lnTo>
                  <a:pt x="4744" y="49206"/>
                </a:lnTo>
                <a:lnTo>
                  <a:pt x="6143" y="46694"/>
                </a:lnTo>
                <a:lnTo>
                  <a:pt x="7074" y="44028"/>
                </a:lnTo>
                <a:lnTo>
                  <a:pt x="7696" y="41259"/>
                </a:lnTo>
                <a:lnTo>
                  <a:pt x="9102" y="38420"/>
                </a:lnTo>
                <a:lnTo>
                  <a:pt x="11035" y="35535"/>
                </a:lnTo>
                <a:lnTo>
                  <a:pt x="16525" y="28517"/>
                </a:lnTo>
                <a:lnTo>
                  <a:pt x="16976" y="25957"/>
                </a:lnTo>
                <a:lnTo>
                  <a:pt x="17276" y="22265"/>
                </a:lnTo>
                <a:lnTo>
                  <a:pt x="17477" y="17820"/>
                </a:lnTo>
                <a:lnTo>
                  <a:pt x="18603" y="13865"/>
                </a:lnTo>
                <a:lnTo>
                  <a:pt x="20347" y="10235"/>
                </a:lnTo>
                <a:lnTo>
                  <a:pt x="26815"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6" name="SMARTInkAnnotation69"/>
          <p:cNvSpPr/>
          <p:nvPr/>
        </p:nvSpPr>
        <p:spPr bwMode="auto">
          <a:xfrm>
            <a:off x="5859154" y="2268140"/>
            <a:ext cx="17877" cy="106999"/>
          </a:xfrm>
          <a:custGeom>
            <a:avLst/>
            <a:gdLst/>
            <a:ahLst/>
            <a:cxnLst/>
            <a:rect l="0" t="0" r="0" b="0"/>
            <a:pathLst>
              <a:path w="17877" h="106999">
                <a:moveTo>
                  <a:pt x="0" y="0"/>
                </a:moveTo>
                <a:lnTo>
                  <a:pt x="7696" y="7689"/>
                </a:lnTo>
                <a:lnTo>
                  <a:pt x="8110" y="9095"/>
                </a:lnTo>
                <a:lnTo>
                  <a:pt x="8387" y="11024"/>
                </a:lnTo>
                <a:lnTo>
                  <a:pt x="8570" y="13302"/>
                </a:lnTo>
                <a:lnTo>
                  <a:pt x="9686" y="15814"/>
                </a:lnTo>
                <a:lnTo>
                  <a:pt x="11424" y="18480"/>
                </a:lnTo>
                <a:lnTo>
                  <a:pt x="13574" y="21250"/>
                </a:lnTo>
                <a:lnTo>
                  <a:pt x="15009" y="24088"/>
                </a:lnTo>
                <a:lnTo>
                  <a:pt x="15965" y="26973"/>
                </a:lnTo>
                <a:lnTo>
                  <a:pt x="16602" y="29888"/>
                </a:lnTo>
                <a:lnTo>
                  <a:pt x="17027" y="33816"/>
                </a:lnTo>
                <a:lnTo>
                  <a:pt x="17310" y="38419"/>
                </a:lnTo>
                <a:lnTo>
                  <a:pt x="17625" y="47833"/>
                </a:lnTo>
                <a:lnTo>
                  <a:pt x="17803" y="59703"/>
                </a:lnTo>
                <a:lnTo>
                  <a:pt x="17876" y="101085"/>
                </a:lnTo>
                <a:lnTo>
                  <a:pt x="16883" y="103109"/>
                </a:lnTo>
                <a:lnTo>
                  <a:pt x="15228" y="104458"/>
                </a:lnTo>
                <a:lnTo>
                  <a:pt x="9307" y="106998"/>
                </a:lnTo>
                <a:lnTo>
                  <a:pt x="9102" y="104440"/>
                </a:lnTo>
                <a:lnTo>
                  <a:pt x="8938" y="9822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7" name="SMARTInkAnnotation70"/>
          <p:cNvSpPr/>
          <p:nvPr/>
        </p:nvSpPr>
        <p:spPr bwMode="auto">
          <a:xfrm>
            <a:off x="5877031" y="2303859"/>
            <a:ext cx="80448" cy="35719"/>
          </a:xfrm>
          <a:custGeom>
            <a:avLst/>
            <a:gdLst/>
            <a:ahLst/>
            <a:cxnLst/>
            <a:rect l="0" t="0" r="0" b="0"/>
            <a:pathLst>
              <a:path w="80448" h="35719">
                <a:moveTo>
                  <a:pt x="0" y="35718"/>
                </a:moveTo>
                <a:lnTo>
                  <a:pt x="4744" y="30978"/>
                </a:lnTo>
                <a:lnTo>
                  <a:pt x="7136" y="29582"/>
                </a:lnTo>
                <a:lnTo>
                  <a:pt x="9722" y="28651"/>
                </a:lnTo>
                <a:lnTo>
                  <a:pt x="12440" y="28030"/>
                </a:lnTo>
                <a:lnTo>
                  <a:pt x="16239" y="27616"/>
                </a:lnTo>
                <a:lnTo>
                  <a:pt x="20758" y="27340"/>
                </a:lnTo>
                <a:lnTo>
                  <a:pt x="25757" y="27157"/>
                </a:lnTo>
                <a:lnTo>
                  <a:pt x="31075" y="26042"/>
                </a:lnTo>
                <a:lnTo>
                  <a:pt x="36607" y="24307"/>
                </a:lnTo>
                <a:lnTo>
                  <a:pt x="42282" y="22157"/>
                </a:lnTo>
                <a:lnTo>
                  <a:pt x="48052" y="19732"/>
                </a:lnTo>
                <a:lnTo>
                  <a:pt x="53884" y="17124"/>
                </a:lnTo>
                <a:lnTo>
                  <a:pt x="59758" y="14392"/>
                </a:lnTo>
                <a:lnTo>
                  <a:pt x="64668" y="11579"/>
                </a:lnTo>
                <a:lnTo>
                  <a:pt x="68935" y="8712"/>
                </a:lnTo>
                <a:lnTo>
                  <a:pt x="8044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8" name="SMARTInkAnnotation71"/>
          <p:cNvSpPr/>
          <p:nvPr/>
        </p:nvSpPr>
        <p:spPr bwMode="auto">
          <a:xfrm>
            <a:off x="5949792" y="2268140"/>
            <a:ext cx="34503" cy="133946"/>
          </a:xfrm>
          <a:custGeom>
            <a:avLst/>
            <a:gdLst/>
            <a:ahLst/>
            <a:cxnLst/>
            <a:rect l="0" t="0" r="0" b="0"/>
            <a:pathLst>
              <a:path w="34503" h="133946">
                <a:moveTo>
                  <a:pt x="16625" y="0"/>
                </a:moveTo>
                <a:lnTo>
                  <a:pt x="11880" y="4741"/>
                </a:lnTo>
                <a:lnTo>
                  <a:pt x="10481" y="7129"/>
                </a:lnTo>
                <a:lnTo>
                  <a:pt x="9550" y="9714"/>
                </a:lnTo>
                <a:lnTo>
                  <a:pt x="8929" y="12429"/>
                </a:lnTo>
                <a:lnTo>
                  <a:pt x="8515" y="15231"/>
                </a:lnTo>
                <a:lnTo>
                  <a:pt x="8238" y="18091"/>
                </a:lnTo>
                <a:lnTo>
                  <a:pt x="8055" y="20991"/>
                </a:lnTo>
                <a:lnTo>
                  <a:pt x="7850" y="29504"/>
                </a:lnTo>
                <a:lnTo>
                  <a:pt x="7795" y="34552"/>
                </a:lnTo>
                <a:lnTo>
                  <a:pt x="6766" y="39902"/>
                </a:lnTo>
                <a:lnTo>
                  <a:pt x="5087" y="45453"/>
                </a:lnTo>
                <a:lnTo>
                  <a:pt x="2974" y="51138"/>
                </a:lnTo>
                <a:lnTo>
                  <a:pt x="1565" y="56913"/>
                </a:lnTo>
                <a:lnTo>
                  <a:pt x="626" y="62746"/>
                </a:lnTo>
                <a:lnTo>
                  <a:pt x="0" y="68620"/>
                </a:lnTo>
                <a:lnTo>
                  <a:pt x="576" y="75512"/>
                </a:lnTo>
                <a:lnTo>
                  <a:pt x="1953" y="83084"/>
                </a:lnTo>
                <a:lnTo>
                  <a:pt x="3864" y="91108"/>
                </a:lnTo>
                <a:lnTo>
                  <a:pt x="5138" y="97449"/>
                </a:lnTo>
                <a:lnTo>
                  <a:pt x="5987" y="102669"/>
                </a:lnTo>
                <a:lnTo>
                  <a:pt x="6554" y="107141"/>
                </a:lnTo>
                <a:lnTo>
                  <a:pt x="7925" y="111115"/>
                </a:lnTo>
                <a:lnTo>
                  <a:pt x="9832" y="114757"/>
                </a:lnTo>
                <a:lnTo>
                  <a:pt x="12096" y="118176"/>
                </a:lnTo>
                <a:lnTo>
                  <a:pt x="14599" y="121448"/>
                </a:lnTo>
                <a:lnTo>
                  <a:pt x="17260" y="124622"/>
                </a:lnTo>
                <a:lnTo>
                  <a:pt x="20028" y="127730"/>
                </a:lnTo>
                <a:lnTo>
                  <a:pt x="22866" y="129802"/>
                </a:lnTo>
                <a:lnTo>
                  <a:pt x="25751" y="131183"/>
                </a:lnTo>
                <a:lnTo>
                  <a:pt x="34502" y="1339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79" name="SMARTInkAnnotation72"/>
          <p:cNvSpPr/>
          <p:nvPr/>
        </p:nvSpPr>
        <p:spPr bwMode="auto">
          <a:xfrm>
            <a:off x="5859154" y="2884289"/>
            <a:ext cx="26698" cy="129878"/>
          </a:xfrm>
          <a:custGeom>
            <a:avLst/>
            <a:gdLst/>
            <a:ahLst/>
            <a:cxnLst/>
            <a:rect l="0" t="0" r="0" b="0"/>
            <a:pathLst>
              <a:path w="26698" h="129878">
                <a:moveTo>
                  <a:pt x="8938" y="0"/>
                </a:moveTo>
                <a:lnTo>
                  <a:pt x="8938" y="81986"/>
                </a:lnTo>
                <a:lnTo>
                  <a:pt x="9931" y="86407"/>
                </a:lnTo>
                <a:lnTo>
                  <a:pt x="11587" y="91339"/>
                </a:lnTo>
                <a:lnTo>
                  <a:pt x="13684" y="96611"/>
                </a:lnTo>
                <a:lnTo>
                  <a:pt x="15081" y="101118"/>
                </a:lnTo>
                <a:lnTo>
                  <a:pt x="16013" y="105115"/>
                </a:lnTo>
                <a:lnTo>
                  <a:pt x="16635" y="108772"/>
                </a:lnTo>
                <a:lnTo>
                  <a:pt x="18042" y="111210"/>
                </a:lnTo>
                <a:lnTo>
                  <a:pt x="19973" y="112835"/>
                </a:lnTo>
                <a:lnTo>
                  <a:pt x="22254" y="113918"/>
                </a:lnTo>
                <a:lnTo>
                  <a:pt x="23774" y="115633"/>
                </a:lnTo>
                <a:lnTo>
                  <a:pt x="24788" y="117768"/>
                </a:lnTo>
                <a:lnTo>
                  <a:pt x="26415" y="123583"/>
                </a:lnTo>
                <a:lnTo>
                  <a:pt x="26638" y="127025"/>
                </a:lnTo>
                <a:lnTo>
                  <a:pt x="26697" y="129331"/>
                </a:lnTo>
                <a:lnTo>
                  <a:pt x="25744" y="129877"/>
                </a:lnTo>
                <a:lnTo>
                  <a:pt x="24114" y="129248"/>
                </a:lnTo>
                <a:lnTo>
                  <a:pt x="22035" y="127837"/>
                </a:lnTo>
                <a:lnTo>
                  <a:pt x="19656" y="125905"/>
                </a:lnTo>
                <a:lnTo>
                  <a:pt x="17077" y="123624"/>
                </a:lnTo>
                <a:lnTo>
                  <a:pt x="11562" y="118443"/>
                </a:lnTo>
                <a:lnTo>
                  <a:pt x="0"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0" name="SMARTInkAnnotation73"/>
          <p:cNvSpPr/>
          <p:nvPr/>
        </p:nvSpPr>
        <p:spPr bwMode="auto">
          <a:xfrm>
            <a:off x="5841276" y="3009304"/>
            <a:ext cx="5151" cy="124980"/>
          </a:xfrm>
          <a:custGeom>
            <a:avLst/>
            <a:gdLst/>
            <a:ahLst/>
            <a:cxnLst/>
            <a:rect l="0" t="0" r="0" b="0"/>
            <a:pathLst>
              <a:path w="5151" h="124980">
                <a:moveTo>
                  <a:pt x="0" y="0"/>
                </a:moveTo>
                <a:lnTo>
                  <a:pt x="4745" y="9481"/>
                </a:lnTo>
                <a:lnTo>
                  <a:pt x="5150" y="13266"/>
                </a:lnTo>
                <a:lnTo>
                  <a:pt x="4427" y="16782"/>
                </a:lnTo>
                <a:lnTo>
                  <a:pt x="874" y="24812"/>
                </a:lnTo>
                <a:lnTo>
                  <a:pt x="583" y="26464"/>
                </a:lnTo>
                <a:lnTo>
                  <a:pt x="388" y="28557"/>
                </a:lnTo>
                <a:lnTo>
                  <a:pt x="259" y="30944"/>
                </a:lnTo>
                <a:lnTo>
                  <a:pt x="115" y="36243"/>
                </a:lnTo>
                <a:lnTo>
                  <a:pt x="0" y="124979"/>
                </a:lnTo>
                <a:lnTo>
                  <a:pt x="0"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1" name="SMARTInkAnnotation74"/>
          <p:cNvSpPr/>
          <p:nvPr/>
        </p:nvSpPr>
        <p:spPr bwMode="auto">
          <a:xfrm>
            <a:off x="5859154" y="3080742"/>
            <a:ext cx="71509" cy="8930"/>
          </a:xfrm>
          <a:custGeom>
            <a:avLst/>
            <a:gdLst/>
            <a:ahLst/>
            <a:cxnLst/>
            <a:rect l="0" t="0" r="0" b="0"/>
            <a:pathLst>
              <a:path w="71509" h="8930">
                <a:moveTo>
                  <a:pt x="0" y="8929"/>
                </a:moveTo>
                <a:lnTo>
                  <a:pt x="25757" y="8929"/>
                </a:lnTo>
                <a:lnTo>
                  <a:pt x="30083" y="7937"/>
                </a:lnTo>
                <a:lnTo>
                  <a:pt x="33959" y="6284"/>
                </a:lnTo>
                <a:lnTo>
                  <a:pt x="37537" y="4189"/>
                </a:lnTo>
                <a:lnTo>
                  <a:pt x="40916" y="2792"/>
                </a:lnTo>
                <a:lnTo>
                  <a:pt x="44161" y="1861"/>
                </a:lnTo>
                <a:lnTo>
                  <a:pt x="47317" y="1241"/>
                </a:lnTo>
                <a:lnTo>
                  <a:pt x="50415" y="827"/>
                </a:lnTo>
                <a:lnTo>
                  <a:pt x="53473" y="551"/>
                </a:lnTo>
                <a:lnTo>
                  <a:pt x="56506" y="367"/>
                </a:lnTo>
                <a:lnTo>
                  <a:pt x="62524" y="163"/>
                </a:lnTo>
                <a:lnTo>
                  <a:pt x="7150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2" name="SMARTInkAnnotation75"/>
          <p:cNvSpPr/>
          <p:nvPr/>
        </p:nvSpPr>
        <p:spPr bwMode="auto">
          <a:xfrm>
            <a:off x="5939601" y="3045023"/>
            <a:ext cx="17878" cy="89298"/>
          </a:xfrm>
          <a:custGeom>
            <a:avLst/>
            <a:gdLst/>
            <a:ahLst/>
            <a:cxnLst/>
            <a:rect l="0" t="0" r="0" b="0"/>
            <a:pathLst>
              <a:path w="17878" h="89298">
                <a:moveTo>
                  <a:pt x="0" y="0"/>
                </a:moveTo>
                <a:lnTo>
                  <a:pt x="0" y="73938"/>
                </a:lnTo>
                <a:lnTo>
                  <a:pt x="993" y="77074"/>
                </a:lnTo>
                <a:lnTo>
                  <a:pt x="2648" y="80156"/>
                </a:lnTo>
                <a:lnTo>
                  <a:pt x="7696" y="87491"/>
                </a:lnTo>
                <a:lnTo>
                  <a:pt x="9103" y="88093"/>
                </a:lnTo>
                <a:lnTo>
                  <a:pt x="11035" y="88494"/>
                </a:lnTo>
                <a:lnTo>
                  <a:pt x="17877" y="8929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3" name="SMARTInkAnnotation76"/>
          <p:cNvSpPr/>
          <p:nvPr/>
        </p:nvSpPr>
        <p:spPr bwMode="auto">
          <a:xfrm>
            <a:off x="6422284" y="2419945"/>
            <a:ext cx="8939" cy="80368"/>
          </a:xfrm>
          <a:custGeom>
            <a:avLst/>
            <a:gdLst/>
            <a:ahLst/>
            <a:cxnLst/>
            <a:rect l="0" t="0" r="0" b="0"/>
            <a:pathLst>
              <a:path w="8939" h="80368">
                <a:moveTo>
                  <a:pt x="8938" y="80367"/>
                </a:moveTo>
                <a:lnTo>
                  <a:pt x="8938" y="66806"/>
                </a:lnTo>
                <a:lnTo>
                  <a:pt x="7946" y="64381"/>
                </a:lnTo>
                <a:lnTo>
                  <a:pt x="6290" y="61772"/>
                </a:lnTo>
                <a:lnTo>
                  <a:pt x="4194" y="59041"/>
                </a:lnTo>
                <a:lnTo>
                  <a:pt x="2795" y="56227"/>
                </a:lnTo>
                <a:lnTo>
                  <a:pt x="1863" y="53360"/>
                </a:lnTo>
                <a:lnTo>
                  <a:pt x="1242" y="50456"/>
                </a:lnTo>
                <a:lnTo>
                  <a:pt x="828" y="46536"/>
                </a:lnTo>
                <a:lnTo>
                  <a:pt x="552" y="41938"/>
                </a:lnTo>
                <a:lnTo>
                  <a:pt x="246" y="32529"/>
                </a:lnTo>
                <a:lnTo>
                  <a:pt x="48" y="18405"/>
                </a:lnTo>
                <a:lnTo>
                  <a:pt x="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4" name="SMARTInkAnnotation77"/>
          <p:cNvSpPr/>
          <p:nvPr/>
        </p:nvSpPr>
        <p:spPr bwMode="auto">
          <a:xfrm>
            <a:off x="6350775" y="2218347"/>
            <a:ext cx="8940" cy="121231"/>
          </a:xfrm>
          <a:custGeom>
            <a:avLst/>
            <a:gdLst/>
            <a:ahLst/>
            <a:cxnLst/>
            <a:rect l="0" t="0" r="0" b="0"/>
            <a:pathLst>
              <a:path w="8940" h="121231">
                <a:moveTo>
                  <a:pt x="0" y="5145"/>
                </a:moveTo>
                <a:lnTo>
                  <a:pt x="0" y="404"/>
                </a:lnTo>
                <a:lnTo>
                  <a:pt x="993" y="0"/>
                </a:lnTo>
                <a:lnTo>
                  <a:pt x="2648" y="722"/>
                </a:lnTo>
                <a:lnTo>
                  <a:pt x="7696" y="4271"/>
                </a:lnTo>
                <a:lnTo>
                  <a:pt x="8111" y="5555"/>
                </a:lnTo>
                <a:lnTo>
                  <a:pt x="8386" y="7402"/>
                </a:lnTo>
                <a:lnTo>
                  <a:pt x="8570" y="9626"/>
                </a:lnTo>
                <a:lnTo>
                  <a:pt x="8693" y="13093"/>
                </a:lnTo>
                <a:lnTo>
                  <a:pt x="8890" y="30270"/>
                </a:lnTo>
                <a:lnTo>
                  <a:pt x="8939" y="12123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5" name="SMARTInkAnnotation78"/>
          <p:cNvSpPr/>
          <p:nvPr/>
        </p:nvSpPr>
        <p:spPr bwMode="auto">
          <a:xfrm>
            <a:off x="6386529" y="2285999"/>
            <a:ext cx="44694" cy="17861"/>
          </a:xfrm>
          <a:custGeom>
            <a:avLst/>
            <a:gdLst/>
            <a:ahLst/>
            <a:cxnLst/>
            <a:rect l="0" t="0" r="0" b="0"/>
            <a:pathLst>
              <a:path w="44694" h="17861">
                <a:moveTo>
                  <a:pt x="0" y="17860"/>
                </a:moveTo>
                <a:lnTo>
                  <a:pt x="12441" y="17860"/>
                </a:lnTo>
                <a:lnTo>
                  <a:pt x="15246" y="16867"/>
                </a:lnTo>
                <a:lnTo>
                  <a:pt x="18109" y="15214"/>
                </a:lnTo>
                <a:lnTo>
                  <a:pt x="21012" y="13119"/>
                </a:lnTo>
                <a:lnTo>
                  <a:pt x="23940" y="11723"/>
                </a:lnTo>
                <a:lnTo>
                  <a:pt x="26884" y="10792"/>
                </a:lnTo>
                <a:lnTo>
                  <a:pt x="29840" y="10171"/>
                </a:lnTo>
                <a:lnTo>
                  <a:pt x="32805" y="8765"/>
                </a:lnTo>
                <a:lnTo>
                  <a:pt x="35775" y="6836"/>
                </a:lnTo>
                <a:lnTo>
                  <a:pt x="44693"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6" name="SMARTInkAnnotation79"/>
          <p:cNvSpPr/>
          <p:nvPr/>
        </p:nvSpPr>
        <p:spPr bwMode="auto">
          <a:xfrm>
            <a:off x="6449132" y="2232421"/>
            <a:ext cx="26784" cy="123210"/>
          </a:xfrm>
          <a:custGeom>
            <a:avLst/>
            <a:gdLst/>
            <a:ahLst/>
            <a:cxnLst/>
            <a:rect l="0" t="0" r="0" b="0"/>
            <a:pathLst>
              <a:path w="26784" h="123210">
                <a:moveTo>
                  <a:pt x="17844" y="0"/>
                </a:moveTo>
                <a:lnTo>
                  <a:pt x="13100" y="0"/>
                </a:lnTo>
                <a:lnTo>
                  <a:pt x="11701" y="992"/>
                </a:lnTo>
                <a:lnTo>
                  <a:pt x="10770" y="2646"/>
                </a:lnTo>
                <a:lnTo>
                  <a:pt x="10148" y="4741"/>
                </a:lnTo>
                <a:lnTo>
                  <a:pt x="9734" y="7129"/>
                </a:lnTo>
                <a:lnTo>
                  <a:pt x="9458" y="9714"/>
                </a:lnTo>
                <a:lnTo>
                  <a:pt x="9015" y="16251"/>
                </a:lnTo>
                <a:lnTo>
                  <a:pt x="7986" y="18771"/>
                </a:lnTo>
                <a:lnTo>
                  <a:pt x="6307" y="22436"/>
                </a:lnTo>
                <a:lnTo>
                  <a:pt x="4193" y="26864"/>
                </a:lnTo>
                <a:lnTo>
                  <a:pt x="2785" y="31800"/>
                </a:lnTo>
                <a:lnTo>
                  <a:pt x="1846" y="37075"/>
                </a:lnTo>
                <a:lnTo>
                  <a:pt x="1220" y="42576"/>
                </a:lnTo>
                <a:lnTo>
                  <a:pt x="802" y="47236"/>
                </a:lnTo>
                <a:lnTo>
                  <a:pt x="524" y="51334"/>
                </a:lnTo>
                <a:lnTo>
                  <a:pt x="338" y="55059"/>
                </a:lnTo>
                <a:lnTo>
                  <a:pt x="132" y="64489"/>
                </a:lnTo>
                <a:lnTo>
                  <a:pt x="0" y="86712"/>
                </a:lnTo>
                <a:lnTo>
                  <a:pt x="982" y="91542"/>
                </a:lnTo>
                <a:lnTo>
                  <a:pt x="2631" y="95755"/>
                </a:lnTo>
                <a:lnTo>
                  <a:pt x="4722" y="99555"/>
                </a:lnTo>
                <a:lnTo>
                  <a:pt x="6117" y="103081"/>
                </a:lnTo>
                <a:lnTo>
                  <a:pt x="7046" y="106424"/>
                </a:lnTo>
                <a:lnTo>
                  <a:pt x="7666" y="109645"/>
                </a:lnTo>
                <a:lnTo>
                  <a:pt x="9073" y="112784"/>
                </a:lnTo>
                <a:lnTo>
                  <a:pt x="11003" y="115869"/>
                </a:lnTo>
                <a:lnTo>
                  <a:pt x="16493" y="123209"/>
                </a:lnTo>
                <a:lnTo>
                  <a:pt x="17937" y="122819"/>
                </a:lnTo>
                <a:lnTo>
                  <a:pt x="19893" y="121567"/>
                </a:lnTo>
                <a:lnTo>
                  <a:pt x="26783"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7" name="SMARTInkAnnotation80"/>
          <p:cNvSpPr/>
          <p:nvPr/>
        </p:nvSpPr>
        <p:spPr bwMode="auto">
          <a:xfrm>
            <a:off x="6843638" y="2428875"/>
            <a:ext cx="16636" cy="80368"/>
          </a:xfrm>
          <a:custGeom>
            <a:avLst/>
            <a:gdLst/>
            <a:ahLst/>
            <a:cxnLst/>
            <a:rect l="0" t="0" r="0" b="0"/>
            <a:pathLst>
              <a:path w="16636" h="80368">
                <a:moveTo>
                  <a:pt x="7697" y="80367"/>
                </a:moveTo>
                <a:lnTo>
                  <a:pt x="7697" y="72678"/>
                </a:lnTo>
                <a:lnTo>
                  <a:pt x="6704" y="72264"/>
                </a:lnTo>
                <a:lnTo>
                  <a:pt x="5048" y="71989"/>
                </a:lnTo>
                <a:lnTo>
                  <a:pt x="2952" y="71805"/>
                </a:lnTo>
                <a:lnTo>
                  <a:pt x="1554" y="70690"/>
                </a:lnTo>
                <a:lnTo>
                  <a:pt x="622" y="68955"/>
                </a:lnTo>
                <a:lnTo>
                  <a:pt x="0" y="66805"/>
                </a:lnTo>
                <a:lnTo>
                  <a:pt x="580" y="64380"/>
                </a:lnTo>
                <a:lnTo>
                  <a:pt x="1959" y="61772"/>
                </a:lnTo>
                <a:lnTo>
                  <a:pt x="3871" y="59040"/>
                </a:lnTo>
                <a:lnTo>
                  <a:pt x="5147" y="56227"/>
                </a:lnTo>
                <a:lnTo>
                  <a:pt x="5997" y="53360"/>
                </a:lnTo>
                <a:lnTo>
                  <a:pt x="6563" y="50456"/>
                </a:lnTo>
                <a:lnTo>
                  <a:pt x="6941" y="47527"/>
                </a:lnTo>
                <a:lnTo>
                  <a:pt x="7193" y="44583"/>
                </a:lnTo>
                <a:lnTo>
                  <a:pt x="7361" y="41628"/>
                </a:lnTo>
                <a:lnTo>
                  <a:pt x="7547" y="33053"/>
                </a:lnTo>
                <a:lnTo>
                  <a:pt x="7597" y="27988"/>
                </a:lnTo>
                <a:lnTo>
                  <a:pt x="8624" y="23620"/>
                </a:lnTo>
                <a:lnTo>
                  <a:pt x="10301" y="19715"/>
                </a:lnTo>
                <a:lnTo>
                  <a:pt x="12413" y="16120"/>
                </a:lnTo>
                <a:lnTo>
                  <a:pt x="13820" y="12731"/>
                </a:lnTo>
                <a:lnTo>
                  <a:pt x="14758" y="9479"/>
                </a:lnTo>
                <a:lnTo>
                  <a:pt x="16635"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8" name="SMARTInkAnnotation81"/>
          <p:cNvSpPr/>
          <p:nvPr/>
        </p:nvSpPr>
        <p:spPr bwMode="auto">
          <a:xfrm>
            <a:off x="6824519" y="2232421"/>
            <a:ext cx="8571" cy="125017"/>
          </a:xfrm>
          <a:custGeom>
            <a:avLst/>
            <a:gdLst/>
            <a:ahLst/>
            <a:cxnLst/>
            <a:rect l="0" t="0" r="0" b="0"/>
            <a:pathLst>
              <a:path w="8571" h="125017">
                <a:moveTo>
                  <a:pt x="0" y="0"/>
                </a:moveTo>
                <a:lnTo>
                  <a:pt x="0" y="20991"/>
                </a:lnTo>
                <a:lnTo>
                  <a:pt x="993" y="24908"/>
                </a:lnTo>
                <a:lnTo>
                  <a:pt x="2649" y="29504"/>
                </a:lnTo>
                <a:lnTo>
                  <a:pt x="4745" y="34552"/>
                </a:lnTo>
                <a:lnTo>
                  <a:pt x="6143" y="38910"/>
                </a:lnTo>
                <a:lnTo>
                  <a:pt x="7075" y="42807"/>
                </a:lnTo>
                <a:lnTo>
                  <a:pt x="7697" y="46398"/>
                </a:lnTo>
                <a:lnTo>
                  <a:pt x="8111" y="50776"/>
                </a:lnTo>
                <a:lnTo>
                  <a:pt x="8387" y="55679"/>
                </a:lnTo>
                <a:lnTo>
                  <a:pt x="8570" y="60932"/>
                </a:lnTo>
                <a:lnTo>
                  <a:pt x="7700" y="66418"/>
                </a:lnTo>
                <a:lnTo>
                  <a:pt x="6126" y="72060"/>
                </a:lnTo>
                <a:lnTo>
                  <a:pt x="4085" y="77806"/>
                </a:lnTo>
                <a:lnTo>
                  <a:pt x="2723" y="82629"/>
                </a:lnTo>
                <a:lnTo>
                  <a:pt x="1816" y="86836"/>
                </a:lnTo>
                <a:lnTo>
                  <a:pt x="1211" y="90633"/>
                </a:lnTo>
                <a:lnTo>
                  <a:pt x="808" y="94156"/>
                </a:lnTo>
                <a:lnTo>
                  <a:pt x="539" y="97498"/>
                </a:lnTo>
                <a:lnTo>
                  <a:pt x="358" y="100717"/>
                </a:lnTo>
                <a:lnTo>
                  <a:pt x="160" y="106941"/>
                </a:lnTo>
                <a:lnTo>
                  <a:pt x="0" y="12501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9" name="SMARTInkAnnotation82"/>
          <p:cNvSpPr/>
          <p:nvPr/>
        </p:nvSpPr>
        <p:spPr bwMode="auto">
          <a:xfrm>
            <a:off x="6824519" y="2294929"/>
            <a:ext cx="71510" cy="26790"/>
          </a:xfrm>
          <a:custGeom>
            <a:avLst/>
            <a:gdLst/>
            <a:ahLst/>
            <a:cxnLst/>
            <a:rect l="0" t="0" r="0" b="0"/>
            <a:pathLst>
              <a:path w="71510" h="26790">
                <a:moveTo>
                  <a:pt x="0" y="26789"/>
                </a:moveTo>
                <a:lnTo>
                  <a:pt x="12441" y="26789"/>
                </a:lnTo>
                <a:lnTo>
                  <a:pt x="16240" y="25797"/>
                </a:lnTo>
                <a:lnTo>
                  <a:pt x="20759" y="24143"/>
                </a:lnTo>
                <a:lnTo>
                  <a:pt x="25758" y="22048"/>
                </a:lnTo>
                <a:lnTo>
                  <a:pt x="30083" y="19660"/>
                </a:lnTo>
                <a:lnTo>
                  <a:pt x="33960" y="17076"/>
                </a:lnTo>
                <a:lnTo>
                  <a:pt x="37538" y="14360"/>
                </a:lnTo>
                <a:lnTo>
                  <a:pt x="41909" y="12550"/>
                </a:lnTo>
                <a:lnTo>
                  <a:pt x="46810" y="11343"/>
                </a:lnTo>
                <a:lnTo>
                  <a:pt x="52064" y="10539"/>
                </a:lnTo>
                <a:lnTo>
                  <a:pt x="56559" y="9010"/>
                </a:lnTo>
                <a:lnTo>
                  <a:pt x="60549" y="6999"/>
                </a:lnTo>
                <a:lnTo>
                  <a:pt x="71509"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0" name="SMARTInkAnnotation83"/>
          <p:cNvSpPr/>
          <p:nvPr/>
        </p:nvSpPr>
        <p:spPr bwMode="auto">
          <a:xfrm>
            <a:off x="6896028" y="2250281"/>
            <a:ext cx="17878" cy="98227"/>
          </a:xfrm>
          <a:custGeom>
            <a:avLst/>
            <a:gdLst/>
            <a:ahLst/>
            <a:cxnLst/>
            <a:rect l="0" t="0" r="0" b="0"/>
            <a:pathLst>
              <a:path w="17878" h="98227">
                <a:moveTo>
                  <a:pt x="0" y="0"/>
                </a:moveTo>
                <a:lnTo>
                  <a:pt x="0" y="47552"/>
                </a:lnTo>
                <a:lnTo>
                  <a:pt x="993" y="50553"/>
                </a:lnTo>
                <a:lnTo>
                  <a:pt x="2648" y="53546"/>
                </a:lnTo>
                <a:lnTo>
                  <a:pt x="4745" y="56533"/>
                </a:lnTo>
                <a:lnTo>
                  <a:pt x="6143" y="59517"/>
                </a:lnTo>
                <a:lnTo>
                  <a:pt x="7074" y="62498"/>
                </a:lnTo>
                <a:lnTo>
                  <a:pt x="7696" y="65478"/>
                </a:lnTo>
                <a:lnTo>
                  <a:pt x="8110" y="68456"/>
                </a:lnTo>
                <a:lnTo>
                  <a:pt x="8386" y="71434"/>
                </a:lnTo>
                <a:lnTo>
                  <a:pt x="8569" y="74412"/>
                </a:lnTo>
                <a:lnTo>
                  <a:pt x="8775" y="80366"/>
                </a:lnTo>
                <a:lnTo>
                  <a:pt x="8830" y="83343"/>
                </a:lnTo>
                <a:lnTo>
                  <a:pt x="9858" y="85327"/>
                </a:lnTo>
                <a:lnTo>
                  <a:pt x="11537" y="86650"/>
                </a:lnTo>
                <a:lnTo>
                  <a:pt x="13651" y="87533"/>
                </a:lnTo>
                <a:lnTo>
                  <a:pt x="15060" y="89113"/>
                </a:lnTo>
                <a:lnTo>
                  <a:pt x="15998" y="91159"/>
                </a:lnTo>
                <a:lnTo>
                  <a:pt x="17877" y="9822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1" name="SMARTInkAnnotation84"/>
          <p:cNvSpPr/>
          <p:nvPr/>
        </p:nvSpPr>
        <p:spPr bwMode="auto">
          <a:xfrm>
            <a:off x="6949659" y="2697133"/>
            <a:ext cx="80449" cy="8563"/>
          </a:xfrm>
          <a:custGeom>
            <a:avLst/>
            <a:gdLst/>
            <a:ahLst/>
            <a:cxnLst/>
            <a:rect l="0" t="0" r="0" b="0"/>
            <a:pathLst>
              <a:path w="80449" h="8563">
                <a:moveTo>
                  <a:pt x="0" y="8562"/>
                </a:moveTo>
                <a:lnTo>
                  <a:pt x="0" y="874"/>
                </a:lnTo>
                <a:lnTo>
                  <a:pt x="993" y="459"/>
                </a:lnTo>
                <a:lnTo>
                  <a:pt x="2649" y="184"/>
                </a:lnTo>
                <a:lnTo>
                  <a:pt x="4745" y="0"/>
                </a:lnTo>
                <a:lnTo>
                  <a:pt x="6144" y="869"/>
                </a:lnTo>
                <a:lnTo>
                  <a:pt x="7075" y="2441"/>
                </a:lnTo>
                <a:lnTo>
                  <a:pt x="7696" y="4481"/>
                </a:lnTo>
                <a:lnTo>
                  <a:pt x="10097" y="5841"/>
                </a:lnTo>
                <a:lnTo>
                  <a:pt x="13684" y="6748"/>
                </a:lnTo>
                <a:lnTo>
                  <a:pt x="18062" y="7352"/>
                </a:lnTo>
                <a:lnTo>
                  <a:pt x="21972" y="7756"/>
                </a:lnTo>
                <a:lnTo>
                  <a:pt x="25574" y="8024"/>
                </a:lnTo>
                <a:lnTo>
                  <a:pt x="28967" y="8204"/>
                </a:lnTo>
                <a:lnTo>
                  <a:pt x="38035" y="8403"/>
                </a:lnTo>
                <a:lnTo>
                  <a:pt x="80448" y="856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2" name="SMARTInkAnnotation85"/>
          <p:cNvSpPr/>
          <p:nvPr/>
        </p:nvSpPr>
        <p:spPr bwMode="auto">
          <a:xfrm>
            <a:off x="7074799" y="2634257"/>
            <a:ext cx="8940" cy="111879"/>
          </a:xfrm>
          <a:custGeom>
            <a:avLst/>
            <a:gdLst/>
            <a:ahLst/>
            <a:cxnLst/>
            <a:rect l="0" t="0" r="0" b="0"/>
            <a:pathLst>
              <a:path w="8940" h="111879">
                <a:moveTo>
                  <a:pt x="0" y="0"/>
                </a:moveTo>
                <a:lnTo>
                  <a:pt x="0" y="12429"/>
                </a:lnTo>
                <a:lnTo>
                  <a:pt x="993" y="16224"/>
                </a:lnTo>
                <a:lnTo>
                  <a:pt x="2648" y="20738"/>
                </a:lnTo>
                <a:lnTo>
                  <a:pt x="4745" y="25731"/>
                </a:lnTo>
                <a:lnTo>
                  <a:pt x="6143" y="30053"/>
                </a:lnTo>
                <a:lnTo>
                  <a:pt x="7075" y="33926"/>
                </a:lnTo>
                <a:lnTo>
                  <a:pt x="7697" y="37500"/>
                </a:lnTo>
                <a:lnTo>
                  <a:pt x="8111" y="41868"/>
                </a:lnTo>
                <a:lnTo>
                  <a:pt x="8387" y="46763"/>
                </a:lnTo>
                <a:lnTo>
                  <a:pt x="8693" y="56502"/>
                </a:lnTo>
                <a:lnTo>
                  <a:pt x="8891" y="70839"/>
                </a:lnTo>
                <a:lnTo>
                  <a:pt x="8939" y="111878"/>
                </a:lnTo>
                <a:lnTo>
                  <a:pt x="8939" y="107975"/>
                </a:lnTo>
                <a:lnTo>
                  <a:pt x="7946" y="107702"/>
                </a:lnTo>
                <a:lnTo>
                  <a:pt x="6291" y="107520"/>
                </a:lnTo>
                <a:lnTo>
                  <a:pt x="0" y="10715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3" name="SMARTInkAnnotation86"/>
          <p:cNvSpPr/>
          <p:nvPr/>
        </p:nvSpPr>
        <p:spPr bwMode="auto">
          <a:xfrm>
            <a:off x="7101615" y="2696765"/>
            <a:ext cx="44694" cy="8931"/>
          </a:xfrm>
          <a:custGeom>
            <a:avLst/>
            <a:gdLst/>
            <a:ahLst/>
            <a:cxnLst/>
            <a:rect l="0" t="0" r="0" b="0"/>
            <a:pathLst>
              <a:path w="44694" h="8931">
                <a:moveTo>
                  <a:pt x="0" y="8930"/>
                </a:moveTo>
                <a:lnTo>
                  <a:pt x="28708" y="8930"/>
                </a:lnTo>
                <a:lnTo>
                  <a:pt x="32050" y="7937"/>
                </a:lnTo>
                <a:lnTo>
                  <a:pt x="35271" y="6284"/>
                </a:lnTo>
                <a:lnTo>
                  <a:pt x="44693"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4" name="SMARTInkAnnotation87"/>
          <p:cNvSpPr/>
          <p:nvPr/>
        </p:nvSpPr>
        <p:spPr bwMode="auto">
          <a:xfrm>
            <a:off x="7150118" y="2652117"/>
            <a:ext cx="23007" cy="125016"/>
          </a:xfrm>
          <a:custGeom>
            <a:avLst/>
            <a:gdLst/>
            <a:ahLst/>
            <a:cxnLst/>
            <a:rect l="0" t="0" r="0" b="0"/>
            <a:pathLst>
              <a:path w="23007" h="125016">
                <a:moveTo>
                  <a:pt x="14067" y="0"/>
                </a:moveTo>
                <a:lnTo>
                  <a:pt x="14067" y="4740"/>
                </a:lnTo>
                <a:lnTo>
                  <a:pt x="13074" y="7129"/>
                </a:lnTo>
                <a:lnTo>
                  <a:pt x="11419" y="9713"/>
                </a:lnTo>
                <a:lnTo>
                  <a:pt x="9322" y="12429"/>
                </a:lnTo>
                <a:lnTo>
                  <a:pt x="7924" y="15231"/>
                </a:lnTo>
                <a:lnTo>
                  <a:pt x="6993" y="18091"/>
                </a:lnTo>
                <a:lnTo>
                  <a:pt x="6371" y="20990"/>
                </a:lnTo>
                <a:lnTo>
                  <a:pt x="5957" y="24908"/>
                </a:lnTo>
                <a:lnTo>
                  <a:pt x="5680" y="29504"/>
                </a:lnTo>
                <a:lnTo>
                  <a:pt x="5374" y="39901"/>
                </a:lnTo>
                <a:lnTo>
                  <a:pt x="5239" y="51137"/>
                </a:lnTo>
                <a:lnTo>
                  <a:pt x="4208" y="56912"/>
                </a:lnTo>
                <a:lnTo>
                  <a:pt x="2529" y="62746"/>
                </a:lnTo>
                <a:lnTo>
                  <a:pt x="416" y="68619"/>
                </a:lnTo>
                <a:lnTo>
                  <a:pt x="0" y="74520"/>
                </a:lnTo>
                <a:lnTo>
                  <a:pt x="717" y="80438"/>
                </a:lnTo>
                <a:lnTo>
                  <a:pt x="2188" y="86367"/>
                </a:lnTo>
                <a:lnTo>
                  <a:pt x="4161" y="91312"/>
                </a:lnTo>
                <a:lnTo>
                  <a:pt x="6470" y="95601"/>
                </a:lnTo>
                <a:lnTo>
                  <a:pt x="9003" y="99453"/>
                </a:lnTo>
                <a:lnTo>
                  <a:pt x="10691" y="103013"/>
                </a:lnTo>
                <a:lnTo>
                  <a:pt x="11816" y="106378"/>
                </a:lnTo>
                <a:lnTo>
                  <a:pt x="12567" y="109614"/>
                </a:lnTo>
                <a:lnTo>
                  <a:pt x="13067" y="112763"/>
                </a:lnTo>
                <a:lnTo>
                  <a:pt x="13401" y="115855"/>
                </a:lnTo>
                <a:lnTo>
                  <a:pt x="13623" y="118909"/>
                </a:lnTo>
                <a:lnTo>
                  <a:pt x="14764" y="120944"/>
                </a:lnTo>
                <a:lnTo>
                  <a:pt x="16518" y="122301"/>
                </a:lnTo>
                <a:lnTo>
                  <a:pt x="23006" y="12501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5" name="SMARTInkAnnotation88"/>
          <p:cNvSpPr/>
          <p:nvPr/>
        </p:nvSpPr>
        <p:spPr bwMode="auto">
          <a:xfrm>
            <a:off x="6377623" y="2821890"/>
            <a:ext cx="17846" cy="105242"/>
          </a:xfrm>
          <a:custGeom>
            <a:avLst/>
            <a:gdLst/>
            <a:ahLst/>
            <a:cxnLst/>
            <a:rect l="0" t="0" r="0" b="0"/>
            <a:pathLst>
              <a:path w="17846" h="105242">
                <a:moveTo>
                  <a:pt x="8906" y="8820"/>
                </a:moveTo>
                <a:lnTo>
                  <a:pt x="8906" y="0"/>
                </a:lnTo>
                <a:lnTo>
                  <a:pt x="8906" y="37391"/>
                </a:lnTo>
                <a:lnTo>
                  <a:pt x="7913" y="41758"/>
                </a:lnTo>
                <a:lnTo>
                  <a:pt x="6258" y="46654"/>
                </a:lnTo>
                <a:lnTo>
                  <a:pt x="4162" y="51902"/>
                </a:lnTo>
                <a:lnTo>
                  <a:pt x="2763" y="57385"/>
                </a:lnTo>
                <a:lnTo>
                  <a:pt x="1832" y="63025"/>
                </a:lnTo>
                <a:lnTo>
                  <a:pt x="1210" y="68769"/>
                </a:lnTo>
                <a:lnTo>
                  <a:pt x="796" y="73591"/>
                </a:lnTo>
                <a:lnTo>
                  <a:pt x="520" y="77797"/>
                </a:lnTo>
                <a:lnTo>
                  <a:pt x="213" y="85118"/>
                </a:lnTo>
                <a:lnTo>
                  <a:pt x="40" y="94817"/>
                </a:lnTo>
                <a:lnTo>
                  <a:pt x="0" y="100950"/>
                </a:lnTo>
                <a:lnTo>
                  <a:pt x="983" y="102982"/>
                </a:lnTo>
                <a:lnTo>
                  <a:pt x="2630" y="104337"/>
                </a:lnTo>
                <a:lnTo>
                  <a:pt x="4722" y="105241"/>
                </a:lnTo>
                <a:lnTo>
                  <a:pt x="6117" y="104851"/>
                </a:lnTo>
                <a:lnTo>
                  <a:pt x="7047" y="103598"/>
                </a:lnTo>
                <a:lnTo>
                  <a:pt x="7667" y="101771"/>
                </a:lnTo>
                <a:lnTo>
                  <a:pt x="9074" y="99561"/>
                </a:lnTo>
                <a:lnTo>
                  <a:pt x="11004" y="97096"/>
                </a:lnTo>
                <a:lnTo>
                  <a:pt x="17845" y="8918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6" name="SMARTInkAnnotation89"/>
          <p:cNvSpPr/>
          <p:nvPr/>
        </p:nvSpPr>
        <p:spPr bwMode="auto">
          <a:xfrm>
            <a:off x="6851336" y="2885530"/>
            <a:ext cx="17476" cy="96986"/>
          </a:xfrm>
          <a:custGeom>
            <a:avLst/>
            <a:gdLst/>
            <a:ahLst/>
            <a:cxnLst/>
            <a:rect l="0" t="0" r="0" b="0"/>
            <a:pathLst>
              <a:path w="17476" h="96986">
                <a:moveTo>
                  <a:pt x="0" y="7688"/>
                </a:moveTo>
                <a:lnTo>
                  <a:pt x="0" y="2948"/>
                </a:lnTo>
                <a:lnTo>
                  <a:pt x="993" y="1551"/>
                </a:lnTo>
                <a:lnTo>
                  <a:pt x="2647" y="620"/>
                </a:lnTo>
                <a:lnTo>
                  <a:pt x="4744" y="0"/>
                </a:lnTo>
                <a:lnTo>
                  <a:pt x="6143" y="578"/>
                </a:lnTo>
                <a:lnTo>
                  <a:pt x="7074" y="1956"/>
                </a:lnTo>
                <a:lnTo>
                  <a:pt x="7695" y="3867"/>
                </a:lnTo>
                <a:lnTo>
                  <a:pt x="9102" y="6133"/>
                </a:lnTo>
                <a:lnTo>
                  <a:pt x="11034" y="8635"/>
                </a:lnTo>
                <a:lnTo>
                  <a:pt x="13315" y="11296"/>
                </a:lnTo>
                <a:lnTo>
                  <a:pt x="14835" y="14062"/>
                </a:lnTo>
                <a:lnTo>
                  <a:pt x="15849" y="16899"/>
                </a:lnTo>
                <a:lnTo>
                  <a:pt x="16524" y="19782"/>
                </a:lnTo>
                <a:lnTo>
                  <a:pt x="16975" y="22696"/>
                </a:lnTo>
                <a:lnTo>
                  <a:pt x="17275" y="25631"/>
                </a:lnTo>
                <a:lnTo>
                  <a:pt x="17475" y="28580"/>
                </a:lnTo>
                <a:lnTo>
                  <a:pt x="16616" y="32530"/>
                </a:lnTo>
                <a:lnTo>
                  <a:pt x="15050" y="37147"/>
                </a:lnTo>
                <a:lnTo>
                  <a:pt x="13013" y="42211"/>
                </a:lnTo>
                <a:lnTo>
                  <a:pt x="11654" y="47570"/>
                </a:lnTo>
                <a:lnTo>
                  <a:pt x="10749" y="53128"/>
                </a:lnTo>
                <a:lnTo>
                  <a:pt x="10145" y="58817"/>
                </a:lnTo>
                <a:lnTo>
                  <a:pt x="9743" y="63602"/>
                </a:lnTo>
                <a:lnTo>
                  <a:pt x="9475" y="67785"/>
                </a:lnTo>
                <a:lnTo>
                  <a:pt x="9177" y="75077"/>
                </a:lnTo>
                <a:lnTo>
                  <a:pt x="9009" y="84761"/>
                </a:lnTo>
                <a:lnTo>
                  <a:pt x="8937" y="9698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7" name="SMARTInkAnnotation90"/>
          <p:cNvSpPr/>
          <p:nvPr/>
        </p:nvSpPr>
        <p:spPr bwMode="auto">
          <a:xfrm>
            <a:off x="6252451" y="3075597"/>
            <a:ext cx="26446" cy="85355"/>
          </a:xfrm>
          <a:custGeom>
            <a:avLst/>
            <a:gdLst/>
            <a:ahLst/>
            <a:cxnLst/>
            <a:rect l="0" t="0" r="0" b="0"/>
            <a:pathLst>
              <a:path w="26446" h="85355">
                <a:moveTo>
                  <a:pt x="0" y="5145"/>
                </a:moveTo>
                <a:lnTo>
                  <a:pt x="4744" y="5145"/>
                </a:lnTo>
                <a:lnTo>
                  <a:pt x="6143" y="4152"/>
                </a:lnTo>
                <a:lnTo>
                  <a:pt x="7074" y="2499"/>
                </a:lnTo>
                <a:lnTo>
                  <a:pt x="7696" y="404"/>
                </a:lnTo>
                <a:lnTo>
                  <a:pt x="8111" y="0"/>
                </a:lnTo>
                <a:lnTo>
                  <a:pt x="8386" y="722"/>
                </a:lnTo>
                <a:lnTo>
                  <a:pt x="8829" y="4271"/>
                </a:lnTo>
                <a:lnTo>
                  <a:pt x="8866" y="5555"/>
                </a:lnTo>
                <a:lnTo>
                  <a:pt x="8936" y="33801"/>
                </a:lnTo>
                <a:lnTo>
                  <a:pt x="9930" y="38140"/>
                </a:lnTo>
                <a:lnTo>
                  <a:pt x="11586" y="43016"/>
                </a:lnTo>
                <a:lnTo>
                  <a:pt x="13682" y="48252"/>
                </a:lnTo>
                <a:lnTo>
                  <a:pt x="15081" y="52734"/>
                </a:lnTo>
                <a:lnTo>
                  <a:pt x="16013" y="56715"/>
                </a:lnTo>
                <a:lnTo>
                  <a:pt x="16634" y="60361"/>
                </a:lnTo>
                <a:lnTo>
                  <a:pt x="17049" y="63784"/>
                </a:lnTo>
                <a:lnTo>
                  <a:pt x="17325" y="67058"/>
                </a:lnTo>
                <a:lnTo>
                  <a:pt x="17508" y="70232"/>
                </a:lnTo>
                <a:lnTo>
                  <a:pt x="17713" y="76406"/>
                </a:lnTo>
                <a:lnTo>
                  <a:pt x="17768" y="79441"/>
                </a:lnTo>
                <a:lnTo>
                  <a:pt x="18797" y="81465"/>
                </a:lnTo>
                <a:lnTo>
                  <a:pt x="20476" y="82814"/>
                </a:lnTo>
                <a:lnTo>
                  <a:pt x="26445" y="85354"/>
                </a:lnTo>
                <a:lnTo>
                  <a:pt x="25575" y="84414"/>
                </a:lnTo>
                <a:lnTo>
                  <a:pt x="21961" y="80725"/>
                </a:lnTo>
                <a:lnTo>
                  <a:pt x="20600" y="78351"/>
                </a:lnTo>
                <a:lnTo>
                  <a:pt x="19692" y="75777"/>
                </a:lnTo>
                <a:lnTo>
                  <a:pt x="19087" y="73069"/>
                </a:lnTo>
                <a:lnTo>
                  <a:pt x="17691" y="70271"/>
                </a:lnTo>
                <a:lnTo>
                  <a:pt x="15767" y="67414"/>
                </a:lnTo>
                <a:lnTo>
                  <a:pt x="8938" y="5872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8" name="SMARTInkAnnotation91"/>
          <p:cNvSpPr/>
          <p:nvPr/>
        </p:nvSpPr>
        <p:spPr bwMode="auto">
          <a:xfrm>
            <a:off x="6270328" y="3036093"/>
            <a:ext cx="104976" cy="151760"/>
          </a:xfrm>
          <a:custGeom>
            <a:avLst/>
            <a:gdLst/>
            <a:ahLst/>
            <a:cxnLst/>
            <a:rect l="0" t="0" r="0" b="0"/>
            <a:pathLst>
              <a:path w="104976" h="151760">
                <a:moveTo>
                  <a:pt x="0" y="0"/>
                </a:moveTo>
                <a:lnTo>
                  <a:pt x="12440" y="0"/>
                </a:lnTo>
                <a:lnTo>
                  <a:pt x="15246" y="992"/>
                </a:lnTo>
                <a:lnTo>
                  <a:pt x="18109" y="2646"/>
                </a:lnTo>
                <a:lnTo>
                  <a:pt x="21011" y="4741"/>
                </a:lnTo>
                <a:lnTo>
                  <a:pt x="23939" y="6137"/>
                </a:lnTo>
                <a:lnTo>
                  <a:pt x="26884" y="7068"/>
                </a:lnTo>
                <a:lnTo>
                  <a:pt x="29841" y="7689"/>
                </a:lnTo>
                <a:lnTo>
                  <a:pt x="31812" y="9095"/>
                </a:lnTo>
                <a:lnTo>
                  <a:pt x="33126" y="11024"/>
                </a:lnTo>
                <a:lnTo>
                  <a:pt x="34002" y="13303"/>
                </a:lnTo>
                <a:lnTo>
                  <a:pt x="34585" y="15814"/>
                </a:lnTo>
                <a:lnTo>
                  <a:pt x="34975" y="18480"/>
                </a:lnTo>
                <a:lnTo>
                  <a:pt x="35234" y="21250"/>
                </a:lnTo>
                <a:lnTo>
                  <a:pt x="35408" y="24089"/>
                </a:lnTo>
                <a:lnTo>
                  <a:pt x="35600" y="29888"/>
                </a:lnTo>
                <a:lnTo>
                  <a:pt x="34659" y="32824"/>
                </a:lnTo>
                <a:lnTo>
                  <a:pt x="33037" y="35774"/>
                </a:lnTo>
                <a:lnTo>
                  <a:pt x="30964" y="38732"/>
                </a:lnTo>
                <a:lnTo>
                  <a:pt x="27594" y="42689"/>
                </a:lnTo>
                <a:lnTo>
                  <a:pt x="23362" y="47311"/>
                </a:lnTo>
                <a:lnTo>
                  <a:pt x="10564" y="60651"/>
                </a:lnTo>
                <a:lnTo>
                  <a:pt x="2086" y="69307"/>
                </a:lnTo>
                <a:lnTo>
                  <a:pt x="1391" y="71009"/>
                </a:lnTo>
                <a:lnTo>
                  <a:pt x="618" y="75547"/>
                </a:lnTo>
                <a:lnTo>
                  <a:pt x="1405" y="77154"/>
                </a:lnTo>
                <a:lnTo>
                  <a:pt x="2923" y="78225"/>
                </a:lnTo>
                <a:lnTo>
                  <a:pt x="4928" y="78939"/>
                </a:lnTo>
                <a:lnTo>
                  <a:pt x="8251" y="79415"/>
                </a:lnTo>
                <a:lnTo>
                  <a:pt x="12453" y="79733"/>
                </a:lnTo>
                <a:lnTo>
                  <a:pt x="17240" y="79944"/>
                </a:lnTo>
                <a:lnTo>
                  <a:pt x="27856" y="80179"/>
                </a:lnTo>
                <a:lnTo>
                  <a:pt x="33469" y="80242"/>
                </a:lnTo>
                <a:lnTo>
                  <a:pt x="39196" y="81276"/>
                </a:lnTo>
                <a:lnTo>
                  <a:pt x="45000" y="82957"/>
                </a:lnTo>
                <a:lnTo>
                  <a:pt x="50857" y="85071"/>
                </a:lnTo>
                <a:lnTo>
                  <a:pt x="56748" y="86479"/>
                </a:lnTo>
                <a:lnTo>
                  <a:pt x="62661" y="87419"/>
                </a:lnTo>
                <a:lnTo>
                  <a:pt x="68589" y="88045"/>
                </a:lnTo>
                <a:lnTo>
                  <a:pt x="74528" y="89454"/>
                </a:lnTo>
                <a:lnTo>
                  <a:pt x="80474" y="91386"/>
                </a:lnTo>
                <a:lnTo>
                  <a:pt x="86424" y="93667"/>
                </a:lnTo>
                <a:lnTo>
                  <a:pt x="91384" y="96179"/>
                </a:lnTo>
                <a:lnTo>
                  <a:pt x="95684" y="98846"/>
                </a:lnTo>
                <a:lnTo>
                  <a:pt x="99543" y="101616"/>
                </a:lnTo>
                <a:lnTo>
                  <a:pt x="102116" y="104455"/>
                </a:lnTo>
                <a:lnTo>
                  <a:pt x="103831" y="107340"/>
                </a:lnTo>
                <a:lnTo>
                  <a:pt x="104975" y="110255"/>
                </a:lnTo>
                <a:lnTo>
                  <a:pt x="104744" y="113191"/>
                </a:lnTo>
                <a:lnTo>
                  <a:pt x="103597" y="116140"/>
                </a:lnTo>
                <a:lnTo>
                  <a:pt x="101840" y="119099"/>
                </a:lnTo>
                <a:lnTo>
                  <a:pt x="99675" y="122064"/>
                </a:lnTo>
                <a:lnTo>
                  <a:pt x="97238" y="125032"/>
                </a:lnTo>
                <a:lnTo>
                  <a:pt x="94621" y="128003"/>
                </a:lnTo>
                <a:lnTo>
                  <a:pt x="89064" y="133950"/>
                </a:lnTo>
                <a:lnTo>
                  <a:pt x="86192" y="136925"/>
                </a:lnTo>
                <a:lnTo>
                  <a:pt x="82290" y="139901"/>
                </a:lnTo>
                <a:lnTo>
                  <a:pt x="77703" y="142877"/>
                </a:lnTo>
                <a:lnTo>
                  <a:pt x="72658" y="145853"/>
                </a:lnTo>
                <a:lnTo>
                  <a:pt x="67309" y="147837"/>
                </a:lnTo>
                <a:lnTo>
                  <a:pt x="61757" y="149160"/>
                </a:lnTo>
                <a:lnTo>
                  <a:pt x="56068" y="150041"/>
                </a:lnTo>
                <a:lnTo>
                  <a:pt x="50291" y="150629"/>
                </a:lnTo>
                <a:lnTo>
                  <a:pt x="44452" y="151021"/>
                </a:lnTo>
                <a:lnTo>
                  <a:pt x="33661" y="151457"/>
                </a:lnTo>
                <a:lnTo>
                  <a:pt x="22001" y="151702"/>
                </a:lnTo>
                <a:lnTo>
                  <a:pt x="15407" y="151759"/>
                </a:lnTo>
                <a:lnTo>
                  <a:pt x="12257" y="150782"/>
                </a:lnTo>
                <a:lnTo>
                  <a:pt x="9164" y="149139"/>
                </a:lnTo>
                <a:lnTo>
                  <a:pt x="1810" y="144112"/>
                </a:lnTo>
                <a:lnTo>
                  <a:pt x="1207" y="142708"/>
                </a:lnTo>
                <a:lnTo>
                  <a:pt x="804" y="140779"/>
                </a:lnTo>
                <a:lnTo>
                  <a:pt x="0" y="13394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99" name="SMARTInkAnnotation92"/>
          <p:cNvSpPr/>
          <p:nvPr/>
        </p:nvSpPr>
        <p:spPr bwMode="auto">
          <a:xfrm>
            <a:off x="6449100" y="3107688"/>
            <a:ext cx="62570" cy="80211"/>
          </a:xfrm>
          <a:custGeom>
            <a:avLst/>
            <a:gdLst/>
            <a:ahLst/>
            <a:cxnLst/>
            <a:rect l="0" t="0" r="0" b="0"/>
            <a:pathLst>
              <a:path w="62570" h="80211">
                <a:moveTo>
                  <a:pt x="0" y="80210"/>
                </a:moveTo>
                <a:lnTo>
                  <a:pt x="0" y="36738"/>
                </a:lnTo>
                <a:lnTo>
                  <a:pt x="993" y="32377"/>
                </a:lnTo>
                <a:lnTo>
                  <a:pt x="2648" y="28478"/>
                </a:lnTo>
                <a:lnTo>
                  <a:pt x="4744" y="24886"/>
                </a:lnTo>
                <a:lnTo>
                  <a:pt x="7136" y="21499"/>
                </a:lnTo>
                <a:lnTo>
                  <a:pt x="9722" y="18249"/>
                </a:lnTo>
                <a:lnTo>
                  <a:pt x="12440" y="15090"/>
                </a:lnTo>
                <a:lnTo>
                  <a:pt x="15246" y="11992"/>
                </a:lnTo>
                <a:lnTo>
                  <a:pt x="21011" y="5904"/>
                </a:lnTo>
                <a:lnTo>
                  <a:pt x="23939" y="3884"/>
                </a:lnTo>
                <a:lnTo>
                  <a:pt x="26884" y="2536"/>
                </a:lnTo>
                <a:lnTo>
                  <a:pt x="29840" y="1639"/>
                </a:lnTo>
                <a:lnTo>
                  <a:pt x="32805" y="1040"/>
                </a:lnTo>
                <a:lnTo>
                  <a:pt x="35774" y="641"/>
                </a:lnTo>
                <a:lnTo>
                  <a:pt x="38746" y="375"/>
                </a:lnTo>
                <a:lnTo>
                  <a:pt x="41722" y="197"/>
                </a:lnTo>
                <a:lnTo>
                  <a:pt x="47675" y="0"/>
                </a:lnTo>
                <a:lnTo>
                  <a:pt x="50653" y="940"/>
                </a:lnTo>
                <a:lnTo>
                  <a:pt x="53633" y="2558"/>
                </a:lnTo>
                <a:lnTo>
                  <a:pt x="62569" y="877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0" name="SMARTInkAnnotation93"/>
          <p:cNvSpPr/>
          <p:nvPr/>
        </p:nvSpPr>
        <p:spPr bwMode="auto">
          <a:xfrm>
            <a:off x="6815581" y="3098601"/>
            <a:ext cx="35611" cy="85158"/>
          </a:xfrm>
          <a:custGeom>
            <a:avLst/>
            <a:gdLst/>
            <a:ahLst/>
            <a:cxnLst/>
            <a:rect l="0" t="0" r="0" b="0"/>
            <a:pathLst>
              <a:path w="35611" h="85158">
                <a:moveTo>
                  <a:pt x="17877" y="0"/>
                </a:moveTo>
                <a:lnTo>
                  <a:pt x="17877" y="4741"/>
                </a:lnTo>
                <a:lnTo>
                  <a:pt x="16884" y="6137"/>
                </a:lnTo>
                <a:lnTo>
                  <a:pt x="15229" y="7068"/>
                </a:lnTo>
                <a:lnTo>
                  <a:pt x="10181" y="8562"/>
                </a:lnTo>
                <a:lnTo>
                  <a:pt x="9767" y="9677"/>
                </a:lnTo>
                <a:lnTo>
                  <a:pt x="9491" y="11412"/>
                </a:lnTo>
                <a:lnTo>
                  <a:pt x="9307" y="13561"/>
                </a:lnTo>
                <a:lnTo>
                  <a:pt x="9183" y="15986"/>
                </a:lnTo>
                <a:lnTo>
                  <a:pt x="9048" y="21326"/>
                </a:lnTo>
                <a:lnTo>
                  <a:pt x="10005" y="24139"/>
                </a:lnTo>
                <a:lnTo>
                  <a:pt x="11635" y="27007"/>
                </a:lnTo>
                <a:lnTo>
                  <a:pt x="13716" y="29911"/>
                </a:lnTo>
                <a:lnTo>
                  <a:pt x="15103" y="33831"/>
                </a:lnTo>
                <a:lnTo>
                  <a:pt x="16027" y="38429"/>
                </a:lnTo>
                <a:lnTo>
                  <a:pt x="16644" y="43479"/>
                </a:lnTo>
                <a:lnTo>
                  <a:pt x="18048" y="47837"/>
                </a:lnTo>
                <a:lnTo>
                  <a:pt x="19977" y="51735"/>
                </a:lnTo>
                <a:lnTo>
                  <a:pt x="22256" y="55326"/>
                </a:lnTo>
                <a:lnTo>
                  <a:pt x="24770" y="58712"/>
                </a:lnTo>
                <a:lnTo>
                  <a:pt x="27438" y="61962"/>
                </a:lnTo>
                <a:lnTo>
                  <a:pt x="30210" y="65121"/>
                </a:lnTo>
                <a:lnTo>
                  <a:pt x="32059" y="68218"/>
                </a:lnTo>
                <a:lnTo>
                  <a:pt x="33290" y="71276"/>
                </a:lnTo>
                <a:lnTo>
                  <a:pt x="35268" y="78571"/>
                </a:lnTo>
                <a:lnTo>
                  <a:pt x="35430" y="80162"/>
                </a:lnTo>
                <a:lnTo>
                  <a:pt x="35538" y="82215"/>
                </a:lnTo>
                <a:lnTo>
                  <a:pt x="35610" y="84576"/>
                </a:lnTo>
                <a:lnTo>
                  <a:pt x="34665" y="85157"/>
                </a:lnTo>
                <a:lnTo>
                  <a:pt x="33042" y="84553"/>
                </a:lnTo>
                <a:lnTo>
                  <a:pt x="30966" y="83157"/>
                </a:lnTo>
                <a:lnTo>
                  <a:pt x="28590" y="82227"/>
                </a:lnTo>
                <a:lnTo>
                  <a:pt x="26012" y="81607"/>
                </a:lnTo>
                <a:lnTo>
                  <a:pt x="23300" y="81194"/>
                </a:lnTo>
                <a:lnTo>
                  <a:pt x="20500" y="78934"/>
                </a:lnTo>
                <a:lnTo>
                  <a:pt x="17639" y="75443"/>
                </a:lnTo>
                <a:lnTo>
                  <a:pt x="10657" y="65063"/>
                </a:lnTo>
                <a:lnTo>
                  <a:pt x="9091" y="62227"/>
                </a:lnTo>
                <a:lnTo>
                  <a:pt x="0" y="4464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1" name="SMARTInkAnnotation94"/>
          <p:cNvSpPr/>
          <p:nvPr/>
        </p:nvSpPr>
        <p:spPr bwMode="auto">
          <a:xfrm>
            <a:off x="6824519" y="3062882"/>
            <a:ext cx="115668" cy="124971"/>
          </a:xfrm>
          <a:custGeom>
            <a:avLst/>
            <a:gdLst/>
            <a:ahLst/>
            <a:cxnLst/>
            <a:rect l="0" t="0" r="0" b="0"/>
            <a:pathLst>
              <a:path w="115668" h="124971">
                <a:moveTo>
                  <a:pt x="0" y="0"/>
                </a:moveTo>
                <a:lnTo>
                  <a:pt x="47318" y="0"/>
                </a:lnTo>
                <a:lnTo>
                  <a:pt x="49423" y="993"/>
                </a:lnTo>
                <a:lnTo>
                  <a:pt x="50827" y="2646"/>
                </a:lnTo>
                <a:lnTo>
                  <a:pt x="51762" y="4741"/>
                </a:lnTo>
                <a:lnTo>
                  <a:pt x="52385" y="7130"/>
                </a:lnTo>
                <a:lnTo>
                  <a:pt x="52801" y="9714"/>
                </a:lnTo>
                <a:lnTo>
                  <a:pt x="53077" y="12429"/>
                </a:lnTo>
                <a:lnTo>
                  <a:pt x="52269" y="15232"/>
                </a:lnTo>
                <a:lnTo>
                  <a:pt x="50738" y="18092"/>
                </a:lnTo>
                <a:lnTo>
                  <a:pt x="48722" y="20991"/>
                </a:lnTo>
                <a:lnTo>
                  <a:pt x="47380" y="23916"/>
                </a:lnTo>
                <a:lnTo>
                  <a:pt x="46484" y="26858"/>
                </a:lnTo>
                <a:lnTo>
                  <a:pt x="45887" y="29812"/>
                </a:lnTo>
                <a:lnTo>
                  <a:pt x="44497" y="32773"/>
                </a:lnTo>
                <a:lnTo>
                  <a:pt x="42576" y="35740"/>
                </a:lnTo>
                <a:lnTo>
                  <a:pt x="40303" y="38709"/>
                </a:lnTo>
                <a:lnTo>
                  <a:pt x="38786" y="41681"/>
                </a:lnTo>
                <a:lnTo>
                  <a:pt x="37776" y="44655"/>
                </a:lnTo>
                <a:lnTo>
                  <a:pt x="36154" y="51816"/>
                </a:lnTo>
                <a:lnTo>
                  <a:pt x="37014" y="53396"/>
                </a:lnTo>
                <a:lnTo>
                  <a:pt x="38581" y="55441"/>
                </a:lnTo>
                <a:lnTo>
                  <a:pt x="40618" y="57797"/>
                </a:lnTo>
                <a:lnTo>
                  <a:pt x="42970" y="59367"/>
                </a:lnTo>
                <a:lnTo>
                  <a:pt x="45531" y="60414"/>
                </a:lnTo>
                <a:lnTo>
                  <a:pt x="48232" y="61112"/>
                </a:lnTo>
                <a:lnTo>
                  <a:pt x="52017" y="61578"/>
                </a:lnTo>
                <a:lnTo>
                  <a:pt x="56529" y="61888"/>
                </a:lnTo>
                <a:lnTo>
                  <a:pt x="61522" y="62094"/>
                </a:lnTo>
                <a:lnTo>
                  <a:pt x="66837" y="63225"/>
                </a:lnTo>
                <a:lnTo>
                  <a:pt x="72367" y="64970"/>
                </a:lnTo>
                <a:lnTo>
                  <a:pt x="78041" y="67126"/>
                </a:lnTo>
                <a:lnTo>
                  <a:pt x="82815" y="68564"/>
                </a:lnTo>
                <a:lnTo>
                  <a:pt x="86993" y="69521"/>
                </a:lnTo>
                <a:lnTo>
                  <a:pt x="90769" y="70160"/>
                </a:lnTo>
                <a:lnTo>
                  <a:pt x="94281" y="70586"/>
                </a:lnTo>
                <a:lnTo>
                  <a:pt x="97616" y="70870"/>
                </a:lnTo>
                <a:lnTo>
                  <a:pt x="100831" y="71059"/>
                </a:lnTo>
                <a:lnTo>
                  <a:pt x="103969" y="73170"/>
                </a:lnTo>
                <a:lnTo>
                  <a:pt x="107054" y="76562"/>
                </a:lnTo>
                <a:lnTo>
                  <a:pt x="110103" y="80807"/>
                </a:lnTo>
                <a:lnTo>
                  <a:pt x="112135" y="84629"/>
                </a:lnTo>
                <a:lnTo>
                  <a:pt x="113491" y="88169"/>
                </a:lnTo>
                <a:lnTo>
                  <a:pt x="114395" y="91522"/>
                </a:lnTo>
                <a:lnTo>
                  <a:pt x="114997" y="94749"/>
                </a:lnTo>
                <a:lnTo>
                  <a:pt x="115399" y="97893"/>
                </a:lnTo>
                <a:lnTo>
                  <a:pt x="115667" y="100981"/>
                </a:lnTo>
                <a:lnTo>
                  <a:pt x="114852" y="104031"/>
                </a:lnTo>
                <a:lnTo>
                  <a:pt x="113315" y="107057"/>
                </a:lnTo>
                <a:lnTo>
                  <a:pt x="111298" y="110067"/>
                </a:lnTo>
                <a:lnTo>
                  <a:pt x="108960" y="113066"/>
                </a:lnTo>
                <a:lnTo>
                  <a:pt x="106408" y="116057"/>
                </a:lnTo>
                <a:lnTo>
                  <a:pt x="103713" y="119043"/>
                </a:lnTo>
                <a:lnTo>
                  <a:pt x="99931" y="121034"/>
                </a:lnTo>
                <a:lnTo>
                  <a:pt x="95423" y="122361"/>
                </a:lnTo>
                <a:lnTo>
                  <a:pt x="90431" y="123246"/>
                </a:lnTo>
                <a:lnTo>
                  <a:pt x="86111" y="123836"/>
                </a:lnTo>
                <a:lnTo>
                  <a:pt x="82236" y="124230"/>
                </a:lnTo>
                <a:lnTo>
                  <a:pt x="78660" y="124492"/>
                </a:lnTo>
                <a:lnTo>
                  <a:pt x="75283" y="124666"/>
                </a:lnTo>
                <a:lnTo>
                  <a:pt x="68882" y="124861"/>
                </a:lnTo>
                <a:lnTo>
                  <a:pt x="59696" y="124970"/>
                </a:lnTo>
                <a:lnTo>
                  <a:pt x="56681" y="123993"/>
                </a:lnTo>
                <a:lnTo>
                  <a:pt x="53678" y="122350"/>
                </a:lnTo>
                <a:lnTo>
                  <a:pt x="50684" y="120262"/>
                </a:lnTo>
                <a:lnTo>
                  <a:pt x="48687" y="116886"/>
                </a:lnTo>
                <a:lnTo>
                  <a:pt x="47356" y="112651"/>
                </a:lnTo>
                <a:lnTo>
                  <a:pt x="46468" y="107843"/>
                </a:lnTo>
                <a:lnTo>
                  <a:pt x="45877" y="103645"/>
                </a:lnTo>
                <a:lnTo>
                  <a:pt x="45482" y="99855"/>
                </a:lnTo>
                <a:lnTo>
                  <a:pt x="45219" y="96336"/>
                </a:lnTo>
                <a:lnTo>
                  <a:pt x="45044" y="92997"/>
                </a:lnTo>
                <a:lnTo>
                  <a:pt x="44693" y="8036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2" name="SMARTInkAnnotation95"/>
          <p:cNvSpPr/>
          <p:nvPr/>
        </p:nvSpPr>
        <p:spPr bwMode="auto">
          <a:xfrm>
            <a:off x="6994724" y="3109039"/>
            <a:ext cx="97954" cy="78860"/>
          </a:xfrm>
          <a:custGeom>
            <a:avLst/>
            <a:gdLst/>
            <a:ahLst/>
            <a:cxnLst/>
            <a:rect l="0" t="0" r="0" b="0"/>
            <a:pathLst>
              <a:path w="97954" h="78860">
                <a:moveTo>
                  <a:pt x="17506" y="78859"/>
                </a:moveTo>
                <a:lnTo>
                  <a:pt x="8935" y="78859"/>
                </a:lnTo>
                <a:lnTo>
                  <a:pt x="8812" y="77867"/>
                </a:lnTo>
                <a:lnTo>
                  <a:pt x="8731" y="76213"/>
                </a:lnTo>
                <a:lnTo>
                  <a:pt x="8676" y="74118"/>
                </a:lnTo>
                <a:lnTo>
                  <a:pt x="7647" y="71730"/>
                </a:lnTo>
                <a:lnTo>
                  <a:pt x="5967" y="69146"/>
                </a:lnTo>
                <a:lnTo>
                  <a:pt x="3855" y="66430"/>
                </a:lnTo>
                <a:lnTo>
                  <a:pt x="2446" y="62636"/>
                </a:lnTo>
                <a:lnTo>
                  <a:pt x="1507" y="58122"/>
                </a:lnTo>
                <a:lnTo>
                  <a:pt x="881" y="53128"/>
                </a:lnTo>
                <a:lnTo>
                  <a:pt x="463" y="48806"/>
                </a:lnTo>
                <a:lnTo>
                  <a:pt x="185" y="44933"/>
                </a:lnTo>
                <a:lnTo>
                  <a:pt x="0" y="41359"/>
                </a:lnTo>
                <a:lnTo>
                  <a:pt x="869" y="37984"/>
                </a:lnTo>
                <a:lnTo>
                  <a:pt x="2442" y="34742"/>
                </a:lnTo>
                <a:lnTo>
                  <a:pt x="4483" y="31588"/>
                </a:lnTo>
                <a:lnTo>
                  <a:pt x="6837" y="27501"/>
                </a:lnTo>
                <a:lnTo>
                  <a:pt x="12102" y="17669"/>
                </a:lnTo>
                <a:lnTo>
                  <a:pt x="14896" y="14253"/>
                </a:lnTo>
                <a:lnTo>
                  <a:pt x="17752" y="11976"/>
                </a:lnTo>
                <a:lnTo>
                  <a:pt x="29166" y="6125"/>
                </a:lnTo>
                <a:lnTo>
                  <a:pt x="34217" y="3581"/>
                </a:lnTo>
                <a:lnTo>
                  <a:pt x="38579" y="1884"/>
                </a:lnTo>
                <a:lnTo>
                  <a:pt x="42479" y="754"/>
                </a:lnTo>
                <a:lnTo>
                  <a:pt x="46072" y="0"/>
                </a:lnTo>
                <a:lnTo>
                  <a:pt x="49462" y="489"/>
                </a:lnTo>
                <a:lnTo>
                  <a:pt x="52714" y="1808"/>
                </a:lnTo>
                <a:lnTo>
                  <a:pt x="55875" y="3679"/>
                </a:lnTo>
                <a:lnTo>
                  <a:pt x="58976" y="4926"/>
                </a:lnTo>
                <a:lnTo>
                  <a:pt x="62037" y="5758"/>
                </a:lnTo>
                <a:lnTo>
                  <a:pt x="69340" y="7093"/>
                </a:lnTo>
                <a:lnTo>
                  <a:pt x="70932" y="8195"/>
                </a:lnTo>
                <a:lnTo>
                  <a:pt x="72987" y="9921"/>
                </a:lnTo>
                <a:lnTo>
                  <a:pt x="75349" y="12065"/>
                </a:lnTo>
                <a:lnTo>
                  <a:pt x="77917" y="13493"/>
                </a:lnTo>
                <a:lnTo>
                  <a:pt x="80623" y="14446"/>
                </a:lnTo>
                <a:lnTo>
                  <a:pt x="87357" y="15975"/>
                </a:lnTo>
                <a:lnTo>
                  <a:pt x="88902" y="15108"/>
                </a:lnTo>
                <a:lnTo>
                  <a:pt x="90926" y="13538"/>
                </a:lnTo>
                <a:lnTo>
                  <a:pt x="97953" y="7421"/>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3" name="SMARTInkAnnotation96"/>
          <p:cNvSpPr/>
          <p:nvPr/>
        </p:nvSpPr>
        <p:spPr bwMode="auto">
          <a:xfrm>
            <a:off x="1984030" y="5215092"/>
            <a:ext cx="204891" cy="293956"/>
          </a:xfrm>
          <a:custGeom>
            <a:avLst/>
            <a:gdLst/>
            <a:ahLst/>
            <a:cxnLst/>
            <a:rect l="0" t="0" r="0" b="0"/>
            <a:pathLst>
              <a:path w="204891" h="293956">
                <a:moveTo>
                  <a:pt x="147739" y="62353"/>
                </a:moveTo>
                <a:lnTo>
                  <a:pt x="147739" y="49924"/>
                </a:lnTo>
                <a:lnTo>
                  <a:pt x="148732" y="48114"/>
                </a:lnTo>
                <a:lnTo>
                  <a:pt x="150388" y="46907"/>
                </a:lnTo>
                <a:lnTo>
                  <a:pt x="152484" y="46102"/>
                </a:lnTo>
                <a:lnTo>
                  <a:pt x="153882" y="44574"/>
                </a:lnTo>
                <a:lnTo>
                  <a:pt x="154814" y="42563"/>
                </a:lnTo>
                <a:lnTo>
                  <a:pt x="155849" y="37683"/>
                </a:lnTo>
                <a:lnTo>
                  <a:pt x="156432" y="29357"/>
                </a:lnTo>
                <a:lnTo>
                  <a:pt x="156605" y="20606"/>
                </a:lnTo>
                <a:lnTo>
                  <a:pt x="156645" y="14694"/>
                </a:lnTo>
                <a:lnTo>
                  <a:pt x="155663" y="11729"/>
                </a:lnTo>
                <a:lnTo>
                  <a:pt x="151923" y="5788"/>
                </a:lnTo>
                <a:lnTo>
                  <a:pt x="149535" y="3808"/>
                </a:lnTo>
                <a:lnTo>
                  <a:pt x="146950" y="2486"/>
                </a:lnTo>
                <a:lnTo>
                  <a:pt x="141429" y="1019"/>
                </a:lnTo>
                <a:lnTo>
                  <a:pt x="135665" y="367"/>
                </a:lnTo>
                <a:lnTo>
                  <a:pt x="131744" y="193"/>
                </a:lnTo>
                <a:lnTo>
                  <a:pt x="122091" y="0"/>
                </a:lnTo>
                <a:lnTo>
                  <a:pt x="117729" y="941"/>
                </a:lnTo>
                <a:lnTo>
                  <a:pt x="113828" y="2559"/>
                </a:lnTo>
                <a:lnTo>
                  <a:pt x="110234" y="4632"/>
                </a:lnTo>
                <a:lnTo>
                  <a:pt x="106845" y="6013"/>
                </a:lnTo>
                <a:lnTo>
                  <a:pt x="103592" y="6933"/>
                </a:lnTo>
                <a:lnTo>
                  <a:pt x="100431" y="7547"/>
                </a:lnTo>
                <a:lnTo>
                  <a:pt x="96337" y="8949"/>
                </a:lnTo>
                <a:lnTo>
                  <a:pt x="91621" y="10875"/>
                </a:lnTo>
                <a:lnTo>
                  <a:pt x="86491" y="13152"/>
                </a:lnTo>
                <a:lnTo>
                  <a:pt x="82077" y="16654"/>
                </a:lnTo>
                <a:lnTo>
                  <a:pt x="78142" y="20972"/>
                </a:lnTo>
                <a:lnTo>
                  <a:pt x="74525" y="25836"/>
                </a:lnTo>
                <a:lnTo>
                  <a:pt x="71121" y="30071"/>
                </a:lnTo>
                <a:lnTo>
                  <a:pt x="67858" y="33886"/>
                </a:lnTo>
                <a:lnTo>
                  <a:pt x="64690" y="37422"/>
                </a:lnTo>
                <a:lnTo>
                  <a:pt x="55873" y="46642"/>
                </a:lnTo>
                <a:lnTo>
                  <a:pt x="50741" y="51879"/>
                </a:lnTo>
                <a:lnTo>
                  <a:pt x="46326" y="58347"/>
                </a:lnTo>
                <a:lnTo>
                  <a:pt x="42390" y="65635"/>
                </a:lnTo>
                <a:lnTo>
                  <a:pt x="38773" y="73471"/>
                </a:lnTo>
                <a:lnTo>
                  <a:pt x="34375" y="80679"/>
                </a:lnTo>
                <a:lnTo>
                  <a:pt x="29456" y="87469"/>
                </a:lnTo>
                <a:lnTo>
                  <a:pt x="24191" y="93980"/>
                </a:lnTo>
                <a:lnTo>
                  <a:pt x="19688" y="100304"/>
                </a:lnTo>
                <a:lnTo>
                  <a:pt x="15692" y="106506"/>
                </a:lnTo>
                <a:lnTo>
                  <a:pt x="12035" y="112624"/>
                </a:lnTo>
                <a:lnTo>
                  <a:pt x="9598" y="119680"/>
                </a:lnTo>
                <a:lnTo>
                  <a:pt x="7972" y="127359"/>
                </a:lnTo>
                <a:lnTo>
                  <a:pt x="6889" y="135456"/>
                </a:lnTo>
                <a:lnTo>
                  <a:pt x="5173" y="143831"/>
                </a:lnTo>
                <a:lnTo>
                  <a:pt x="3037" y="152390"/>
                </a:lnTo>
                <a:lnTo>
                  <a:pt x="619" y="161073"/>
                </a:lnTo>
                <a:lnTo>
                  <a:pt x="0" y="168846"/>
                </a:lnTo>
                <a:lnTo>
                  <a:pt x="581" y="176013"/>
                </a:lnTo>
                <a:lnTo>
                  <a:pt x="1961" y="182774"/>
                </a:lnTo>
                <a:lnTo>
                  <a:pt x="3875" y="190259"/>
                </a:lnTo>
                <a:lnTo>
                  <a:pt x="6144" y="198225"/>
                </a:lnTo>
                <a:lnTo>
                  <a:pt x="8649" y="206513"/>
                </a:lnTo>
                <a:lnTo>
                  <a:pt x="11313" y="214022"/>
                </a:lnTo>
                <a:lnTo>
                  <a:pt x="14082" y="221012"/>
                </a:lnTo>
                <a:lnTo>
                  <a:pt x="16921" y="227657"/>
                </a:lnTo>
                <a:lnTo>
                  <a:pt x="20800" y="234071"/>
                </a:lnTo>
                <a:lnTo>
                  <a:pt x="25372" y="240332"/>
                </a:lnTo>
                <a:lnTo>
                  <a:pt x="30407" y="246490"/>
                </a:lnTo>
                <a:lnTo>
                  <a:pt x="35750" y="252580"/>
                </a:lnTo>
                <a:lnTo>
                  <a:pt x="41298" y="258624"/>
                </a:lnTo>
                <a:lnTo>
                  <a:pt x="46983" y="264638"/>
                </a:lnTo>
                <a:lnTo>
                  <a:pt x="54746" y="269639"/>
                </a:lnTo>
                <a:lnTo>
                  <a:pt x="63894" y="273965"/>
                </a:lnTo>
                <a:lnTo>
                  <a:pt x="83659" y="281419"/>
                </a:lnTo>
                <a:lnTo>
                  <a:pt x="102375" y="288039"/>
                </a:lnTo>
                <a:lnTo>
                  <a:pt x="111537" y="290201"/>
                </a:lnTo>
                <a:lnTo>
                  <a:pt x="120625" y="291642"/>
                </a:lnTo>
                <a:lnTo>
                  <a:pt x="129663" y="292603"/>
                </a:lnTo>
                <a:lnTo>
                  <a:pt x="138668" y="293243"/>
                </a:lnTo>
                <a:lnTo>
                  <a:pt x="147651" y="293670"/>
                </a:lnTo>
                <a:lnTo>
                  <a:pt x="156618" y="293955"/>
                </a:lnTo>
                <a:lnTo>
                  <a:pt x="164584" y="293153"/>
                </a:lnTo>
                <a:lnTo>
                  <a:pt x="171880" y="291626"/>
                </a:lnTo>
                <a:lnTo>
                  <a:pt x="178731" y="289616"/>
                </a:lnTo>
                <a:lnTo>
                  <a:pt x="184291" y="287283"/>
                </a:lnTo>
                <a:lnTo>
                  <a:pt x="188991" y="284736"/>
                </a:lnTo>
                <a:lnTo>
                  <a:pt x="193117" y="282046"/>
                </a:lnTo>
                <a:lnTo>
                  <a:pt x="196862" y="280252"/>
                </a:lnTo>
                <a:lnTo>
                  <a:pt x="200351" y="279057"/>
                </a:lnTo>
                <a:lnTo>
                  <a:pt x="203670" y="278260"/>
                </a:lnTo>
                <a:lnTo>
                  <a:pt x="204890" y="276736"/>
                </a:lnTo>
                <a:lnTo>
                  <a:pt x="204710" y="274728"/>
                </a:lnTo>
                <a:lnTo>
                  <a:pt x="202030" y="269117"/>
                </a:lnTo>
                <a:lnTo>
                  <a:pt x="200817" y="268656"/>
                </a:lnTo>
                <a:lnTo>
                  <a:pt x="199015" y="268350"/>
                </a:lnTo>
                <a:lnTo>
                  <a:pt x="192432" y="26773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4" name="Freeform 103"/>
          <p:cNvSpPr/>
          <p:nvPr/>
        </p:nvSpPr>
        <p:spPr bwMode="auto">
          <a:xfrm>
            <a:off x="2087076" y="5125641"/>
            <a:ext cx="2650" cy="1"/>
          </a:xfrm>
          <a:custGeom>
            <a:avLst/>
            <a:gdLst/>
            <a:ahLst/>
            <a:cxnLst/>
            <a:rect l="0" t="0" r="0" b="0"/>
            <a:pathLst>
              <a:path w="2650" h="1">
                <a:moveTo>
                  <a:pt x="0" y="0"/>
                </a:moveTo>
                <a:lnTo>
                  <a:pt x="2649" y="0"/>
                </a:lnTo>
                <a:close/>
              </a:path>
            </a:pathLst>
          </a:custGeom>
          <a:solidFill>
            <a:schemeClr val="accent1"/>
          </a:solid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5" name="SMARTInkAnnotation98"/>
          <p:cNvSpPr/>
          <p:nvPr/>
        </p:nvSpPr>
        <p:spPr bwMode="auto">
          <a:xfrm>
            <a:off x="2069199" y="5036343"/>
            <a:ext cx="17878" cy="89299"/>
          </a:xfrm>
          <a:custGeom>
            <a:avLst/>
            <a:gdLst/>
            <a:ahLst/>
            <a:cxnLst/>
            <a:rect l="0" t="0" r="0" b="0"/>
            <a:pathLst>
              <a:path w="17878" h="89299">
                <a:moveTo>
                  <a:pt x="17877" y="89298"/>
                </a:moveTo>
                <a:lnTo>
                  <a:pt x="17877" y="76868"/>
                </a:lnTo>
                <a:lnTo>
                  <a:pt x="16884" y="75058"/>
                </a:lnTo>
                <a:lnTo>
                  <a:pt x="15229" y="73851"/>
                </a:lnTo>
                <a:lnTo>
                  <a:pt x="13132" y="73047"/>
                </a:lnTo>
                <a:lnTo>
                  <a:pt x="11734" y="70526"/>
                </a:lnTo>
                <a:lnTo>
                  <a:pt x="10802" y="66861"/>
                </a:lnTo>
                <a:lnTo>
                  <a:pt x="10181" y="62433"/>
                </a:lnTo>
                <a:lnTo>
                  <a:pt x="9767" y="58490"/>
                </a:lnTo>
                <a:lnTo>
                  <a:pt x="9491" y="54868"/>
                </a:lnTo>
                <a:lnTo>
                  <a:pt x="9307" y="51462"/>
                </a:lnTo>
                <a:lnTo>
                  <a:pt x="8191" y="47207"/>
                </a:lnTo>
                <a:lnTo>
                  <a:pt x="6454" y="42385"/>
                </a:lnTo>
                <a:lnTo>
                  <a:pt x="4303" y="37186"/>
                </a:lnTo>
                <a:lnTo>
                  <a:pt x="2869" y="31737"/>
                </a:lnTo>
                <a:lnTo>
                  <a:pt x="1912" y="26118"/>
                </a:lnTo>
                <a:lnTo>
                  <a:pt x="1275" y="20389"/>
                </a:lnTo>
                <a:lnTo>
                  <a:pt x="850" y="15577"/>
                </a:lnTo>
                <a:lnTo>
                  <a:pt x="567" y="11377"/>
                </a:lnTo>
                <a:lnTo>
                  <a:pt x="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6" name="SMARTInkAnnotation99"/>
          <p:cNvSpPr/>
          <p:nvPr/>
        </p:nvSpPr>
        <p:spPr bwMode="auto">
          <a:xfrm>
            <a:off x="1774226" y="5366742"/>
            <a:ext cx="71510" cy="8930"/>
          </a:xfrm>
          <a:custGeom>
            <a:avLst/>
            <a:gdLst/>
            <a:ahLst/>
            <a:cxnLst/>
            <a:rect l="0" t="0" r="0" b="0"/>
            <a:pathLst>
              <a:path w="71510" h="8930">
                <a:moveTo>
                  <a:pt x="71509" y="8929"/>
                </a:moveTo>
                <a:lnTo>
                  <a:pt x="5623" y="8929"/>
                </a:lnTo>
                <a:lnTo>
                  <a:pt x="3749" y="7938"/>
                </a:lnTo>
                <a:lnTo>
                  <a:pt x="2500" y="6284"/>
                </a:lnTo>
                <a:lnTo>
                  <a:pt x="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7" name="SMARTInkAnnotation100"/>
          <p:cNvSpPr/>
          <p:nvPr/>
        </p:nvSpPr>
        <p:spPr bwMode="auto">
          <a:xfrm>
            <a:off x="1586516" y="5250656"/>
            <a:ext cx="8940" cy="174538"/>
          </a:xfrm>
          <a:custGeom>
            <a:avLst/>
            <a:gdLst/>
            <a:ahLst/>
            <a:cxnLst/>
            <a:rect l="0" t="0" r="0" b="0"/>
            <a:pathLst>
              <a:path w="8940" h="174538">
                <a:moveTo>
                  <a:pt x="8939" y="0"/>
                </a:moveTo>
                <a:lnTo>
                  <a:pt x="8939" y="74234"/>
                </a:lnTo>
                <a:lnTo>
                  <a:pt x="7946" y="81239"/>
                </a:lnTo>
                <a:lnTo>
                  <a:pt x="6290" y="87894"/>
                </a:lnTo>
                <a:lnTo>
                  <a:pt x="4194" y="94315"/>
                </a:lnTo>
                <a:lnTo>
                  <a:pt x="2796" y="100579"/>
                </a:lnTo>
                <a:lnTo>
                  <a:pt x="1864" y="106741"/>
                </a:lnTo>
                <a:lnTo>
                  <a:pt x="1243" y="112832"/>
                </a:lnTo>
                <a:lnTo>
                  <a:pt x="829" y="117886"/>
                </a:lnTo>
                <a:lnTo>
                  <a:pt x="553" y="122247"/>
                </a:lnTo>
                <a:lnTo>
                  <a:pt x="369" y="126146"/>
                </a:lnTo>
                <a:lnTo>
                  <a:pt x="164" y="135771"/>
                </a:lnTo>
                <a:lnTo>
                  <a:pt x="0" y="174537"/>
                </a:lnTo>
                <a:lnTo>
                  <a:pt x="0" y="16966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8" name="SMARTInkAnnotation101"/>
          <p:cNvSpPr/>
          <p:nvPr/>
        </p:nvSpPr>
        <p:spPr bwMode="auto">
          <a:xfrm>
            <a:off x="1595455" y="5357812"/>
            <a:ext cx="53632" cy="26790"/>
          </a:xfrm>
          <a:custGeom>
            <a:avLst/>
            <a:gdLst/>
            <a:ahLst/>
            <a:cxnLst/>
            <a:rect l="0" t="0" r="0" b="0"/>
            <a:pathLst>
              <a:path w="53632" h="26790">
                <a:moveTo>
                  <a:pt x="0" y="26789"/>
                </a:moveTo>
                <a:lnTo>
                  <a:pt x="0" y="22049"/>
                </a:lnTo>
                <a:lnTo>
                  <a:pt x="993" y="20652"/>
                </a:lnTo>
                <a:lnTo>
                  <a:pt x="2648" y="19722"/>
                </a:lnTo>
                <a:lnTo>
                  <a:pt x="4745" y="19101"/>
                </a:lnTo>
                <a:lnTo>
                  <a:pt x="7136" y="17695"/>
                </a:lnTo>
                <a:lnTo>
                  <a:pt x="9723" y="15765"/>
                </a:lnTo>
                <a:lnTo>
                  <a:pt x="12441" y="13487"/>
                </a:lnTo>
                <a:lnTo>
                  <a:pt x="15246" y="11968"/>
                </a:lnTo>
                <a:lnTo>
                  <a:pt x="18110" y="10955"/>
                </a:lnTo>
                <a:lnTo>
                  <a:pt x="21012" y="10280"/>
                </a:lnTo>
                <a:lnTo>
                  <a:pt x="23939" y="9830"/>
                </a:lnTo>
                <a:lnTo>
                  <a:pt x="26885" y="9530"/>
                </a:lnTo>
                <a:lnTo>
                  <a:pt x="29841" y="9330"/>
                </a:lnTo>
                <a:lnTo>
                  <a:pt x="32805" y="9196"/>
                </a:lnTo>
                <a:lnTo>
                  <a:pt x="38747" y="9048"/>
                </a:lnTo>
                <a:lnTo>
                  <a:pt x="40729" y="8017"/>
                </a:lnTo>
                <a:lnTo>
                  <a:pt x="42050" y="6336"/>
                </a:lnTo>
                <a:lnTo>
                  <a:pt x="42931" y="4225"/>
                </a:lnTo>
                <a:lnTo>
                  <a:pt x="44512" y="2816"/>
                </a:lnTo>
                <a:lnTo>
                  <a:pt x="46558" y="1877"/>
                </a:lnTo>
                <a:lnTo>
                  <a:pt x="53631"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09" name="SMARTInkAnnotation102"/>
          <p:cNvSpPr/>
          <p:nvPr/>
        </p:nvSpPr>
        <p:spPr bwMode="auto">
          <a:xfrm>
            <a:off x="1658057" y="5295304"/>
            <a:ext cx="26785" cy="102095"/>
          </a:xfrm>
          <a:custGeom>
            <a:avLst/>
            <a:gdLst/>
            <a:ahLst/>
            <a:cxnLst/>
            <a:rect l="0" t="0" r="0" b="0"/>
            <a:pathLst>
              <a:path w="26785" h="102095">
                <a:moveTo>
                  <a:pt x="8906" y="0"/>
                </a:moveTo>
                <a:lnTo>
                  <a:pt x="8906" y="33679"/>
                </a:lnTo>
                <a:lnTo>
                  <a:pt x="7913" y="39320"/>
                </a:lnTo>
                <a:lnTo>
                  <a:pt x="6258" y="45065"/>
                </a:lnTo>
                <a:lnTo>
                  <a:pt x="4161" y="50879"/>
                </a:lnTo>
                <a:lnTo>
                  <a:pt x="2763" y="56740"/>
                </a:lnTo>
                <a:lnTo>
                  <a:pt x="1832" y="62632"/>
                </a:lnTo>
                <a:lnTo>
                  <a:pt x="1210" y="68544"/>
                </a:lnTo>
                <a:lnTo>
                  <a:pt x="796" y="73477"/>
                </a:lnTo>
                <a:lnTo>
                  <a:pt x="520" y="77758"/>
                </a:lnTo>
                <a:lnTo>
                  <a:pt x="213" y="85161"/>
                </a:lnTo>
                <a:lnTo>
                  <a:pt x="41" y="94906"/>
                </a:lnTo>
                <a:lnTo>
                  <a:pt x="0" y="101051"/>
                </a:lnTo>
                <a:lnTo>
                  <a:pt x="983" y="102094"/>
                </a:lnTo>
                <a:lnTo>
                  <a:pt x="2631" y="101797"/>
                </a:lnTo>
                <a:lnTo>
                  <a:pt x="4723" y="100607"/>
                </a:lnTo>
                <a:lnTo>
                  <a:pt x="7110" y="99813"/>
                </a:lnTo>
                <a:lnTo>
                  <a:pt x="9696" y="99284"/>
                </a:lnTo>
                <a:lnTo>
                  <a:pt x="12412" y="98932"/>
                </a:lnTo>
                <a:lnTo>
                  <a:pt x="15216" y="96713"/>
                </a:lnTo>
                <a:lnTo>
                  <a:pt x="18079" y="93249"/>
                </a:lnTo>
                <a:lnTo>
                  <a:pt x="26784" y="8036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0" name="SMARTInkAnnotation103"/>
          <p:cNvSpPr/>
          <p:nvPr/>
        </p:nvSpPr>
        <p:spPr bwMode="auto">
          <a:xfrm>
            <a:off x="2006629" y="4795242"/>
            <a:ext cx="17878" cy="150363"/>
          </a:xfrm>
          <a:custGeom>
            <a:avLst/>
            <a:gdLst/>
            <a:ahLst/>
            <a:cxnLst/>
            <a:rect l="0" t="0" r="0" b="0"/>
            <a:pathLst>
              <a:path w="17878" h="150363">
                <a:moveTo>
                  <a:pt x="17877" y="0"/>
                </a:moveTo>
                <a:lnTo>
                  <a:pt x="13132" y="4740"/>
                </a:lnTo>
                <a:lnTo>
                  <a:pt x="11734" y="7128"/>
                </a:lnTo>
                <a:lnTo>
                  <a:pt x="10803" y="9713"/>
                </a:lnTo>
                <a:lnTo>
                  <a:pt x="10181" y="12428"/>
                </a:lnTo>
                <a:lnTo>
                  <a:pt x="9767" y="15231"/>
                </a:lnTo>
                <a:lnTo>
                  <a:pt x="9491" y="18091"/>
                </a:lnTo>
                <a:lnTo>
                  <a:pt x="9307" y="20990"/>
                </a:lnTo>
                <a:lnTo>
                  <a:pt x="9103" y="29503"/>
                </a:lnTo>
                <a:lnTo>
                  <a:pt x="8941" y="86367"/>
                </a:lnTo>
                <a:lnTo>
                  <a:pt x="9934" y="92305"/>
                </a:lnTo>
                <a:lnTo>
                  <a:pt x="11589" y="98247"/>
                </a:lnTo>
                <a:lnTo>
                  <a:pt x="13685" y="104193"/>
                </a:lnTo>
                <a:lnTo>
                  <a:pt x="15082" y="110142"/>
                </a:lnTo>
                <a:lnTo>
                  <a:pt x="16014" y="116092"/>
                </a:lnTo>
                <a:lnTo>
                  <a:pt x="16635" y="122043"/>
                </a:lnTo>
                <a:lnTo>
                  <a:pt x="17049" y="127003"/>
                </a:lnTo>
                <a:lnTo>
                  <a:pt x="17325" y="131301"/>
                </a:lnTo>
                <a:lnTo>
                  <a:pt x="17768" y="140589"/>
                </a:lnTo>
                <a:lnTo>
                  <a:pt x="17845" y="146938"/>
                </a:lnTo>
                <a:lnTo>
                  <a:pt x="16863" y="148560"/>
                </a:lnTo>
                <a:lnTo>
                  <a:pt x="15214" y="149641"/>
                </a:lnTo>
                <a:lnTo>
                  <a:pt x="13122" y="150362"/>
                </a:lnTo>
                <a:lnTo>
                  <a:pt x="11728" y="149851"/>
                </a:lnTo>
                <a:lnTo>
                  <a:pt x="10798" y="148518"/>
                </a:lnTo>
                <a:lnTo>
                  <a:pt x="10178" y="146637"/>
                </a:lnTo>
                <a:lnTo>
                  <a:pt x="8772" y="144390"/>
                </a:lnTo>
                <a:lnTo>
                  <a:pt x="6841" y="141901"/>
                </a:lnTo>
                <a:lnTo>
                  <a:pt x="0" y="1339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1" name="SMARTInkAnnotation104"/>
          <p:cNvSpPr/>
          <p:nvPr/>
        </p:nvSpPr>
        <p:spPr bwMode="auto">
          <a:xfrm>
            <a:off x="2006629" y="4830961"/>
            <a:ext cx="62571" cy="53579"/>
          </a:xfrm>
          <a:custGeom>
            <a:avLst/>
            <a:gdLst/>
            <a:ahLst/>
            <a:cxnLst/>
            <a:rect l="0" t="0" r="0" b="0"/>
            <a:pathLst>
              <a:path w="62571" h="53579">
                <a:moveTo>
                  <a:pt x="0" y="53578"/>
                </a:moveTo>
                <a:lnTo>
                  <a:pt x="4745" y="53578"/>
                </a:lnTo>
                <a:lnTo>
                  <a:pt x="6143" y="52586"/>
                </a:lnTo>
                <a:lnTo>
                  <a:pt x="7075" y="50932"/>
                </a:lnTo>
                <a:lnTo>
                  <a:pt x="7696" y="48838"/>
                </a:lnTo>
                <a:lnTo>
                  <a:pt x="9103" y="47441"/>
                </a:lnTo>
                <a:lnTo>
                  <a:pt x="11035" y="46510"/>
                </a:lnTo>
                <a:lnTo>
                  <a:pt x="13316" y="45889"/>
                </a:lnTo>
                <a:lnTo>
                  <a:pt x="15829" y="45475"/>
                </a:lnTo>
                <a:lnTo>
                  <a:pt x="18498" y="45200"/>
                </a:lnTo>
                <a:lnTo>
                  <a:pt x="21271" y="45016"/>
                </a:lnTo>
                <a:lnTo>
                  <a:pt x="24112" y="43901"/>
                </a:lnTo>
                <a:lnTo>
                  <a:pt x="27000" y="42165"/>
                </a:lnTo>
                <a:lnTo>
                  <a:pt x="29918" y="40016"/>
                </a:lnTo>
                <a:lnTo>
                  <a:pt x="32857" y="36600"/>
                </a:lnTo>
                <a:lnTo>
                  <a:pt x="35809" y="32337"/>
                </a:lnTo>
                <a:lnTo>
                  <a:pt x="38770" y="27511"/>
                </a:lnTo>
                <a:lnTo>
                  <a:pt x="41738" y="24294"/>
                </a:lnTo>
                <a:lnTo>
                  <a:pt x="44709" y="22149"/>
                </a:lnTo>
                <a:lnTo>
                  <a:pt x="47683" y="20719"/>
                </a:lnTo>
                <a:lnTo>
                  <a:pt x="50659" y="17781"/>
                </a:lnTo>
                <a:lnTo>
                  <a:pt x="53637" y="13838"/>
                </a:lnTo>
                <a:lnTo>
                  <a:pt x="6257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2" name="SMARTInkAnnotation105"/>
          <p:cNvSpPr/>
          <p:nvPr/>
        </p:nvSpPr>
        <p:spPr bwMode="auto">
          <a:xfrm>
            <a:off x="2087076" y="4795242"/>
            <a:ext cx="8940" cy="142876"/>
          </a:xfrm>
          <a:custGeom>
            <a:avLst/>
            <a:gdLst/>
            <a:ahLst/>
            <a:cxnLst/>
            <a:rect l="0" t="0" r="0" b="0"/>
            <a:pathLst>
              <a:path w="8940" h="142876">
                <a:moveTo>
                  <a:pt x="0" y="0"/>
                </a:moveTo>
                <a:lnTo>
                  <a:pt x="0" y="126706"/>
                </a:lnTo>
                <a:lnTo>
                  <a:pt x="993" y="129119"/>
                </a:lnTo>
                <a:lnTo>
                  <a:pt x="2649" y="130728"/>
                </a:lnTo>
                <a:lnTo>
                  <a:pt x="4745" y="131801"/>
                </a:lnTo>
                <a:lnTo>
                  <a:pt x="6143" y="133508"/>
                </a:lnTo>
                <a:lnTo>
                  <a:pt x="7075" y="135638"/>
                </a:lnTo>
                <a:lnTo>
                  <a:pt x="8939"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3" name="SMARTInkAnnotation106"/>
          <p:cNvSpPr/>
          <p:nvPr/>
        </p:nvSpPr>
        <p:spPr bwMode="auto">
          <a:xfrm>
            <a:off x="2346295" y="5286375"/>
            <a:ext cx="230592" cy="8930"/>
          </a:xfrm>
          <a:custGeom>
            <a:avLst/>
            <a:gdLst/>
            <a:ahLst/>
            <a:cxnLst/>
            <a:rect l="0" t="0" r="0" b="0"/>
            <a:pathLst>
              <a:path w="230592" h="8930">
                <a:moveTo>
                  <a:pt x="8939" y="0"/>
                </a:moveTo>
                <a:lnTo>
                  <a:pt x="1" y="0"/>
                </a:lnTo>
                <a:lnTo>
                  <a:pt x="0" y="4740"/>
                </a:lnTo>
                <a:lnTo>
                  <a:pt x="993" y="6137"/>
                </a:lnTo>
                <a:lnTo>
                  <a:pt x="2648" y="7067"/>
                </a:lnTo>
                <a:lnTo>
                  <a:pt x="4745" y="7688"/>
                </a:lnTo>
                <a:lnTo>
                  <a:pt x="7136" y="8102"/>
                </a:lnTo>
                <a:lnTo>
                  <a:pt x="9723" y="8378"/>
                </a:lnTo>
                <a:lnTo>
                  <a:pt x="12441" y="8561"/>
                </a:lnTo>
                <a:lnTo>
                  <a:pt x="18110" y="8766"/>
                </a:lnTo>
                <a:lnTo>
                  <a:pt x="29841" y="8897"/>
                </a:lnTo>
                <a:lnTo>
                  <a:pt x="64863" y="8926"/>
                </a:lnTo>
                <a:lnTo>
                  <a:pt x="73037" y="7935"/>
                </a:lnTo>
                <a:lnTo>
                  <a:pt x="81466" y="6282"/>
                </a:lnTo>
                <a:lnTo>
                  <a:pt x="90065" y="4188"/>
                </a:lnTo>
                <a:lnTo>
                  <a:pt x="98777" y="2792"/>
                </a:lnTo>
                <a:lnTo>
                  <a:pt x="107565" y="1861"/>
                </a:lnTo>
                <a:lnTo>
                  <a:pt x="116403" y="1241"/>
                </a:lnTo>
                <a:lnTo>
                  <a:pt x="124281" y="1819"/>
                </a:lnTo>
                <a:lnTo>
                  <a:pt x="131520" y="3197"/>
                </a:lnTo>
                <a:lnTo>
                  <a:pt x="138332" y="5108"/>
                </a:lnTo>
                <a:lnTo>
                  <a:pt x="144859" y="6382"/>
                </a:lnTo>
                <a:lnTo>
                  <a:pt x="151197" y="7231"/>
                </a:lnTo>
                <a:lnTo>
                  <a:pt x="157409" y="7797"/>
                </a:lnTo>
                <a:lnTo>
                  <a:pt x="163537" y="8175"/>
                </a:lnTo>
                <a:lnTo>
                  <a:pt x="175642" y="8594"/>
                </a:lnTo>
                <a:lnTo>
                  <a:pt x="202919" y="8885"/>
                </a:lnTo>
                <a:lnTo>
                  <a:pt x="230591" y="8929"/>
                </a:lnTo>
                <a:lnTo>
                  <a:pt x="224548" y="8929"/>
                </a:lnTo>
                <a:lnTo>
                  <a:pt x="223193" y="7937"/>
                </a:lnTo>
                <a:lnTo>
                  <a:pt x="221297" y="6284"/>
                </a:lnTo>
                <a:lnTo>
                  <a:pt x="219040" y="4189"/>
                </a:lnTo>
                <a:lnTo>
                  <a:pt x="216542" y="2792"/>
                </a:lnTo>
                <a:lnTo>
                  <a:pt x="213884" y="1862"/>
                </a:lnTo>
                <a:lnTo>
                  <a:pt x="20558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4" name="SMARTInkAnnotation107"/>
          <p:cNvSpPr/>
          <p:nvPr/>
        </p:nvSpPr>
        <p:spPr bwMode="auto">
          <a:xfrm>
            <a:off x="2373110" y="5366742"/>
            <a:ext cx="187697" cy="17860"/>
          </a:xfrm>
          <a:custGeom>
            <a:avLst/>
            <a:gdLst/>
            <a:ahLst/>
            <a:cxnLst/>
            <a:rect l="0" t="0" r="0" b="0"/>
            <a:pathLst>
              <a:path w="187697" h="17860">
                <a:moveTo>
                  <a:pt x="0" y="17859"/>
                </a:moveTo>
                <a:lnTo>
                  <a:pt x="0" y="10171"/>
                </a:lnTo>
                <a:lnTo>
                  <a:pt x="994" y="9757"/>
                </a:lnTo>
                <a:lnTo>
                  <a:pt x="4746" y="9298"/>
                </a:lnTo>
                <a:lnTo>
                  <a:pt x="9104" y="9002"/>
                </a:lnTo>
                <a:lnTo>
                  <a:pt x="120458" y="8929"/>
                </a:lnTo>
                <a:lnTo>
                  <a:pt x="126985" y="9922"/>
                </a:lnTo>
                <a:lnTo>
                  <a:pt x="133322" y="11575"/>
                </a:lnTo>
                <a:lnTo>
                  <a:pt x="139534" y="13669"/>
                </a:lnTo>
                <a:lnTo>
                  <a:pt x="145661" y="15067"/>
                </a:lnTo>
                <a:lnTo>
                  <a:pt x="151732" y="15998"/>
                </a:lnTo>
                <a:lnTo>
                  <a:pt x="157766" y="16618"/>
                </a:lnTo>
                <a:lnTo>
                  <a:pt x="162782" y="17032"/>
                </a:lnTo>
                <a:lnTo>
                  <a:pt x="167119" y="17308"/>
                </a:lnTo>
                <a:lnTo>
                  <a:pt x="174586" y="17614"/>
                </a:lnTo>
                <a:lnTo>
                  <a:pt x="187542" y="17857"/>
                </a:lnTo>
                <a:lnTo>
                  <a:pt x="187598" y="16865"/>
                </a:lnTo>
                <a:lnTo>
                  <a:pt x="187696" y="10171"/>
                </a:lnTo>
                <a:lnTo>
                  <a:pt x="186708" y="8764"/>
                </a:lnTo>
                <a:lnTo>
                  <a:pt x="185055" y="6835"/>
                </a:lnTo>
                <a:lnTo>
                  <a:pt x="178772"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5" name="SMARTInkAnnotation108"/>
          <p:cNvSpPr/>
          <p:nvPr/>
        </p:nvSpPr>
        <p:spPr bwMode="auto">
          <a:xfrm>
            <a:off x="2816163" y="5251165"/>
            <a:ext cx="164772" cy="133279"/>
          </a:xfrm>
          <a:custGeom>
            <a:avLst/>
            <a:gdLst/>
            <a:ahLst/>
            <a:cxnLst/>
            <a:rect l="0" t="0" r="0" b="0"/>
            <a:pathLst>
              <a:path w="164772" h="133279">
                <a:moveTo>
                  <a:pt x="111139" y="26280"/>
                </a:moveTo>
                <a:lnTo>
                  <a:pt x="90128" y="5290"/>
                </a:lnTo>
                <a:lnTo>
                  <a:pt x="86206" y="3357"/>
                </a:lnTo>
                <a:lnTo>
                  <a:pt x="81606" y="2068"/>
                </a:lnTo>
                <a:lnTo>
                  <a:pt x="76553" y="1209"/>
                </a:lnTo>
                <a:lnTo>
                  <a:pt x="72191" y="636"/>
                </a:lnTo>
                <a:lnTo>
                  <a:pt x="68290" y="255"/>
                </a:lnTo>
                <a:lnTo>
                  <a:pt x="64696" y="0"/>
                </a:lnTo>
                <a:lnTo>
                  <a:pt x="60313" y="822"/>
                </a:lnTo>
                <a:lnTo>
                  <a:pt x="55406" y="2363"/>
                </a:lnTo>
                <a:lnTo>
                  <a:pt x="50147" y="4382"/>
                </a:lnTo>
                <a:lnTo>
                  <a:pt x="44655" y="6721"/>
                </a:lnTo>
                <a:lnTo>
                  <a:pt x="33256" y="11964"/>
                </a:lnTo>
                <a:lnTo>
                  <a:pt x="28429" y="14752"/>
                </a:lnTo>
                <a:lnTo>
                  <a:pt x="24218" y="17602"/>
                </a:lnTo>
                <a:lnTo>
                  <a:pt x="20417" y="20495"/>
                </a:lnTo>
                <a:lnTo>
                  <a:pt x="16890" y="24408"/>
                </a:lnTo>
                <a:lnTo>
                  <a:pt x="13545" y="29000"/>
                </a:lnTo>
                <a:lnTo>
                  <a:pt x="10323" y="34046"/>
                </a:lnTo>
                <a:lnTo>
                  <a:pt x="7180" y="39396"/>
                </a:lnTo>
                <a:lnTo>
                  <a:pt x="4093" y="44945"/>
                </a:lnTo>
                <a:lnTo>
                  <a:pt x="1041" y="50630"/>
                </a:lnTo>
                <a:lnTo>
                  <a:pt x="0" y="56404"/>
                </a:lnTo>
                <a:lnTo>
                  <a:pt x="299" y="62237"/>
                </a:lnTo>
                <a:lnTo>
                  <a:pt x="1491" y="68111"/>
                </a:lnTo>
                <a:lnTo>
                  <a:pt x="3280" y="73019"/>
                </a:lnTo>
                <a:lnTo>
                  <a:pt x="5465" y="77283"/>
                </a:lnTo>
                <a:lnTo>
                  <a:pt x="7915" y="81118"/>
                </a:lnTo>
                <a:lnTo>
                  <a:pt x="10541" y="85658"/>
                </a:lnTo>
                <a:lnTo>
                  <a:pt x="16108" y="95996"/>
                </a:lnTo>
                <a:lnTo>
                  <a:pt x="19976" y="100538"/>
                </a:lnTo>
                <a:lnTo>
                  <a:pt x="24542" y="104559"/>
                </a:lnTo>
                <a:lnTo>
                  <a:pt x="29571" y="108231"/>
                </a:lnTo>
                <a:lnTo>
                  <a:pt x="35904" y="111672"/>
                </a:lnTo>
                <a:lnTo>
                  <a:pt x="43105" y="114958"/>
                </a:lnTo>
                <a:lnTo>
                  <a:pt x="50886" y="118141"/>
                </a:lnTo>
                <a:lnTo>
                  <a:pt x="59052" y="121255"/>
                </a:lnTo>
                <a:lnTo>
                  <a:pt x="76071" y="127360"/>
                </a:lnTo>
                <a:lnTo>
                  <a:pt x="83788" y="129386"/>
                </a:lnTo>
                <a:lnTo>
                  <a:pt x="90919" y="130736"/>
                </a:lnTo>
                <a:lnTo>
                  <a:pt x="97659" y="131636"/>
                </a:lnTo>
                <a:lnTo>
                  <a:pt x="104139" y="132236"/>
                </a:lnTo>
                <a:lnTo>
                  <a:pt x="110445" y="132636"/>
                </a:lnTo>
                <a:lnTo>
                  <a:pt x="122749" y="133081"/>
                </a:lnTo>
                <a:lnTo>
                  <a:pt x="134838" y="133278"/>
                </a:lnTo>
                <a:lnTo>
                  <a:pt x="139849" y="132338"/>
                </a:lnTo>
                <a:lnTo>
                  <a:pt x="144184" y="130720"/>
                </a:lnTo>
                <a:lnTo>
                  <a:pt x="153531" y="125733"/>
                </a:lnTo>
                <a:lnTo>
                  <a:pt x="157458" y="122407"/>
                </a:lnTo>
                <a:lnTo>
                  <a:pt x="164771" y="11557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6" name="SMARTInkAnnotation109"/>
          <p:cNvSpPr/>
          <p:nvPr/>
        </p:nvSpPr>
        <p:spPr bwMode="auto">
          <a:xfrm>
            <a:off x="2882609" y="5045273"/>
            <a:ext cx="8940" cy="80369"/>
          </a:xfrm>
          <a:custGeom>
            <a:avLst/>
            <a:gdLst/>
            <a:ahLst/>
            <a:cxnLst/>
            <a:rect l="0" t="0" r="0" b="0"/>
            <a:pathLst>
              <a:path w="8940" h="80369">
                <a:moveTo>
                  <a:pt x="8939" y="80368"/>
                </a:moveTo>
                <a:lnTo>
                  <a:pt x="8939" y="54636"/>
                </a:lnTo>
                <a:lnTo>
                  <a:pt x="7946" y="49323"/>
                </a:lnTo>
                <a:lnTo>
                  <a:pt x="6291" y="43796"/>
                </a:lnTo>
                <a:lnTo>
                  <a:pt x="4193" y="38127"/>
                </a:lnTo>
                <a:lnTo>
                  <a:pt x="2796" y="32363"/>
                </a:lnTo>
                <a:lnTo>
                  <a:pt x="1864" y="26537"/>
                </a:lnTo>
                <a:lnTo>
                  <a:pt x="1243" y="20668"/>
                </a:lnTo>
                <a:lnTo>
                  <a:pt x="828" y="15763"/>
                </a:lnTo>
                <a:lnTo>
                  <a:pt x="552" y="11501"/>
                </a:lnTo>
                <a:lnTo>
                  <a:pt x="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7" name="SMARTInkAnnotation110"/>
          <p:cNvSpPr/>
          <p:nvPr/>
        </p:nvSpPr>
        <p:spPr bwMode="auto">
          <a:xfrm>
            <a:off x="2823828" y="4839890"/>
            <a:ext cx="14090" cy="106999"/>
          </a:xfrm>
          <a:custGeom>
            <a:avLst/>
            <a:gdLst/>
            <a:ahLst/>
            <a:cxnLst/>
            <a:rect l="0" t="0" r="0" b="0"/>
            <a:pathLst>
              <a:path w="14090" h="106999">
                <a:moveTo>
                  <a:pt x="5150" y="0"/>
                </a:moveTo>
                <a:lnTo>
                  <a:pt x="5150" y="4740"/>
                </a:lnTo>
                <a:lnTo>
                  <a:pt x="4157" y="7129"/>
                </a:lnTo>
                <a:lnTo>
                  <a:pt x="2502" y="9714"/>
                </a:lnTo>
                <a:lnTo>
                  <a:pt x="405" y="12429"/>
                </a:lnTo>
                <a:lnTo>
                  <a:pt x="0" y="15231"/>
                </a:lnTo>
                <a:lnTo>
                  <a:pt x="724" y="18092"/>
                </a:lnTo>
                <a:lnTo>
                  <a:pt x="2199" y="20991"/>
                </a:lnTo>
                <a:lnTo>
                  <a:pt x="3183" y="23916"/>
                </a:lnTo>
                <a:lnTo>
                  <a:pt x="3839" y="26858"/>
                </a:lnTo>
                <a:lnTo>
                  <a:pt x="4276" y="29811"/>
                </a:lnTo>
                <a:lnTo>
                  <a:pt x="4567" y="33765"/>
                </a:lnTo>
                <a:lnTo>
                  <a:pt x="4761" y="38385"/>
                </a:lnTo>
                <a:lnTo>
                  <a:pt x="4891" y="43450"/>
                </a:lnTo>
                <a:lnTo>
                  <a:pt x="5971" y="47818"/>
                </a:lnTo>
                <a:lnTo>
                  <a:pt x="7683" y="51723"/>
                </a:lnTo>
                <a:lnTo>
                  <a:pt x="9818" y="55318"/>
                </a:lnTo>
                <a:lnTo>
                  <a:pt x="11242" y="59699"/>
                </a:lnTo>
                <a:lnTo>
                  <a:pt x="12191" y="64604"/>
                </a:lnTo>
                <a:lnTo>
                  <a:pt x="12823" y="69858"/>
                </a:lnTo>
                <a:lnTo>
                  <a:pt x="13245" y="74354"/>
                </a:lnTo>
                <a:lnTo>
                  <a:pt x="13526" y="78342"/>
                </a:lnTo>
                <a:lnTo>
                  <a:pt x="13714" y="81994"/>
                </a:lnTo>
                <a:lnTo>
                  <a:pt x="13922" y="88697"/>
                </a:lnTo>
                <a:lnTo>
                  <a:pt x="14088" y="106998"/>
                </a:lnTo>
                <a:lnTo>
                  <a:pt x="14089" y="8929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8" name="SMARTInkAnnotation111"/>
          <p:cNvSpPr/>
          <p:nvPr/>
        </p:nvSpPr>
        <p:spPr bwMode="auto">
          <a:xfrm>
            <a:off x="2820039" y="4839933"/>
            <a:ext cx="98326" cy="142833"/>
          </a:xfrm>
          <a:custGeom>
            <a:avLst/>
            <a:gdLst/>
            <a:ahLst/>
            <a:cxnLst/>
            <a:rect l="0" t="0" r="0" b="0"/>
            <a:pathLst>
              <a:path w="98326" h="142833">
                <a:moveTo>
                  <a:pt x="0" y="89254"/>
                </a:moveTo>
                <a:lnTo>
                  <a:pt x="4745" y="84514"/>
                </a:lnTo>
                <a:lnTo>
                  <a:pt x="7137" y="83117"/>
                </a:lnTo>
                <a:lnTo>
                  <a:pt x="9723" y="82186"/>
                </a:lnTo>
                <a:lnTo>
                  <a:pt x="12441" y="81565"/>
                </a:lnTo>
                <a:lnTo>
                  <a:pt x="16240" y="80160"/>
                </a:lnTo>
                <a:lnTo>
                  <a:pt x="20758" y="78230"/>
                </a:lnTo>
                <a:lnTo>
                  <a:pt x="31076" y="73440"/>
                </a:lnTo>
                <a:lnTo>
                  <a:pt x="42283" y="68005"/>
                </a:lnTo>
                <a:lnTo>
                  <a:pt x="47059" y="65165"/>
                </a:lnTo>
                <a:lnTo>
                  <a:pt x="51236" y="62280"/>
                </a:lnTo>
                <a:lnTo>
                  <a:pt x="55014" y="59366"/>
                </a:lnTo>
                <a:lnTo>
                  <a:pt x="59519" y="56430"/>
                </a:lnTo>
                <a:lnTo>
                  <a:pt x="64509" y="53481"/>
                </a:lnTo>
                <a:lnTo>
                  <a:pt x="69822" y="50522"/>
                </a:lnTo>
                <a:lnTo>
                  <a:pt x="73364" y="47558"/>
                </a:lnTo>
                <a:lnTo>
                  <a:pt x="75725" y="44590"/>
                </a:lnTo>
                <a:lnTo>
                  <a:pt x="77300" y="41619"/>
                </a:lnTo>
                <a:lnTo>
                  <a:pt x="79342" y="38645"/>
                </a:lnTo>
                <a:lnTo>
                  <a:pt x="81697" y="35671"/>
                </a:lnTo>
                <a:lnTo>
                  <a:pt x="84260" y="32696"/>
                </a:lnTo>
                <a:lnTo>
                  <a:pt x="85969" y="29720"/>
                </a:lnTo>
                <a:lnTo>
                  <a:pt x="87108" y="26745"/>
                </a:lnTo>
                <a:lnTo>
                  <a:pt x="87867" y="23769"/>
                </a:lnTo>
                <a:lnTo>
                  <a:pt x="87381" y="21785"/>
                </a:lnTo>
                <a:lnTo>
                  <a:pt x="86063" y="20461"/>
                </a:lnTo>
                <a:lnTo>
                  <a:pt x="84191" y="19580"/>
                </a:lnTo>
                <a:lnTo>
                  <a:pt x="82943" y="18000"/>
                </a:lnTo>
                <a:lnTo>
                  <a:pt x="82111" y="15954"/>
                </a:lnTo>
                <a:lnTo>
                  <a:pt x="81557" y="13599"/>
                </a:lnTo>
                <a:lnTo>
                  <a:pt x="80194" y="11036"/>
                </a:lnTo>
                <a:lnTo>
                  <a:pt x="78292" y="8335"/>
                </a:lnTo>
                <a:lnTo>
                  <a:pt x="71544" y="0"/>
                </a:lnTo>
                <a:lnTo>
                  <a:pt x="71512" y="12390"/>
                </a:lnTo>
                <a:lnTo>
                  <a:pt x="72504" y="15191"/>
                </a:lnTo>
                <a:lnTo>
                  <a:pt x="74159" y="18050"/>
                </a:lnTo>
                <a:lnTo>
                  <a:pt x="76255" y="20949"/>
                </a:lnTo>
                <a:lnTo>
                  <a:pt x="77653" y="24866"/>
                </a:lnTo>
                <a:lnTo>
                  <a:pt x="78584" y="29461"/>
                </a:lnTo>
                <a:lnTo>
                  <a:pt x="79205" y="34510"/>
                </a:lnTo>
                <a:lnTo>
                  <a:pt x="79619" y="39859"/>
                </a:lnTo>
                <a:lnTo>
                  <a:pt x="79896" y="45410"/>
                </a:lnTo>
                <a:lnTo>
                  <a:pt x="80080" y="51095"/>
                </a:lnTo>
                <a:lnTo>
                  <a:pt x="81195" y="55877"/>
                </a:lnTo>
                <a:lnTo>
                  <a:pt x="82932" y="60057"/>
                </a:lnTo>
                <a:lnTo>
                  <a:pt x="85084" y="63837"/>
                </a:lnTo>
                <a:lnTo>
                  <a:pt x="86518" y="68341"/>
                </a:lnTo>
                <a:lnTo>
                  <a:pt x="87474" y="73327"/>
                </a:lnTo>
                <a:lnTo>
                  <a:pt x="88111" y="78636"/>
                </a:lnTo>
                <a:lnTo>
                  <a:pt x="88536" y="84159"/>
                </a:lnTo>
                <a:lnTo>
                  <a:pt x="88819" y="89827"/>
                </a:lnTo>
                <a:lnTo>
                  <a:pt x="89218" y="104638"/>
                </a:lnTo>
                <a:lnTo>
                  <a:pt x="89274" y="108440"/>
                </a:lnTo>
                <a:lnTo>
                  <a:pt x="90305" y="111966"/>
                </a:lnTo>
                <a:lnTo>
                  <a:pt x="91985" y="115309"/>
                </a:lnTo>
                <a:lnTo>
                  <a:pt x="94098" y="118531"/>
                </a:lnTo>
                <a:lnTo>
                  <a:pt x="95507" y="121671"/>
                </a:lnTo>
                <a:lnTo>
                  <a:pt x="96446" y="124755"/>
                </a:lnTo>
                <a:lnTo>
                  <a:pt x="97954" y="132096"/>
                </a:lnTo>
                <a:lnTo>
                  <a:pt x="98160" y="135745"/>
                </a:lnTo>
                <a:lnTo>
                  <a:pt x="98325" y="14283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19" name="SMARTInkAnnotation112"/>
          <p:cNvSpPr/>
          <p:nvPr/>
        </p:nvSpPr>
        <p:spPr bwMode="auto">
          <a:xfrm>
            <a:off x="2980934" y="5331023"/>
            <a:ext cx="107263" cy="8928"/>
          </a:xfrm>
          <a:custGeom>
            <a:avLst/>
            <a:gdLst/>
            <a:ahLst/>
            <a:cxnLst/>
            <a:rect l="0" t="0" r="0" b="0"/>
            <a:pathLst>
              <a:path w="107263" h="8928">
                <a:moveTo>
                  <a:pt x="0" y="0"/>
                </a:moveTo>
                <a:lnTo>
                  <a:pt x="4745" y="0"/>
                </a:lnTo>
                <a:lnTo>
                  <a:pt x="7136" y="992"/>
                </a:lnTo>
                <a:lnTo>
                  <a:pt x="9723" y="2646"/>
                </a:lnTo>
                <a:lnTo>
                  <a:pt x="12441" y="4740"/>
                </a:lnTo>
                <a:lnTo>
                  <a:pt x="15246" y="6137"/>
                </a:lnTo>
                <a:lnTo>
                  <a:pt x="18109" y="7068"/>
                </a:lnTo>
                <a:lnTo>
                  <a:pt x="21012" y="7689"/>
                </a:lnTo>
                <a:lnTo>
                  <a:pt x="24932" y="8103"/>
                </a:lnTo>
                <a:lnTo>
                  <a:pt x="29533" y="8378"/>
                </a:lnTo>
                <a:lnTo>
                  <a:pt x="39941" y="8685"/>
                </a:lnTo>
                <a:lnTo>
                  <a:pt x="88621" y="8926"/>
                </a:lnTo>
                <a:lnTo>
                  <a:pt x="91856" y="8927"/>
                </a:lnTo>
                <a:lnTo>
                  <a:pt x="95005" y="7936"/>
                </a:lnTo>
                <a:lnTo>
                  <a:pt x="98098" y="6283"/>
                </a:lnTo>
                <a:lnTo>
                  <a:pt x="107262"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0" name="SMARTInkAnnotation113"/>
          <p:cNvSpPr/>
          <p:nvPr/>
        </p:nvSpPr>
        <p:spPr bwMode="auto">
          <a:xfrm>
            <a:off x="3159708" y="5277445"/>
            <a:ext cx="17840" cy="120032"/>
          </a:xfrm>
          <a:custGeom>
            <a:avLst/>
            <a:gdLst/>
            <a:ahLst/>
            <a:cxnLst/>
            <a:rect l="0" t="0" r="0" b="0"/>
            <a:pathLst>
              <a:path w="17840" h="120032">
                <a:moveTo>
                  <a:pt x="8936" y="0"/>
                </a:moveTo>
                <a:lnTo>
                  <a:pt x="1240" y="0"/>
                </a:lnTo>
                <a:lnTo>
                  <a:pt x="825" y="992"/>
                </a:lnTo>
                <a:lnTo>
                  <a:pt x="365" y="4740"/>
                </a:lnTo>
                <a:lnTo>
                  <a:pt x="242" y="7128"/>
                </a:lnTo>
                <a:lnTo>
                  <a:pt x="106" y="12429"/>
                </a:lnTo>
                <a:lnTo>
                  <a:pt x="0" y="52011"/>
                </a:lnTo>
                <a:lnTo>
                  <a:pt x="992" y="56502"/>
                </a:lnTo>
                <a:lnTo>
                  <a:pt x="2647" y="60488"/>
                </a:lnTo>
                <a:lnTo>
                  <a:pt x="4743" y="64138"/>
                </a:lnTo>
                <a:lnTo>
                  <a:pt x="6141" y="68555"/>
                </a:lnTo>
                <a:lnTo>
                  <a:pt x="7072" y="73484"/>
                </a:lnTo>
                <a:lnTo>
                  <a:pt x="7693" y="78755"/>
                </a:lnTo>
                <a:lnTo>
                  <a:pt x="9101" y="83261"/>
                </a:lnTo>
                <a:lnTo>
                  <a:pt x="11032" y="87258"/>
                </a:lnTo>
                <a:lnTo>
                  <a:pt x="13313" y="90914"/>
                </a:lnTo>
                <a:lnTo>
                  <a:pt x="14833" y="94344"/>
                </a:lnTo>
                <a:lnTo>
                  <a:pt x="15847" y="97623"/>
                </a:lnTo>
                <a:lnTo>
                  <a:pt x="16522" y="100800"/>
                </a:lnTo>
                <a:lnTo>
                  <a:pt x="16973" y="103911"/>
                </a:lnTo>
                <a:lnTo>
                  <a:pt x="17274" y="106977"/>
                </a:lnTo>
                <a:lnTo>
                  <a:pt x="17474" y="110014"/>
                </a:lnTo>
                <a:lnTo>
                  <a:pt x="17607" y="113030"/>
                </a:lnTo>
                <a:lnTo>
                  <a:pt x="17795" y="120031"/>
                </a:lnTo>
                <a:lnTo>
                  <a:pt x="17839" y="118501"/>
                </a:lnTo>
                <a:lnTo>
                  <a:pt x="16857" y="117696"/>
                </a:lnTo>
                <a:lnTo>
                  <a:pt x="15210" y="117159"/>
                </a:lnTo>
                <a:lnTo>
                  <a:pt x="8936"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1" name="SMARTInkAnnotation114"/>
          <p:cNvSpPr/>
          <p:nvPr/>
        </p:nvSpPr>
        <p:spPr bwMode="auto">
          <a:xfrm>
            <a:off x="3186521" y="5268515"/>
            <a:ext cx="62571" cy="53579"/>
          </a:xfrm>
          <a:custGeom>
            <a:avLst/>
            <a:gdLst/>
            <a:ahLst/>
            <a:cxnLst/>
            <a:rect l="0" t="0" r="0" b="0"/>
            <a:pathLst>
              <a:path w="62571" h="53579">
                <a:moveTo>
                  <a:pt x="0" y="53578"/>
                </a:moveTo>
                <a:lnTo>
                  <a:pt x="4745" y="53578"/>
                </a:lnTo>
                <a:lnTo>
                  <a:pt x="6143" y="52586"/>
                </a:lnTo>
                <a:lnTo>
                  <a:pt x="7075" y="50933"/>
                </a:lnTo>
                <a:lnTo>
                  <a:pt x="7696" y="48838"/>
                </a:lnTo>
                <a:lnTo>
                  <a:pt x="9103" y="47441"/>
                </a:lnTo>
                <a:lnTo>
                  <a:pt x="11034" y="46510"/>
                </a:lnTo>
                <a:lnTo>
                  <a:pt x="13316" y="45890"/>
                </a:lnTo>
                <a:lnTo>
                  <a:pt x="15829" y="45476"/>
                </a:lnTo>
                <a:lnTo>
                  <a:pt x="18498" y="45200"/>
                </a:lnTo>
                <a:lnTo>
                  <a:pt x="21270" y="45017"/>
                </a:lnTo>
                <a:lnTo>
                  <a:pt x="24112" y="43902"/>
                </a:lnTo>
                <a:lnTo>
                  <a:pt x="27000" y="42166"/>
                </a:lnTo>
                <a:lnTo>
                  <a:pt x="29918" y="40017"/>
                </a:lnTo>
                <a:lnTo>
                  <a:pt x="32856" y="37592"/>
                </a:lnTo>
                <a:lnTo>
                  <a:pt x="35809" y="34984"/>
                </a:lnTo>
                <a:lnTo>
                  <a:pt x="41737" y="29439"/>
                </a:lnTo>
                <a:lnTo>
                  <a:pt x="47683" y="23667"/>
                </a:lnTo>
                <a:lnTo>
                  <a:pt x="49666" y="20740"/>
                </a:lnTo>
                <a:lnTo>
                  <a:pt x="50987" y="17795"/>
                </a:lnTo>
                <a:lnTo>
                  <a:pt x="51869" y="14840"/>
                </a:lnTo>
                <a:lnTo>
                  <a:pt x="53450" y="12870"/>
                </a:lnTo>
                <a:lnTo>
                  <a:pt x="55497" y="11557"/>
                </a:lnTo>
                <a:lnTo>
                  <a:pt x="57854" y="10681"/>
                </a:lnTo>
                <a:lnTo>
                  <a:pt x="59426" y="9105"/>
                </a:lnTo>
                <a:lnTo>
                  <a:pt x="60474" y="7062"/>
                </a:lnTo>
                <a:lnTo>
                  <a:pt x="6257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2" name="SMARTInkAnnotation115"/>
          <p:cNvSpPr/>
          <p:nvPr/>
        </p:nvSpPr>
        <p:spPr bwMode="auto">
          <a:xfrm>
            <a:off x="3240152" y="5250656"/>
            <a:ext cx="26817" cy="160735"/>
          </a:xfrm>
          <a:custGeom>
            <a:avLst/>
            <a:gdLst/>
            <a:ahLst/>
            <a:cxnLst/>
            <a:rect l="0" t="0" r="0" b="0"/>
            <a:pathLst>
              <a:path w="26817" h="160735">
                <a:moveTo>
                  <a:pt x="0" y="0"/>
                </a:moveTo>
                <a:lnTo>
                  <a:pt x="0" y="103826"/>
                </a:lnTo>
                <a:lnTo>
                  <a:pt x="994" y="109898"/>
                </a:lnTo>
                <a:lnTo>
                  <a:pt x="2649" y="115929"/>
                </a:lnTo>
                <a:lnTo>
                  <a:pt x="4746" y="121935"/>
                </a:lnTo>
                <a:lnTo>
                  <a:pt x="7137" y="127922"/>
                </a:lnTo>
                <a:lnTo>
                  <a:pt x="9724" y="133899"/>
                </a:lnTo>
                <a:lnTo>
                  <a:pt x="16267" y="148268"/>
                </a:lnTo>
                <a:lnTo>
                  <a:pt x="16804" y="150439"/>
                </a:lnTo>
                <a:lnTo>
                  <a:pt x="17162" y="152878"/>
                </a:lnTo>
                <a:lnTo>
                  <a:pt x="17400" y="155497"/>
                </a:lnTo>
                <a:lnTo>
                  <a:pt x="18553" y="157243"/>
                </a:lnTo>
                <a:lnTo>
                  <a:pt x="20314" y="158407"/>
                </a:lnTo>
                <a:lnTo>
                  <a:pt x="26816" y="16073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3" name="SMARTInkAnnotation116"/>
          <p:cNvSpPr/>
          <p:nvPr/>
        </p:nvSpPr>
        <p:spPr bwMode="auto">
          <a:xfrm>
            <a:off x="3606634" y="5308019"/>
            <a:ext cx="107263" cy="5146"/>
          </a:xfrm>
          <a:custGeom>
            <a:avLst/>
            <a:gdLst/>
            <a:ahLst/>
            <a:cxnLst/>
            <a:rect l="0" t="0" r="0" b="0"/>
            <a:pathLst>
              <a:path w="107263" h="5146">
                <a:moveTo>
                  <a:pt x="0" y="5145"/>
                </a:moveTo>
                <a:lnTo>
                  <a:pt x="63943" y="5145"/>
                </a:lnTo>
                <a:lnTo>
                  <a:pt x="68451" y="4153"/>
                </a:lnTo>
                <a:lnTo>
                  <a:pt x="73443" y="2499"/>
                </a:lnTo>
                <a:lnTo>
                  <a:pt x="78757" y="405"/>
                </a:lnTo>
                <a:lnTo>
                  <a:pt x="83293" y="0"/>
                </a:lnTo>
                <a:lnTo>
                  <a:pt x="87310" y="723"/>
                </a:lnTo>
                <a:lnTo>
                  <a:pt x="96148" y="4272"/>
                </a:lnTo>
                <a:lnTo>
                  <a:pt x="97867" y="4563"/>
                </a:lnTo>
                <a:lnTo>
                  <a:pt x="100006" y="4757"/>
                </a:lnTo>
                <a:lnTo>
                  <a:pt x="107262" y="51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4" name="SMARTInkAnnotation117"/>
          <p:cNvSpPr/>
          <p:nvPr/>
        </p:nvSpPr>
        <p:spPr bwMode="auto">
          <a:xfrm>
            <a:off x="3624511" y="5241726"/>
            <a:ext cx="17878" cy="107157"/>
          </a:xfrm>
          <a:custGeom>
            <a:avLst/>
            <a:gdLst/>
            <a:ahLst/>
            <a:cxnLst/>
            <a:rect l="0" t="0" r="0" b="0"/>
            <a:pathLst>
              <a:path w="17878" h="107157">
                <a:moveTo>
                  <a:pt x="17877" y="0"/>
                </a:moveTo>
                <a:lnTo>
                  <a:pt x="13132" y="0"/>
                </a:lnTo>
                <a:lnTo>
                  <a:pt x="11734" y="992"/>
                </a:lnTo>
                <a:lnTo>
                  <a:pt x="10802" y="2646"/>
                </a:lnTo>
                <a:lnTo>
                  <a:pt x="10181" y="4740"/>
                </a:lnTo>
                <a:lnTo>
                  <a:pt x="9767" y="7129"/>
                </a:lnTo>
                <a:lnTo>
                  <a:pt x="9491" y="9714"/>
                </a:lnTo>
                <a:lnTo>
                  <a:pt x="9307" y="12429"/>
                </a:lnTo>
                <a:lnTo>
                  <a:pt x="9184" y="15231"/>
                </a:lnTo>
                <a:lnTo>
                  <a:pt x="9047" y="20991"/>
                </a:lnTo>
                <a:lnTo>
                  <a:pt x="8939" y="74047"/>
                </a:lnTo>
                <a:lnTo>
                  <a:pt x="7945" y="77146"/>
                </a:lnTo>
                <a:lnTo>
                  <a:pt x="6290" y="80204"/>
                </a:lnTo>
                <a:lnTo>
                  <a:pt x="4193" y="83235"/>
                </a:lnTo>
                <a:lnTo>
                  <a:pt x="2796" y="86248"/>
                </a:lnTo>
                <a:lnTo>
                  <a:pt x="1864" y="89248"/>
                </a:lnTo>
                <a:lnTo>
                  <a:pt x="1242" y="92241"/>
                </a:lnTo>
                <a:lnTo>
                  <a:pt x="828" y="95229"/>
                </a:lnTo>
                <a:lnTo>
                  <a:pt x="552" y="98212"/>
                </a:lnTo>
                <a:lnTo>
                  <a:pt x="0"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5" name="SMARTInkAnnotation118"/>
          <p:cNvSpPr/>
          <p:nvPr/>
        </p:nvSpPr>
        <p:spPr bwMode="auto">
          <a:xfrm>
            <a:off x="3946299" y="5072062"/>
            <a:ext cx="173595" cy="8931"/>
          </a:xfrm>
          <a:custGeom>
            <a:avLst/>
            <a:gdLst/>
            <a:ahLst/>
            <a:cxnLst/>
            <a:rect l="0" t="0" r="0" b="0"/>
            <a:pathLst>
              <a:path w="173595" h="8931">
                <a:moveTo>
                  <a:pt x="0" y="8930"/>
                </a:moveTo>
                <a:lnTo>
                  <a:pt x="0" y="368"/>
                </a:lnTo>
                <a:lnTo>
                  <a:pt x="5297" y="164"/>
                </a:lnTo>
                <a:lnTo>
                  <a:pt x="173594" y="0"/>
                </a:lnTo>
                <a:lnTo>
                  <a:pt x="169833"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6" name="SMARTInkAnnotation119"/>
          <p:cNvSpPr/>
          <p:nvPr/>
        </p:nvSpPr>
        <p:spPr bwMode="auto">
          <a:xfrm>
            <a:off x="4017808" y="5080992"/>
            <a:ext cx="44694" cy="214313"/>
          </a:xfrm>
          <a:custGeom>
            <a:avLst/>
            <a:gdLst/>
            <a:ahLst/>
            <a:cxnLst/>
            <a:rect l="0" t="0" r="0" b="0"/>
            <a:pathLst>
              <a:path w="44694" h="214313">
                <a:moveTo>
                  <a:pt x="44693" y="0"/>
                </a:moveTo>
                <a:lnTo>
                  <a:pt x="36997" y="0"/>
                </a:lnTo>
                <a:lnTo>
                  <a:pt x="35589" y="992"/>
                </a:lnTo>
                <a:lnTo>
                  <a:pt x="33658" y="2645"/>
                </a:lnTo>
                <a:lnTo>
                  <a:pt x="31377" y="4740"/>
                </a:lnTo>
                <a:lnTo>
                  <a:pt x="29856" y="7129"/>
                </a:lnTo>
                <a:lnTo>
                  <a:pt x="28843" y="9713"/>
                </a:lnTo>
                <a:lnTo>
                  <a:pt x="27716" y="16223"/>
                </a:lnTo>
                <a:lnTo>
                  <a:pt x="27416" y="20738"/>
                </a:lnTo>
                <a:lnTo>
                  <a:pt x="27216" y="25731"/>
                </a:lnTo>
                <a:lnTo>
                  <a:pt x="26934" y="46981"/>
                </a:lnTo>
                <a:lnTo>
                  <a:pt x="26826" y="86003"/>
                </a:lnTo>
                <a:lnTo>
                  <a:pt x="27815" y="93053"/>
                </a:lnTo>
                <a:lnTo>
                  <a:pt x="29468" y="100732"/>
                </a:lnTo>
                <a:lnTo>
                  <a:pt x="31564" y="108826"/>
                </a:lnTo>
                <a:lnTo>
                  <a:pt x="32961" y="116207"/>
                </a:lnTo>
                <a:lnTo>
                  <a:pt x="33891" y="123112"/>
                </a:lnTo>
                <a:lnTo>
                  <a:pt x="34512" y="129700"/>
                </a:lnTo>
                <a:lnTo>
                  <a:pt x="35919" y="136075"/>
                </a:lnTo>
                <a:lnTo>
                  <a:pt x="37851" y="142311"/>
                </a:lnTo>
                <a:lnTo>
                  <a:pt x="40131" y="148452"/>
                </a:lnTo>
                <a:lnTo>
                  <a:pt x="41652" y="154530"/>
                </a:lnTo>
                <a:lnTo>
                  <a:pt x="42665" y="160567"/>
                </a:lnTo>
                <a:lnTo>
                  <a:pt x="43341" y="166576"/>
                </a:lnTo>
                <a:lnTo>
                  <a:pt x="43791" y="171574"/>
                </a:lnTo>
                <a:lnTo>
                  <a:pt x="44092" y="175898"/>
                </a:lnTo>
                <a:lnTo>
                  <a:pt x="44292" y="179773"/>
                </a:lnTo>
                <a:lnTo>
                  <a:pt x="43432" y="183349"/>
                </a:lnTo>
                <a:lnTo>
                  <a:pt x="41866" y="186724"/>
                </a:lnTo>
                <a:lnTo>
                  <a:pt x="39828" y="189967"/>
                </a:lnTo>
                <a:lnTo>
                  <a:pt x="38470" y="193121"/>
                </a:lnTo>
                <a:lnTo>
                  <a:pt x="37565" y="196216"/>
                </a:lnTo>
                <a:lnTo>
                  <a:pt x="36961" y="199272"/>
                </a:lnTo>
                <a:lnTo>
                  <a:pt x="35566" y="202301"/>
                </a:lnTo>
                <a:lnTo>
                  <a:pt x="33642" y="205312"/>
                </a:lnTo>
                <a:lnTo>
                  <a:pt x="28164" y="212534"/>
                </a:lnTo>
                <a:lnTo>
                  <a:pt x="26721" y="213127"/>
                </a:lnTo>
                <a:lnTo>
                  <a:pt x="24766" y="213522"/>
                </a:lnTo>
                <a:lnTo>
                  <a:pt x="22470" y="213785"/>
                </a:lnTo>
                <a:lnTo>
                  <a:pt x="19946" y="213961"/>
                </a:lnTo>
                <a:lnTo>
                  <a:pt x="17270" y="214078"/>
                </a:lnTo>
                <a:lnTo>
                  <a:pt x="11648" y="214208"/>
                </a:lnTo>
                <a:lnTo>
                  <a:pt x="0" y="21431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7" name="SMARTInkAnnotation120"/>
          <p:cNvSpPr/>
          <p:nvPr/>
        </p:nvSpPr>
        <p:spPr bwMode="auto">
          <a:xfrm>
            <a:off x="3973115" y="5313164"/>
            <a:ext cx="134080" cy="17860"/>
          </a:xfrm>
          <a:custGeom>
            <a:avLst/>
            <a:gdLst/>
            <a:ahLst/>
            <a:cxnLst/>
            <a:rect l="0" t="0" r="0" b="0"/>
            <a:pathLst>
              <a:path w="134080" h="17860">
                <a:moveTo>
                  <a:pt x="0" y="17859"/>
                </a:moveTo>
                <a:lnTo>
                  <a:pt x="42360" y="17859"/>
                </a:lnTo>
                <a:lnTo>
                  <a:pt x="48103" y="16868"/>
                </a:lnTo>
                <a:lnTo>
                  <a:pt x="53919" y="15213"/>
                </a:lnTo>
                <a:lnTo>
                  <a:pt x="59782" y="13119"/>
                </a:lnTo>
                <a:lnTo>
                  <a:pt x="65677" y="11722"/>
                </a:lnTo>
                <a:lnTo>
                  <a:pt x="71594" y="10792"/>
                </a:lnTo>
                <a:lnTo>
                  <a:pt x="77524" y="10171"/>
                </a:lnTo>
                <a:lnTo>
                  <a:pt x="84458" y="8765"/>
                </a:lnTo>
                <a:lnTo>
                  <a:pt x="92059" y="6835"/>
                </a:lnTo>
                <a:lnTo>
                  <a:pt x="100107" y="4557"/>
                </a:lnTo>
                <a:lnTo>
                  <a:pt x="106465" y="3038"/>
                </a:lnTo>
                <a:lnTo>
                  <a:pt x="111697" y="2025"/>
                </a:lnTo>
                <a:lnTo>
                  <a:pt x="116178" y="1350"/>
                </a:lnTo>
                <a:lnTo>
                  <a:pt x="120159" y="900"/>
                </a:lnTo>
                <a:lnTo>
                  <a:pt x="123806" y="600"/>
                </a:lnTo>
                <a:lnTo>
                  <a:pt x="134079"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8" name="SMARTInkAnnotation121"/>
          <p:cNvSpPr/>
          <p:nvPr/>
        </p:nvSpPr>
        <p:spPr bwMode="auto">
          <a:xfrm>
            <a:off x="4205518" y="5232797"/>
            <a:ext cx="89387" cy="13830"/>
          </a:xfrm>
          <a:custGeom>
            <a:avLst/>
            <a:gdLst/>
            <a:ahLst/>
            <a:cxnLst/>
            <a:rect l="0" t="0" r="0" b="0"/>
            <a:pathLst>
              <a:path w="89387" h="13830">
                <a:moveTo>
                  <a:pt x="0" y="0"/>
                </a:moveTo>
                <a:lnTo>
                  <a:pt x="0" y="4740"/>
                </a:lnTo>
                <a:lnTo>
                  <a:pt x="993" y="6137"/>
                </a:lnTo>
                <a:lnTo>
                  <a:pt x="2648" y="7068"/>
                </a:lnTo>
                <a:lnTo>
                  <a:pt x="4745" y="7688"/>
                </a:lnTo>
                <a:lnTo>
                  <a:pt x="6143" y="9094"/>
                </a:lnTo>
                <a:lnTo>
                  <a:pt x="7075" y="11024"/>
                </a:lnTo>
                <a:lnTo>
                  <a:pt x="7696" y="13302"/>
                </a:lnTo>
                <a:lnTo>
                  <a:pt x="10096" y="13829"/>
                </a:lnTo>
                <a:lnTo>
                  <a:pt x="13683" y="13187"/>
                </a:lnTo>
                <a:lnTo>
                  <a:pt x="18061" y="11768"/>
                </a:lnTo>
                <a:lnTo>
                  <a:pt x="22965" y="10822"/>
                </a:lnTo>
                <a:lnTo>
                  <a:pt x="28222" y="10191"/>
                </a:lnTo>
                <a:lnTo>
                  <a:pt x="33712" y="9770"/>
                </a:lnTo>
                <a:lnTo>
                  <a:pt x="39358" y="8498"/>
                </a:lnTo>
                <a:lnTo>
                  <a:pt x="45109" y="6657"/>
                </a:lnTo>
                <a:lnTo>
                  <a:pt x="50929" y="4437"/>
                </a:lnTo>
                <a:lnTo>
                  <a:pt x="56796" y="2958"/>
                </a:lnTo>
                <a:lnTo>
                  <a:pt x="62694" y="1973"/>
                </a:lnTo>
                <a:lnTo>
                  <a:pt x="68612" y="1315"/>
                </a:lnTo>
                <a:lnTo>
                  <a:pt x="73550" y="877"/>
                </a:lnTo>
                <a:lnTo>
                  <a:pt x="77835" y="585"/>
                </a:lnTo>
                <a:lnTo>
                  <a:pt x="8938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29" name="SMARTInkAnnotation122"/>
          <p:cNvSpPr/>
          <p:nvPr/>
        </p:nvSpPr>
        <p:spPr bwMode="auto">
          <a:xfrm>
            <a:off x="4331900" y="5063132"/>
            <a:ext cx="168592" cy="35720"/>
          </a:xfrm>
          <a:custGeom>
            <a:avLst/>
            <a:gdLst/>
            <a:ahLst/>
            <a:cxnLst/>
            <a:rect l="0" t="0" r="0" b="0"/>
            <a:pathLst>
              <a:path w="168592" h="35720">
                <a:moveTo>
                  <a:pt x="7696" y="35719"/>
                </a:moveTo>
                <a:lnTo>
                  <a:pt x="0" y="35719"/>
                </a:lnTo>
                <a:lnTo>
                  <a:pt x="62391" y="35719"/>
                </a:lnTo>
                <a:lnTo>
                  <a:pt x="70975" y="34727"/>
                </a:lnTo>
                <a:lnTo>
                  <a:pt x="79678" y="33073"/>
                </a:lnTo>
                <a:lnTo>
                  <a:pt x="88458" y="30979"/>
                </a:lnTo>
                <a:lnTo>
                  <a:pt x="97292" y="28590"/>
                </a:lnTo>
                <a:lnTo>
                  <a:pt x="115053" y="23290"/>
                </a:lnTo>
                <a:lnTo>
                  <a:pt x="122967" y="21480"/>
                </a:lnTo>
                <a:lnTo>
                  <a:pt x="130229" y="20273"/>
                </a:lnTo>
                <a:lnTo>
                  <a:pt x="137057" y="19469"/>
                </a:lnTo>
                <a:lnTo>
                  <a:pt x="142602" y="17941"/>
                </a:lnTo>
                <a:lnTo>
                  <a:pt x="147293" y="15929"/>
                </a:lnTo>
                <a:lnTo>
                  <a:pt x="151412" y="13596"/>
                </a:lnTo>
                <a:lnTo>
                  <a:pt x="155152" y="11048"/>
                </a:lnTo>
                <a:lnTo>
                  <a:pt x="158639" y="8358"/>
                </a:lnTo>
                <a:lnTo>
                  <a:pt x="168591"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0" name="SMARTInkAnnotation123"/>
          <p:cNvSpPr/>
          <p:nvPr/>
        </p:nvSpPr>
        <p:spPr bwMode="auto">
          <a:xfrm>
            <a:off x="4446859" y="5125641"/>
            <a:ext cx="8940" cy="178594"/>
          </a:xfrm>
          <a:custGeom>
            <a:avLst/>
            <a:gdLst/>
            <a:ahLst/>
            <a:cxnLst/>
            <a:rect l="0" t="0" r="0" b="0"/>
            <a:pathLst>
              <a:path w="8940" h="178594">
                <a:moveTo>
                  <a:pt x="0" y="0"/>
                </a:moveTo>
                <a:lnTo>
                  <a:pt x="0" y="129731"/>
                </a:lnTo>
                <a:lnTo>
                  <a:pt x="993" y="135104"/>
                </a:lnTo>
                <a:lnTo>
                  <a:pt x="2648" y="139679"/>
                </a:lnTo>
                <a:lnTo>
                  <a:pt x="4746" y="143721"/>
                </a:lnTo>
                <a:lnTo>
                  <a:pt x="6143" y="148399"/>
                </a:lnTo>
                <a:lnTo>
                  <a:pt x="7075" y="153503"/>
                </a:lnTo>
                <a:lnTo>
                  <a:pt x="7697" y="158890"/>
                </a:lnTo>
                <a:lnTo>
                  <a:pt x="8111" y="163473"/>
                </a:lnTo>
                <a:lnTo>
                  <a:pt x="8387" y="167521"/>
                </a:lnTo>
                <a:lnTo>
                  <a:pt x="8939" y="17859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1" name="SMARTInkAnnotation124"/>
          <p:cNvSpPr/>
          <p:nvPr/>
        </p:nvSpPr>
        <p:spPr bwMode="auto">
          <a:xfrm>
            <a:off x="4384289" y="5295304"/>
            <a:ext cx="114757" cy="35720"/>
          </a:xfrm>
          <a:custGeom>
            <a:avLst/>
            <a:gdLst/>
            <a:ahLst/>
            <a:cxnLst/>
            <a:rect l="0" t="0" r="0" b="0"/>
            <a:pathLst>
              <a:path w="114757" h="35720">
                <a:moveTo>
                  <a:pt x="0" y="35719"/>
                </a:moveTo>
                <a:lnTo>
                  <a:pt x="4745" y="30979"/>
                </a:lnTo>
                <a:lnTo>
                  <a:pt x="7136" y="29582"/>
                </a:lnTo>
                <a:lnTo>
                  <a:pt x="9723" y="28652"/>
                </a:lnTo>
                <a:lnTo>
                  <a:pt x="12441" y="28031"/>
                </a:lnTo>
                <a:lnTo>
                  <a:pt x="16240" y="27617"/>
                </a:lnTo>
                <a:lnTo>
                  <a:pt x="20759" y="27341"/>
                </a:lnTo>
                <a:lnTo>
                  <a:pt x="25757" y="27157"/>
                </a:lnTo>
                <a:lnTo>
                  <a:pt x="47028" y="26899"/>
                </a:lnTo>
                <a:lnTo>
                  <a:pt x="114756" y="26789"/>
                </a:lnTo>
                <a:lnTo>
                  <a:pt x="111028" y="26789"/>
                </a:lnTo>
                <a:lnTo>
                  <a:pt x="107787" y="24805"/>
                </a:lnTo>
                <a:lnTo>
                  <a:pt x="103640" y="21498"/>
                </a:lnTo>
                <a:lnTo>
                  <a:pt x="98888" y="17308"/>
                </a:lnTo>
                <a:lnTo>
                  <a:pt x="93734" y="13523"/>
                </a:lnTo>
                <a:lnTo>
                  <a:pt x="88312" y="10008"/>
                </a:lnTo>
                <a:lnTo>
                  <a:pt x="71509"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2" name="SMARTInkAnnotation125"/>
          <p:cNvSpPr/>
          <p:nvPr/>
        </p:nvSpPr>
        <p:spPr bwMode="auto">
          <a:xfrm>
            <a:off x="3883729" y="5331023"/>
            <a:ext cx="169834" cy="17860"/>
          </a:xfrm>
          <a:custGeom>
            <a:avLst/>
            <a:gdLst/>
            <a:ahLst/>
            <a:cxnLst/>
            <a:rect l="0" t="0" r="0" b="0"/>
            <a:pathLst>
              <a:path w="169834" h="17860">
                <a:moveTo>
                  <a:pt x="0" y="17859"/>
                </a:moveTo>
                <a:lnTo>
                  <a:pt x="76946" y="17859"/>
                </a:lnTo>
                <a:lnTo>
                  <a:pt x="87052" y="16868"/>
                </a:lnTo>
                <a:lnTo>
                  <a:pt x="96769" y="15214"/>
                </a:lnTo>
                <a:lnTo>
                  <a:pt x="106226" y="13119"/>
                </a:lnTo>
                <a:lnTo>
                  <a:pt x="115510" y="11722"/>
                </a:lnTo>
                <a:lnTo>
                  <a:pt x="124679" y="10792"/>
                </a:lnTo>
                <a:lnTo>
                  <a:pt x="133771" y="10171"/>
                </a:lnTo>
                <a:lnTo>
                  <a:pt x="140826" y="8765"/>
                </a:lnTo>
                <a:lnTo>
                  <a:pt x="146523" y="6835"/>
                </a:lnTo>
                <a:lnTo>
                  <a:pt x="151313" y="4557"/>
                </a:lnTo>
                <a:lnTo>
                  <a:pt x="155500" y="3038"/>
                </a:lnTo>
                <a:lnTo>
                  <a:pt x="159285" y="2025"/>
                </a:lnTo>
                <a:lnTo>
                  <a:pt x="169833"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3" name="SMARTInkAnnotation126"/>
          <p:cNvSpPr/>
          <p:nvPr/>
        </p:nvSpPr>
        <p:spPr bwMode="auto">
          <a:xfrm>
            <a:off x="4718806" y="5161359"/>
            <a:ext cx="281140" cy="17859"/>
          </a:xfrm>
          <a:custGeom>
            <a:avLst/>
            <a:gdLst/>
            <a:ahLst/>
            <a:cxnLst/>
            <a:rect l="0" t="0" r="0" b="0"/>
            <a:pathLst>
              <a:path w="281140" h="17859">
                <a:moveTo>
                  <a:pt x="5149" y="8930"/>
                </a:moveTo>
                <a:lnTo>
                  <a:pt x="0" y="8930"/>
                </a:lnTo>
                <a:lnTo>
                  <a:pt x="2198" y="8930"/>
                </a:lnTo>
                <a:lnTo>
                  <a:pt x="3182" y="9922"/>
                </a:lnTo>
                <a:lnTo>
                  <a:pt x="3838" y="11576"/>
                </a:lnTo>
                <a:lnTo>
                  <a:pt x="4275" y="13670"/>
                </a:lnTo>
                <a:lnTo>
                  <a:pt x="6553" y="15067"/>
                </a:lnTo>
                <a:lnTo>
                  <a:pt x="10057" y="15998"/>
                </a:lnTo>
                <a:lnTo>
                  <a:pt x="14381" y="16618"/>
                </a:lnTo>
                <a:lnTo>
                  <a:pt x="19249" y="17032"/>
                </a:lnTo>
                <a:lnTo>
                  <a:pt x="24481" y="17308"/>
                </a:lnTo>
                <a:lnTo>
                  <a:pt x="29955" y="17492"/>
                </a:lnTo>
                <a:lnTo>
                  <a:pt x="78355" y="17811"/>
                </a:lnTo>
                <a:lnTo>
                  <a:pt x="195868" y="17858"/>
                </a:lnTo>
                <a:lnTo>
                  <a:pt x="206783" y="16866"/>
                </a:lnTo>
                <a:lnTo>
                  <a:pt x="217040" y="15213"/>
                </a:lnTo>
                <a:lnTo>
                  <a:pt x="226857" y="13119"/>
                </a:lnTo>
                <a:lnTo>
                  <a:pt x="235388" y="11722"/>
                </a:lnTo>
                <a:lnTo>
                  <a:pt x="243062" y="10791"/>
                </a:lnTo>
                <a:lnTo>
                  <a:pt x="250163" y="10171"/>
                </a:lnTo>
                <a:lnTo>
                  <a:pt x="256885" y="9757"/>
                </a:lnTo>
                <a:lnTo>
                  <a:pt x="278513" y="9038"/>
                </a:lnTo>
                <a:lnTo>
                  <a:pt x="279757" y="8011"/>
                </a:lnTo>
                <a:lnTo>
                  <a:pt x="280586" y="6333"/>
                </a:lnTo>
                <a:lnTo>
                  <a:pt x="281139" y="4222"/>
                </a:lnTo>
                <a:lnTo>
                  <a:pt x="280514" y="2814"/>
                </a:lnTo>
                <a:lnTo>
                  <a:pt x="279104" y="1877"/>
                </a:lnTo>
                <a:lnTo>
                  <a:pt x="27330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4" name="SMARTInkAnnotation127"/>
          <p:cNvSpPr/>
          <p:nvPr/>
        </p:nvSpPr>
        <p:spPr bwMode="auto">
          <a:xfrm>
            <a:off x="4858402" y="5080992"/>
            <a:ext cx="199457" cy="223160"/>
          </a:xfrm>
          <a:custGeom>
            <a:avLst/>
            <a:gdLst/>
            <a:ahLst/>
            <a:cxnLst/>
            <a:rect l="0" t="0" r="0" b="0"/>
            <a:pathLst>
              <a:path w="199457" h="223160">
                <a:moveTo>
                  <a:pt x="8570" y="0"/>
                </a:moveTo>
                <a:lnTo>
                  <a:pt x="3826" y="0"/>
                </a:lnTo>
                <a:lnTo>
                  <a:pt x="2428" y="992"/>
                </a:lnTo>
                <a:lnTo>
                  <a:pt x="1495" y="2645"/>
                </a:lnTo>
                <a:lnTo>
                  <a:pt x="0" y="7689"/>
                </a:lnTo>
                <a:lnTo>
                  <a:pt x="2444" y="11024"/>
                </a:lnTo>
                <a:lnTo>
                  <a:pt x="4486" y="13302"/>
                </a:lnTo>
                <a:lnTo>
                  <a:pt x="7834" y="15814"/>
                </a:lnTo>
                <a:lnTo>
                  <a:pt x="12052" y="18480"/>
                </a:lnTo>
                <a:lnTo>
                  <a:pt x="16850" y="21249"/>
                </a:lnTo>
                <a:lnTo>
                  <a:pt x="23029" y="24088"/>
                </a:lnTo>
                <a:lnTo>
                  <a:pt x="30128" y="26973"/>
                </a:lnTo>
                <a:lnTo>
                  <a:pt x="37840" y="29888"/>
                </a:lnTo>
                <a:lnTo>
                  <a:pt x="46954" y="32824"/>
                </a:lnTo>
                <a:lnTo>
                  <a:pt x="57002" y="35773"/>
                </a:lnTo>
                <a:lnTo>
                  <a:pt x="67674" y="38731"/>
                </a:lnTo>
                <a:lnTo>
                  <a:pt x="78761" y="42688"/>
                </a:lnTo>
                <a:lnTo>
                  <a:pt x="90125" y="47310"/>
                </a:lnTo>
                <a:lnTo>
                  <a:pt x="101674" y="52376"/>
                </a:lnTo>
                <a:lnTo>
                  <a:pt x="125100" y="63296"/>
                </a:lnTo>
                <a:lnTo>
                  <a:pt x="136909" y="68986"/>
                </a:lnTo>
                <a:lnTo>
                  <a:pt x="147761" y="74764"/>
                </a:lnTo>
                <a:lnTo>
                  <a:pt x="157975" y="80600"/>
                </a:lnTo>
                <a:lnTo>
                  <a:pt x="167764" y="86475"/>
                </a:lnTo>
                <a:lnTo>
                  <a:pt x="175283" y="92377"/>
                </a:lnTo>
                <a:lnTo>
                  <a:pt x="181289" y="98296"/>
                </a:lnTo>
                <a:lnTo>
                  <a:pt x="186286" y="104225"/>
                </a:lnTo>
                <a:lnTo>
                  <a:pt x="190611" y="110164"/>
                </a:lnTo>
                <a:lnTo>
                  <a:pt x="194487" y="116106"/>
                </a:lnTo>
                <a:lnTo>
                  <a:pt x="198064" y="122053"/>
                </a:lnTo>
                <a:lnTo>
                  <a:pt x="199456" y="128993"/>
                </a:lnTo>
                <a:lnTo>
                  <a:pt x="199391" y="136597"/>
                </a:lnTo>
                <a:lnTo>
                  <a:pt x="198354" y="144643"/>
                </a:lnTo>
                <a:lnTo>
                  <a:pt x="195676" y="151991"/>
                </a:lnTo>
                <a:lnTo>
                  <a:pt x="191905" y="158874"/>
                </a:lnTo>
                <a:lnTo>
                  <a:pt x="187404" y="165448"/>
                </a:lnTo>
                <a:lnTo>
                  <a:pt x="182418" y="171814"/>
                </a:lnTo>
                <a:lnTo>
                  <a:pt x="177107" y="178042"/>
                </a:lnTo>
                <a:lnTo>
                  <a:pt x="171580" y="184179"/>
                </a:lnTo>
                <a:lnTo>
                  <a:pt x="165909" y="189263"/>
                </a:lnTo>
                <a:lnTo>
                  <a:pt x="160142" y="193644"/>
                </a:lnTo>
                <a:lnTo>
                  <a:pt x="131869" y="212544"/>
                </a:lnTo>
                <a:lnTo>
                  <a:pt x="124537" y="216110"/>
                </a:lnTo>
                <a:lnTo>
                  <a:pt x="117664" y="218487"/>
                </a:lnTo>
                <a:lnTo>
                  <a:pt x="111094" y="220072"/>
                </a:lnTo>
                <a:lnTo>
                  <a:pt x="105722" y="221128"/>
                </a:lnTo>
                <a:lnTo>
                  <a:pt x="101147" y="221833"/>
                </a:lnTo>
                <a:lnTo>
                  <a:pt x="89727" y="223159"/>
                </a:lnTo>
                <a:lnTo>
                  <a:pt x="91982" y="220559"/>
                </a:lnTo>
                <a:lnTo>
                  <a:pt x="97956" y="21431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5" name="SMARTInkAnnotation128"/>
          <p:cNvSpPr/>
          <p:nvPr/>
        </p:nvSpPr>
        <p:spPr bwMode="auto">
          <a:xfrm>
            <a:off x="2221223" y="5081001"/>
            <a:ext cx="491406" cy="526807"/>
          </a:xfrm>
          <a:custGeom>
            <a:avLst/>
            <a:gdLst/>
            <a:ahLst/>
            <a:cxnLst/>
            <a:rect l="0" t="0" r="0" b="0"/>
            <a:pathLst>
              <a:path w="491406" h="526807">
                <a:moveTo>
                  <a:pt x="312782" y="35709"/>
                </a:moveTo>
                <a:lnTo>
                  <a:pt x="308037" y="35709"/>
                </a:lnTo>
                <a:lnTo>
                  <a:pt x="306639" y="34718"/>
                </a:lnTo>
                <a:lnTo>
                  <a:pt x="305707" y="33064"/>
                </a:lnTo>
                <a:lnTo>
                  <a:pt x="305086" y="30969"/>
                </a:lnTo>
                <a:lnTo>
                  <a:pt x="303678" y="29572"/>
                </a:lnTo>
                <a:lnTo>
                  <a:pt x="301747" y="28641"/>
                </a:lnTo>
                <a:lnTo>
                  <a:pt x="299466" y="28021"/>
                </a:lnTo>
                <a:lnTo>
                  <a:pt x="294284" y="24685"/>
                </a:lnTo>
                <a:lnTo>
                  <a:pt x="291511" y="22407"/>
                </a:lnTo>
                <a:lnTo>
                  <a:pt x="288670" y="20888"/>
                </a:lnTo>
                <a:lnTo>
                  <a:pt x="279925" y="17758"/>
                </a:lnTo>
                <a:lnTo>
                  <a:pt x="271044" y="11979"/>
                </a:lnTo>
                <a:lnTo>
                  <a:pt x="265099" y="10280"/>
                </a:lnTo>
                <a:lnTo>
                  <a:pt x="251423" y="9323"/>
                </a:lnTo>
                <a:lnTo>
                  <a:pt x="247046" y="8196"/>
                </a:lnTo>
                <a:lnTo>
                  <a:pt x="235149" y="2863"/>
                </a:lnTo>
                <a:lnTo>
                  <a:pt x="220478" y="842"/>
                </a:lnTo>
                <a:lnTo>
                  <a:pt x="208406" y="243"/>
                </a:lnTo>
                <a:lnTo>
                  <a:pt x="180872" y="0"/>
                </a:lnTo>
                <a:lnTo>
                  <a:pt x="177019" y="2641"/>
                </a:lnTo>
                <a:lnTo>
                  <a:pt x="174601" y="4734"/>
                </a:lnTo>
                <a:lnTo>
                  <a:pt x="171996" y="6130"/>
                </a:lnTo>
                <a:lnTo>
                  <a:pt x="158030" y="11015"/>
                </a:lnTo>
                <a:lnTo>
                  <a:pt x="148658" y="15804"/>
                </a:lnTo>
                <a:lnTo>
                  <a:pt x="134550" y="26964"/>
                </a:lnTo>
                <a:lnTo>
                  <a:pt x="122199" y="38722"/>
                </a:lnTo>
                <a:lnTo>
                  <a:pt x="104225" y="56548"/>
                </a:lnTo>
                <a:lnTo>
                  <a:pt x="95279" y="70216"/>
                </a:lnTo>
                <a:lnTo>
                  <a:pt x="83359" y="86476"/>
                </a:lnTo>
                <a:lnTo>
                  <a:pt x="77400" y="96637"/>
                </a:lnTo>
                <a:lnTo>
                  <a:pt x="68792" y="105121"/>
                </a:lnTo>
                <a:lnTo>
                  <a:pt x="63716" y="108773"/>
                </a:lnTo>
                <a:lnTo>
                  <a:pt x="55427" y="118123"/>
                </a:lnTo>
                <a:lnTo>
                  <a:pt x="49426" y="127900"/>
                </a:lnTo>
                <a:lnTo>
                  <a:pt x="46759" y="135553"/>
                </a:lnTo>
                <a:lnTo>
                  <a:pt x="40276" y="144907"/>
                </a:lnTo>
                <a:lnTo>
                  <a:pt x="35767" y="150180"/>
                </a:lnTo>
                <a:lnTo>
                  <a:pt x="32760" y="155679"/>
                </a:lnTo>
                <a:lnTo>
                  <a:pt x="29420" y="167082"/>
                </a:lnTo>
                <a:lnTo>
                  <a:pt x="25287" y="178763"/>
                </a:lnTo>
                <a:lnTo>
                  <a:pt x="20139" y="190571"/>
                </a:lnTo>
                <a:lnTo>
                  <a:pt x="14541" y="202433"/>
                </a:lnTo>
                <a:lnTo>
                  <a:pt x="8743" y="216965"/>
                </a:lnTo>
                <a:lnTo>
                  <a:pt x="3847" y="231361"/>
                </a:lnTo>
                <a:lnTo>
                  <a:pt x="1672" y="241067"/>
                </a:lnTo>
                <a:lnTo>
                  <a:pt x="706" y="253979"/>
                </a:lnTo>
                <a:lnTo>
                  <a:pt x="276" y="268648"/>
                </a:lnTo>
                <a:lnTo>
                  <a:pt x="0" y="296880"/>
                </a:lnTo>
                <a:lnTo>
                  <a:pt x="955" y="312520"/>
                </a:lnTo>
                <a:lnTo>
                  <a:pt x="4691" y="326085"/>
                </a:lnTo>
                <a:lnTo>
                  <a:pt x="7013" y="338729"/>
                </a:lnTo>
                <a:lnTo>
                  <a:pt x="9038" y="350963"/>
                </a:lnTo>
                <a:lnTo>
                  <a:pt x="13249" y="363015"/>
                </a:lnTo>
                <a:lnTo>
                  <a:pt x="18431" y="374986"/>
                </a:lnTo>
                <a:lnTo>
                  <a:pt x="24044" y="386921"/>
                </a:lnTo>
                <a:lnTo>
                  <a:pt x="56546" y="452428"/>
                </a:lnTo>
                <a:lnTo>
                  <a:pt x="60518" y="457389"/>
                </a:lnTo>
                <a:lnTo>
                  <a:pt x="74605" y="470104"/>
                </a:lnTo>
                <a:lnTo>
                  <a:pt x="85510" y="485006"/>
                </a:lnTo>
                <a:lnTo>
                  <a:pt x="91929" y="492704"/>
                </a:lnTo>
                <a:lnTo>
                  <a:pt x="105872" y="502616"/>
                </a:lnTo>
                <a:lnTo>
                  <a:pt x="116870" y="508799"/>
                </a:lnTo>
                <a:lnTo>
                  <a:pt x="122583" y="511837"/>
                </a:lnTo>
                <a:lnTo>
                  <a:pt x="134229" y="515212"/>
                </a:lnTo>
                <a:lnTo>
                  <a:pt x="147019" y="517704"/>
                </a:lnTo>
                <a:lnTo>
                  <a:pt x="154601" y="519759"/>
                </a:lnTo>
                <a:lnTo>
                  <a:pt x="162635" y="522120"/>
                </a:lnTo>
                <a:lnTo>
                  <a:pt x="176859" y="524744"/>
                </a:lnTo>
                <a:lnTo>
                  <a:pt x="189802" y="525910"/>
                </a:lnTo>
                <a:lnTo>
                  <a:pt x="202175" y="526428"/>
                </a:lnTo>
                <a:lnTo>
                  <a:pt x="232447" y="526760"/>
                </a:lnTo>
                <a:lnTo>
                  <a:pt x="245958" y="526806"/>
                </a:lnTo>
                <a:lnTo>
                  <a:pt x="261233" y="524180"/>
                </a:lnTo>
                <a:lnTo>
                  <a:pt x="269477" y="522091"/>
                </a:lnTo>
                <a:lnTo>
                  <a:pt x="283935" y="519769"/>
                </a:lnTo>
                <a:lnTo>
                  <a:pt x="297974" y="518738"/>
                </a:lnTo>
                <a:lnTo>
                  <a:pt x="314146" y="518280"/>
                </a:lnTo>
                <a:lnTo>
                  <a:pt x="328617" y="515429"/>
                </a:lnTo>
                <a:lnTo>
                  <a:pt x="341670" y="510856"/>
                </a:lnTo>
                <a:lnTo>
                  <a:pt x="354092" y="505516"/>
                </a:lnTo>
                <a:lnTo>
                  <a:pt x="368883" y="497190"/>
                </a:lnTo>
                <a:lnTo>
                  <a:pt x="376998" y="492191"/>
                </a:lnTo>
                <a:lnTo>
                  <a:pt x="391312" y="483991"/>
                </a:lnTo>
                <a:lnTo>
                  <a:pt x="404295" y="476048"/>
                </a:lnTo>
                <a:lnTo>
                  <a:pt x="416686" y="465902"/>
                </a:lnTo>
                <a:lnTo>
                  <a:pt x="428815" y="454779"/>
                </a:lnTo>
                <a:lnTo>
                  <a:pt x="448041" y="436209"/>
                </a:lnTo>
                <a:lnTo>
                  <a:pt x="457648" y="424053"/>
                </a:lnTo>
                <a:lnTo>
                  <a:pt x="462991" y="416644"/>
                </a:lnTo>
                <a:lnTo>
                  <a:pt x="468927" y="403121"/>
                </a:lnTo>
                <a:lnTo>
                  <a:pt x="472559" y="389503"/>
                </a:lnTo>
                <a:lnTo>
                  <a:pt x="477483" y="373530"/>
                </a:lnTo>
                <a:lnTo>
                  <a:pt x="485840" y="347802"/>
                </a:lnTo>
                <a:lnTo>
                  <a:pt x="487744" y="338029"/>
                </a:lnTo>
                <a:lnTo>
                  <a:pt x="489014" y="327545"/>
                </a:lnTo>
                <a:lnTo>
                  <a:pt x="489860" y="316587"/>
                </a:lnTo>
                <a:lnTo>
                  <a:pt x="490425" y="305313"/>
                </a:lnTo>
                <a:lnTo>
                  <a:pt x="491052" y="282203"/>
                </a:lnTo>
                <a:lnTo>
                  <a:pt x="491405" y="246879"/>
                </a:lnTo>
                <a:lnTo>
                  <a:pt x="490461" y="236020"/>
                </a:lnTo>
                <a:lnTo>
                  <a:pt x="488839" y="225804"/>
                </a:lnTo>
                <a:lnTo>
                  <a:pt x="484388" y="205524"/>
                </a:lnTo>
                <a:lnTo>
                  <a:pt x="479099" y="183281"/>
                </a:lnTo>
                <a:lnTo>
                  <a:pt x="476298" y="173779"/>
                </a:lnTo>
                <a:lnTo>
                  <a:pt x="470538" y="157928"/>
                </a:lnTo>
                <a:lnTo>
                  <a:pt x="462018" y="141622"/>
                </a:lnTo>
                <a:lnTo>
                  <a:pt x="456966" y="133107"/>
                </a:lnTo>
                <a:lnTo>
                  <a:pt x="446055" y="115708"/>
                </a:lnTo>
                <a:lnTo>
                  <a:pt x="440364" y="106901"/>
                </a:lnTo>
                <a:lnTo>
                  <a:pt x="426096" y="91824"/>
                </a:lnTo>
                <a:lnTo>
                  <a:pt x="418120" y="85025"/>
                </a:lnTo>
                <a:lnTo>
                  <a:pt x="409823" y="78508"/>
                </a:lnTo>
                <a:lnTo>
                  <a:pt x="401312" y="72180"/>
                </a:lnTo>
                <a:lnTo>
                  <a:pt x="392659" y="65976"/>
                </a:lnTo>
                <a:lnTo>
                  <a:pt x="382917" y="59856"/>
                </a:lnTo>
                <a:lnTo>
                  <a:pt x="372450" y="53792"/>
                </a:lnTo>
                <a:lnTo>
                  <a:pt x="361499" y="47764"/>
                </a:lnTo>
                <a:lnTo>
                  <a:pt x="350226" y="42754"/>
                </a:lnTo>
                <a:lnTo>
                  <a:pt x="338738" y="38421"/>
                </a:lnTo>
                <a:lnTo>
                  <a:pt x="327106" y="34541"/>
                </a:lnTo>
                <a:lnTo>
                  <a:pt x="316372" y="31953"/>
                </a:lnTo>
                <a:lnTo>
                  <a:pt x="306237" y="30229"/>
                </a:lnTo>
                <a:lnTo>
                  <a:pt x="296501" y="29079"/>
                </a:lnTo>
                <a:lnTo>
                  <a:pt x="288023" y="28313"/>
                </a:lnTo>
                <a:lnTo>
                  <a:pt x="273307" y="27461"/>
                </a:lnTo>
                <a:lnTo>
                  <a:pt x="260145" y="29729"/>
                </a:lnTo>
                <a:lnTo>
                  <a:pt x="248668" y="33051"/>
                </a:lnTo>
                <a:lnTo>
                  <a:pt x="240256" y="34528"/>
                </a:lnTo>
                <a:lnTo>
                  <a:pt x="233207" y="37830"/>
                </a:lnTo>
                <a:lnTo>
                  <a:pt x="220589" y="48035"/>
                </a:lnTo>
                <a:lnTo>
                  <a:pt x="218545" y="50871"/>
                </a:lnTo>
                <a:lnTo>
                  <a:pt x="216275" y="56669"/>
                </a:lnTo>
                <a:lnTo>
                  <a:pt x="215265" y="65200"/>
                </a:lnTo>
                <a:lnTo>
                  <a:pt x="214458" y="80358"/>
                </a:lnTo>
              </a:path>
            </a:pathLst>
          </a:cu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6" name="SMARTInkAnnotation129"/>
          <p:cNvSpPr/>
          <p:nvPr/>
        </p:nvSpPr>
        <p:spPr bwMode="auto">
          <a:xfrm>
            <a:off x="5859719" y="5046623"/>
            <a:ext cx="124576" cy="141477"/>
          </a:xfrm>
          <a:custGeom>
            <a:avLst/>
            <a:gdLst/>
            <a:ahLst/>
            <a:cxnLst/>
            <a:rect l="0" t="0" r="0" b="0"/>
            <a:pathLst>
              <a:path w="124576" h="141477">
                <a:moveTo>
                  <a:pt x="88820" y="16509"/>
                </a:moveTo>
                <a:lnTo>
                  <a:pt x="84075" y="11769"/>
                </a:lnTo>
                <a:lnTo>
                  <a:pt x="81685" y="10372"/>
                </a:lnTo>
                <a:lnTo>
                  <a:pt x="79097" y="9441"/>
                </a:lnTo>
                <a:lnTo>
                  <a:pt x="76379" y="8821"/>
                </a:lnTo>
                <a:lnTo>
                  <a:pt x="73574" y="7415"/>
                </a:lnTo>
                <a:lnTo>
                  <a:pt x="70711" y="5485"/>
                </a:lnTo>
                <a:lnTo>
                  <a:pt x="67809" y="3207"/>
                </a:lnTo>
                <a:lnTo>
                  <a:pt x="64880" y="1688"/>
                </a:lnTo>
                <a:lnTo>
                  <a:pt x="61936" y="675"/>
                </a:lnTo>
                <a:lnTo>
                  <a:pt x="58980" y="0"/>
                </a:lnTo>
                <a:lnTo>
                  <a:pt x="55022" y="542"/>
                </a:lnTo>
                <a:lnTo>
                  <a:pt x="50397" y="1896"/>
                </a:lnTo>
                <a:lnTo>
                  <a:pt x="45328" y="3790"/>
                </a:lnTo>
                <a:lnTo>
                  <a:pt x="39961" y="6046"/>
                </a:lnTo>
                <a:lnTo>
                  <a:pt x="34398" y="8541"/>
                </a:lnTo>
                <a:lnTo>
                  <a:pt x="28703" y="11198"/>
                </a:lnTo>
                <a:lnTo>
                  <a:pt x="23912" y="14952"/>
                </a:lnTo>
                <a:lnTo>
                  <a:pt x="19726" y="19440"/>
                </a:lnTo>
                <a:lnTo>
                  <a:pt x="15941" y="24416"/>
                </a:lnTo>
                <a:lnTo>
                  <a:pt x="12425" y="29718"/>
                </a:lnTo>
                <a:lnTo>
                  <a:pt x="9089" y="35237"/>
                </a:lnTo>
                <a:lnTo>
                  <a:pt x="5871" y="40901"/>
                </a:lnTo>
                <a:lnTo>
                  <a:pt x="3725" y="46661"/>
                </a:lnTo>
                <a:lnTo>
                  <a:pt x="2294" y="52485"/>
                </a:lnTo>
                <a:lnTo>
                  <a:pt x="1341" y="58352"/>
                </a:lnTo>
                <a:lnTo>
                  <a:pt x="706" y="64249"/>
                </a:lnTo>
                <a:lnTo>
                  <a:pt x="282" y="70164"/>
                </a:lnTo>
                <a:lnTo>
                  <a:pt x="0" y="76091"/>
                </a:lnTo>
                <a:lnTo>
                  <a:pt x="1797" y="82027"/>
                </a:lnTo>
                <a:lnTo>
                  <a:pt x="4983" y="87970"/>
                </a:lnTo>
                <a:lnTo>
                  <a:pt x="9092" y="93916"/>
                </a:lnTo>
                <a:lnTo>
                  <a:pt x="13818" y="99864"/>
                </a:lnTo>
                <a:lnTo>
                  <a:pt x="18955" y="105813"/>
                </a:lnTo>
                <a:lnTo>
                  <a:pt x="24367" y="111764"/>
                </a:lnTo>
                <a:lnTo>
                  <a:pt x="29961" y="116723"/>
                </a:lnTo>
                <a:lnTo>
                  <a:pt x="35675" y="121022"/>
                </a:lnTo>
                <a:lnTo>
                  <a:pt x="41473" y="124880"/>
                </a:lnTo>
                <a:lnTo>
                  <a:pt x="48316" y="128444"/>
                </a:lnTo>
                <a:lnTo>
                  <a:pt x="55859" y="131812"/>
                </a:lnTo>
                <a:lnTo>
                  <a:pt x="63867" y="135050"/>
                </a:lnTo>
                <a:lnTo>
                  <a:pt x="71191" y="137208"/>
                </a:lnTo>
                <a:lnTo>
                  <a:pt x="78060" y="138648"/>
                </a:lnTo>
                <a:lnTo>
                  <a:pt x="84627" y="139606"/>
                </a:lnTo>
                <a:lnTo>
                  <a:pt x="90991" y="140246"/>
                </a:lnTo>
                <a:lnTo>
                  <a:pt x="97219" y="140673"/>
                </a:lnTo>
                <a:lnTo>
                  <a:pt x="111998" y="141357"/>
                </a:lnTo>
                <a:lnTo>
                  <a:pt x="116668" y="141451"/>
                </a:lnTo>
                <a:lnTo>
                  <a:pt x="119304" y="141476"/>
                </a:lnTo>
                <a:lnTo>
                  <a:pt x="121060" y="140500"/>
                </a:lnTo>
                <a:lnTo>
                  <a:pt x="122232" y="138857"/>
                </a:lnTo>
                <a:lnTo>
                  <a:pt x="124575" y="13259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7" name="SMARTInkAnnotation130"/>
          <p:cNvSpPr/>
          <p:nvPr/>
        </p:nvSpPr>
        <p:spPr bwMode="auto">
          <a:xfrm>
            <a:off x="5859154" y="4830961"/>
            <a:ext cx="53632" cy="71438"/>
          </a:xfrm>
          <a:custGeom>
            <a:avLst/>
            <a:gdLst/>
            <a:ahLst/>
            <a:cxnLst/>
            <a:rect l="0" t="0" r="0" b="0"/>
            <a:pathLst>
              <a:path w="53632" h="71438">
                <a:moveTo>
                  <a:pt x="0" y="71437"/>
                </a:moveTo>
                <a:lnTo>
                  <a:pt x="0" y="50447"/>
                </a:lnTo>
                <a:lnTo>
                  <a:pt x="993" y="48514"/>
                </a:lnTo>
                <a:lnTo>
                  <a:pt x="2648" y="47225"/>
                </a:lnTo>
                <a:lnTo>
                  <a:pt x="4745" y="46366"/>
                </a:lnTo>
                <a:lnTo>
                  <a:pt x="7136" y="44801"/>
                </a:lnTo>
                <a:lnTo>
                  <a:pt x="9723" y="42766"/>
                </a:lnTo>
                <a:lnTo>
                  <a:pt x="12441" y="40417"/>
                </a:lnTo>
                <a:lnTo>
                  <a:pt x="15246" y="37859"/>
                </a:lnTo>
                <a:lnTo>
                  <a:pt x="21011" y="32371"/>
                </a:lnTo>
                <a:lnTo>
                  <a:pt x="53631"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8" name="SMARTInkAnnotation131"/>
          <p:cNvSpPr/>
          <p:nvPr/>
        </p:nvSpPr>
        <p:spPr bwMode="auto">
          <a:xfrm>
            <a:off x="5832338" y="4527351"/>
            <a:ext cx="8939" cy="142686"/>
          </a:xfrm>
          <a:custGeom>
            <a:avLst/>
            <a:gdLst/>
            <a:ahLst/>
            <a:cxnLst/>
            <a:rect l="0" t="0" r="0" b="0"/>
            <a:pathLst>
              <a:path w="8939" h="142686">
                <a:moveTo>
                  <a:pt x="0" y="0"/>
                </a:moveTo>
                <a:lnTo>
                  <a:pt x="7696" y="0"/>
                </a:lnTo>
                <a:lnTo>
                  <a:pt x="8110" y="992"/>
                </a:lnTo>
                <a:lnTo>
                  <a:pt x="8386" y="2646"/>
                </a:lnTo>
                <a:lnTo>
                  <a:pt x="8570" y="4740"/>
                </a:lnTo>
                <a:lnTo>
                  <a:pt x="8693" y="8121"/>
                </a:lnTo>
                <a:lnTo>
                  <a:pt x="8890" y="25159"/>
                </a:lnTo>
                <a:lnTo>
                  <a:pt x="8938" y="96534"/>
                </a:lnTo>
                <a:lnTo>
                  <a:pt x="7945" y="101068"/>
                </a:lnTo>
                <a:lnTo>
                  <a:pt x="6290" y="105081"/>
                </a:lnTo>
                <a:lnTo>
                  <a:pt x="4193" y="108750"/>
                </a:lnTo>
                <a:lnTo>
                  <a:pt x="2796" y="113180"/>
                </a:lnTo>
                <a:lnTo>
                  <a:pt x="1864" y="118117"/>
                </a:lnTo>
                <a:lnTo>
                  <a:pt x="1242" y="123393"/>
                </a:lnTo>
                <a:lnTo>
                  <a:pt x="828" y="127903"/>
                </a:lnTo>
                <a:lnTo>
                  <a:pt x="552" y="131902"/>
                </a:lnTo>
                <a:lnTo>
                  <a:pt x="10" y="142685"/>
                </a:lnTo>
                <a:lnTo>
                  <a:pt x="0" y="1339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39" name="SMARTInkAnnotation132"/>
          <p:cNvSpPr/>
          <p:nvPr/>
        </p:nvSpPr>
        <p:spPr bwMode="auto">
          <a:xfrm>
            <a:off x="5850215" y="4563070"/>
            <a:ext cx="98325" cy="35720"/>
          </a:xfrm>
          <a:custGeom>
            <a:avLst/>
            <a:gdLst/>
            <a:ahLst/>
            <a:cxnLst/>
            <a:rect l="0" t="0" r="0" b="0"/>
            <a:pathLst>
              <a:path w="98325" h="35720">
                <a:moveTo>
                  <a:pt x="0" y="35719"/>
                </a:moveTo>
                <a:lnTo>
                  <a:pt x="4745" y="35719"/>
                </a:lnTo>
                <a:lnTo>
                  <a:pt x="7136" y="34727"/>
                </a:lnTo>
                <a:lnTo>
                  <a:pt x="9723" y="33073"/>
                </a:lnTo>
                <a:lnTo>
                  <a:pt x="12441" y="30979"/>
                </a:lnTo>
                <a:lnTo>
                  <a:pt x="16239" y="29581"/>
                </a:lnTo>
                <a:lnTo>
                  <a:pt x="20758" y="28651"/>
                </a:lnTo>
                <a:lnTo>
                  <a:pt x="25757" y="28030"/>
                </a:lnTo>
                <a:lnTo>
                  <a:pt x="31076" y="27616"/>
                </a:lnTo>
                <a:lnTo>
                  <a:pt x="36607" y="27340"/>
                </a:lnTo>
                <a:lnTo>
                  <a:pt x="42283" y="27157"/>
                </a:lnTo>
                <a:lnTo>
                  <a:pt x="48052" y="26042"/>
                </a:lnTo>
                <a:lnTo>
                  <a:pt x="53884" y="24306"/>
                </a:lnTo>
                <a:lnTo>
                  <a:pt x="59759" y="22157"/>
                </a:lnTo>
                <a:lnTo>
                  <a:pt x="64668" y="20725"/>
                </a:lnTo>
                <a:lnTo>
                  <a:pt x="68935" y="19770"/>
                </a:lnTo>
                <a:lnTo>
                  <a:pt x="72772" y="19133"/>
                </a:lnTo>
                <a:lnTo>
                  <a:pt x="76324" y="17716"/>
                </a:lnTo>
                <a:lnTo>
                  <a:pt x="79685" y="15779"/>
                </a:lnTo>
                <a:lnTo>
                  <a:pt x="82918" y="13497"/>
                </a:lnTo>
                <a:lnTo>
                  <a:pt x="86068" y="11974"/>
                </a:lnTo>
                <a:lnTo>
                  <a:pt x="89160" y="10959"/>
                </a:lnTo>
                <a:lnTo>
                  <a:pt x="92214" y="10283"/>
                </a:lnTo>
                <a:lnTo>
                  <a:pt x="94251" y="8839"/>
                </a:lnTo>
                <a:lnTo>
                  <a:pt x="95608" y="6885"/>
                </a:lnTo>
                <a:lnTo>
                  <a:pt x="98324"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0" name="SMARTInkAnnotation133"/>
          <p:cNvSpPr/>
          <p:nvPr/>
        </p:nvSpPr>
        <p:spPr bwMode="auto">
          <a:xfrm>
            <a:off x="5930672" y="4527351"/>
            <a:ext cx="13834" cy="124567"/>
          </a:xfrm>
          <a:custGeom>
            <a:avLst/>
            <a:gdLst/>
            <a:ahLst/>
            <a:cxnLst/>
            <a:rect l="0" t="0" r="0" b="0"/>
            <a:pathLst>
              <a:path w="13834" h="124567">
                <a:moveTo>
                  <a:pt x="8929" y="0"/>
                </a:moveTo>
                <a:lnTo>
                  <a:pt x="8929" y="18043"/>
                </a:lnTo>
                <a:lnTo>
                  <a:pt x="7936" y="21951"/>
                </a:lnTo>
                <a:lnTo>
                  <a:pt x="6281" y="25548"/>
                </a:lnTo>
                <a:lnTo>
                  <a:pt x="4184" y="28938"/>
                </a:lnTo>
                <a:lnTo>
                  <a:pt x="2785" y="33183"/>
                </a:lnTo>
                <a:lnTo>
                  <a:pt x="1853" y="37997"/>
                </a:lnTo>
                <a:lnTo>
                  <a:pt x="1232" y="43191"/>
                </a:lnTo>
                <a:lnTo>
                  <a:pt x="818" y="48638"/>
                </a:lnTo>
                <a:lnTo>
                  <a:pt x="542" y="54253"/>
                </a:lnTo>
                <a:lnTo>
                  <a:pt x="236" y="65784"/>
                </a:lnTo>
                <a:lnTo>
                  <a:pt x="0" y="105432"/>
                </a:lnTo>
                <a:lnTo>
                  <a:pt x="990" y="108984"/>
                </a:lnTo>
                <a:lnTo>
                  <a:pt x="2642" y="111351"/>
                </a:lnTo>
                <a:lnTo>
                  <a:pt x="4738" y="112930"/>
                </a:lnTo>
                <a:lnTo>
                  <a:pt x="6135" y="114974"/>
                </a:lnTo>
                <a:lnTo>
                  <a:pt x="7066" y="117329"/>
                </a:lnTo>
                <a:lnTo>
                  <a:pt x="7687" y="119891"/>
                </a:lnTo>
                <a:lnTo>
                  <a:pt x="9094" y="121599"/>
                </a:lnTo>
                <a:lnTo>
                  <a:pt x="11026" y="122738"/>
                </a:lnTo>
                <a:lnTo>
                  <a:pt x="13305" y="123497"/>
                </a:lnTo>
                <a:lnTo>
                  <a:pt x="13833" y="124003"/>
                </a:lnTo>
                <a:lnTo>
                  <a:pt x="13191" y="124341"/>
                </a:lnTo>
                <a:lnTo>
                  <a:pt x="11770" y="124566"/>
                </a:lnTo>
                <a:lnTo>
                  <a:pt x="10823" y="123724"/>
                </a:lnTo>
                <a:lnTo>
                  <a:pt x="10192" y="122170"/>
                </a:lnTo>
                <a:lnTo>
                  <a:pt x="8929"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1" name="SMARTInkAnnotation134"/>
          <p:cNvSpPr/>
          <p:nvPr/>
        </p:nvSpPr>
        <p:spPr bwMode="auto">
          <a:xfrm>
            <a:off x="5546304" y="5089921"/>
            <a:ext cx="134079" cy="35721"/>
          </a:xfrm>
          <a:custGeom>
            <a:avLst/>
            <a:gdLst/>
            <a:ahLst/>
            <a:cxnLst/>
            <a:rect l="0" t="0" r="0" b="0"/>
            <a:pathLst>
              <a:path w="134079" h="35721">
                <a:moveTo>
                  <a:pt x="134078" y="0"/>
                </a:moveTo>
                <a:lnTo>
                  <a:pt x="104137" y="0"/>
                </a:lnTo>
                <a:lnTo>
                  <a:pt x="100213" y="992"/>
                </a:lnTo>
                <a:lnTo>
                  <a:pt x="95610" y="2646"/>
                </a:lnTo>
                <a:lnTo>
                  <a:pt x="90556" y="4740"/>
                </a:lnTo>
                <a:lnTo>
                  <a:pt x="86193" y="6138"/>
                </a:lnTo>
                <a:lnTo>
                  <a:pt x="82291" y="7069"/>
                </a:lnTo>
                <a:lnTo>
                  <a:pt x="78697" y="7689"/>
                </a:lnTo>
                <a:lnTo>
                  <a:pt x="74315" y="9095"/>
                </a:lnTo>
                <a:lnTo>
                  <a:pt x="69407" y="11025"/>
                </a:lnTo>
                <a:lnTo>
                  <a:pt x="64148" y="13303"/>
                </a:lnTo>
                <a:lnTo>
                  <a:pt x="53008" y="18481"/>
                </a:lnTo>
                <a:lnTo>
                  <a:pt x="47256" y="21250"/>
                </a:lnTo>
                <a:lnTo>
                  <a:pt x="41436" y="23097"/>
                </a:lnTo>
                <a:lnTo>
                  <a:pt x="35570" y="24328"/>
                </a:lnTo>
                <a:lnTo>
                  <a:pt x="29672" y="25148"/>
                </a:lnTo>
                <a:lnTo>
                  <a:pt x="24747" y="26688"/>
                </a:lnTo>
                <a:lnTo>
                  <a:pt x="20471" y="28706"/>
                </a:lnTo>
                <a:lnTo>
                  <a:pt x="16626" y="31044"/>
                </a:lnTo>
                <a:lnTo>
                  <a:pt x="13071" y="32603"/>
                </a:lnTo>
                <a:lnTo>
                  <a:pt x="9707" y="33642"/>
                </a:lnTo>
                <a:lnTo>
                  <a:pt x="0" y="3572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2" name="SMARTInkAnnotation135"/>
          <p:cNvSpPr/>
          <p:nvPr/>
        </p:nvSpPr>
        <p:spPr bwMode="auto">
          <a:xfrm>
            <a:off x="5367532" y="5018484"/>
            <a:ext cx="17878" cy="187525"/>
          </a:xfrm>
          <a:custGeom>
            <a:avLst/>
            <a:gdLst/>
            <a:ahLst/>
            <a:cxnLst/>
            <a:rect l="0" t="0" r="0" b="0"/>
            <a:pathLst>
              <a:path w="17878" h="187525">
                <a:moveTo>
                  <a:pt x="0" y="0"/>
                </a:moveTo>
                <a:lnTo>
                  <a:pt x="4745" y="0"/>
                </a:lnTo>
                <a:lnTo>
                  <a:pt x="6143" y="992"/>
                </a:lnTo>
                <a:lnTo>
                  <a:pt x="7075" y="2645"/>
                </a:lnTo>
                <a:lnTo>
                  <a:pt x="7696" y="4740"/>
                </a:lnTo>
                <a:lnTo>
                  <a:pt x="9103" y="7129"/>
                </a:lnTo>
                <a:lnTo>
                  <a:pt x="11035" y="9714"/>
                </a:lnTo>
                <a:lnTo>
                  <a:pt x="13316" y="12429"/>
                </a:lnTo>
                <a:lnTo>
                  <a:pt x="14837" y="15231"/>
                </a:lnTo>
                <a:lnTo>
                  <a:pt x="15850" y="18092"/>
                </a:lnTo>
                <a:lnTo>
                  <a:pt x="16526" y="20991"/>
                </a:lnTo>
                <a:lnTo>
                  <a:pt x="16976" y="24908"/>
                </a:lnTo>
                <a:lnTo>
                  <a:pt x="17277" y="29504"/>
                </a:lnTo>
                <a:lnTo>
                  <a:pt x="17477" y="34552"/>
                </a:lnTo>
                <a:lnTo>
                  <a:pt x="17700" y="45453"/>
                </a:lnTo>
                <a:lnTo>
                  <a:pt x="17877" y="18752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3" name="SMARTInkAnnotation136"/>
          <p:cNvSpPr/>
          <p:nvPr/>
        </p:nvSpPr>
        <p:spPr bwMode="auto">
          <a:xfrm>
            <a:off x="5403287" y="5080992"/>
            <a:ext cx="80448" cy="62509"/>
          </a:xfrm>
          <a:custGeom>
            <a:avLst/>
            <a:gdLst/>
            <a:ahLst/>
            <a:cxnLst/>
            <a:rect l="0" t="0" r="0" b="0"/>
            <a:pathLst>
              <a:path w="80448" h="62509">
                <a:moveTo>
                  <a:pt x="0" y="62508"/>
                </a:moveTo>
                <a:lnTo>
                  <a:pt x="0" y="57767"/>
                </a:lnTo>
                <a:lnTo>
                  <a:pt x="1986" y="55379"/>
                </a:lnTo>
                <a:lnTo>
                  <a:pt x="5297" y="52795"/>
                </a:lnTo>
                <a:lnTo>
                  <a:pt x="9490" y="50079"/>
                </a:lnTo>
                <a:lnTo>
                  <a:pt x="13279" y="47276"/>
                </a:lnTo>
                <a:lnTo>
                  <a:pt x="16798" y="44416"/>
                </a:lnTo>
                <a:lnTo>
                  <a:pt x="20137" y="41517"/>
                </a:lnTo>
                <a:lnTo>
                  <a:pt x="24349" y="39585"/>
                </a:lnTo>
                <a:lnTo>
                  <a:pt x="29144" y="38296"/>
                </a:lnTo>
                <a:lnTo>
                  <a:pt x="34327" y="37437"/>
                </a:lnTo>
                <a:lnTo>
                  <a:pt x="38775" y="34879"/>
                </a:lnTo>
                <a:lnTo>
                  <a:pt x="42734" y="31191"/>
                </a:lnTo>
                <a:lnTo>
                  <a:pt x="46366" y="26747"/>
                </a:lnTo>
                <a:lnTo>
                  <a:pt x="50774" y="22792"/>
                </a:lnTo>
                <a:lnTo>
                  <a:pt x="55699" y="19163"/>
                </a:lnTo>
                <a:lnTo>
                  <a:pt x="60969" y="15752"/>
                </a:lnTo>
                <a:lnTo>
                  <a:pt x="65475" y="13478"/>
                </a:lnTo>
                <a:lnTo>
                  <a:pt x="69472" y="11962"/>
                </a:lnTo>
                <a:lnTo>
                  <a:pt x="73131" y="10951"/>
                </a:lnTo>
                <a:lnTo>
                  <a:pt x="75570" y="9285"/>
                </a:lnTo>
                <a:lnTo>
                  <a:pt x="77195" y="7182"/>
                </a:lnTo>
                <a:lnTo>
                  <a:pt x="8044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4" name="SMARTInkAnnotation137"/>
          <p:cNvSpPr/>
          <p:nvPr/>
        </p:nvSpPr>
        <p:spPr bwMode="auto">
          <a:xfrm>
            <a:off x="5492672" y="5045273"/>
            <a:ext cx="17879" cy="142876"/>
          </a:xfrm>
          <a:custGeom>
            <a:avLst/>
            <a:gdLst/>
            <a:ahLst/>
            <a:cxnLst/>
            <a:rect l="0" t="0" r="0" b="0"/>
            <a:pathLst>
              <a:path w="17879" h="142876">
                <a:moveTo>
                  <a:pt x="0" y="0"/>
                </a:moveTo>
                <a:lnTo>
                  <a:pt x="0" y="104194"/>
                </a:lnTo>
                <a:lnTo>
                  <a:pt x="993" y="109150"/>
                </a:lnTo>
                <a:lnTo>
                  <a:pt x="2648" y="113446"/>
                </a:lnTo>
                <a:lnTo>
                  <a:pt x="4745" y="117302"/>
                </a:lnTo>
                <a:lnTo>
                  <a:pt x="6143" y="120866"/>
                </a:lnTo>
                <a:lnTo>
                  <a:pt x="7075" y="124233"/>
                </a:lnTo>
                <a:lnTo>
                  <a:pt x="7697" y="127470"/>
                </a:lnTo>
                <a:lnTo>
                  <a:pt x="9104" y="129629"/>
                </a:lnTo>
                <a:lnTo>
                  <a:pt x="11035" y="131068"/>
                </a:lnTo>
                <a:lnTo>
                  <a:pt x="13316" y="132027"/>
                </a:lnTo>
                <a:lnTo>
                  <a:pt x="14837" y="133659"/>
                </a:lnTo>
                <a:lnTo>
                  <a:pt x="15850" y="135739"/>
                </a:lnTo>
                <a:lnTo>
                  <a:pt x="17878"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5" name="SMARTInkAnnotation138"/>
          <p:cNvSpPr/>
          <p:nvPr/>
        </p:nvSpPr>
        <p:spPr bwMode="auto">
          <a:xfrm>
            <a:off x="6064741" y="5098851"/>
            <a:ext cx="141053" cy="8931"/>
          </a:xfrm>
          <a:custGeom>
            <a:avLst/>
            <a:gdLst/>
            <a:ahLst/>
            <a:cxnLst/>
            <a:rect l="0" t="0" r="0" b="0"/>
            <a:pathLst>
              <a:path w="141053" h="8931">
                <a:moveTo>
                  <a:pt x="0" y="8930"/>
                </a:moveTo>
                <a:lnTo>
                  <a:pt x="4745" y="4190"/>
                </a:lnTo>
                <a:lnTo>
                  <a:pt x="8129" y="2793"/>
                </a:lnTo>
                <a:lnTo>
                  <a:pt x="12371" y="1862"/>
                </a:lnTo>
                <a:lnTo>
                  <a:pt x="17186" y="1241"/>
                </a:lnTo>
                <a:lnTo>
                  <a:pt x="23375" y="828"/>
                </a:lnTo>
                <a:lnTo>
                  <a:pt x="30481" y="552"/>
                </a:lnTo>
                <a:lnTo>
                  <a:pt x="54718" y="164"/>
                </a:lnTo>
                <a:lnTo>
                  <a:pt x="89600" y="32"/>
                </a:lnTo>
                <a:lnTo>
                  <a:pt x="97474" y="1014"/>
                </a:lnTo>
                <a:lnTo>
                  <a:pt x="104709" y="2661"/>
                </a:lnTo>
                <a:lnTo>
                  <a:pt x="111520" y="4750"/>
                </a:lnTo>
                <a:lnTo>
                  <a:pt x="117053" y="6144"/>
                </a:lnTo>
                <a:lnTo>
                  <a:pt x="121735" y="7072"/>
                </a:lnTo>
                <a:lnTo>
                  <a:pt x="125850" y="7691"/>
                </a:lnTo>
                <a:lnTo>
                  <a:pt x="129586" y="7112"/>
                </a:lnTo>
                <a:lnTo>
                  <a:pt x="133069" y="5734"/>
                </a:lnTo>
                <a:lnTo>
                  <a:pt x="141052" y="1133"/>
                </a:lnTo>
                <a:lnTo>
                  <a:pt x="140714" y="755"/>
                </a:lnTo>
                <a:lnTo>
                  <a:pt x="139495" y="504"/>
                </a:lnTo>
                <a:lnTo>
                  <a:pt x="13407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6" name="SMARTInkAnnotation139"/>
          <p:cNvSpPr/>
          <p:nvPr/>
        </p:nvSpPr>
        <p:spPr bwMode="auto">
          <a:xfrm>
            <a:off x="6442292" y="5019725"/>
            <a:ext cx="123009" cy="96569"/>
          </a:xfrm>
          <a:custGeom>
            <a:avLst/>
            <a:gdLst/>
            <a:ahLst/>
            <a:cxnLst/>
            <a:rect l="0" t="0" r="0" b="0"/>
            <a:pathLst>
              <a:path w="123009" h="96569">
                <a:moveTo>
                  <a:pt x="60439" y="7689"/>
                </a:moveTo>
                <a:lnTo>
                  <a:pt x="52742" y="0"/>
                </a:lnTo>
                <a:lnTo>
                  <a:pt x="51335" y="579"/>
                </a:lnTo>
                <a:lnTo>
                  <a:pt x="49404" y="1957"/>
                </a:lnTo>
                <a:lnTo>
                  <a:pt x="47123" y="3867"/>
                </a:lnTo>
                <a:lnTo>
                  <a:pt x="44610" y="5141"/>
                </a:lnTo>
                <a:lnTo>
                  <a:pt x="41941" y="5990"/>
                </a:lnTo>
                <a:lnTo>
                  <a:pt x="39168" y="6556"/>
                </a:lnTo>
                <a:lnTo>
                  <a:pt x="36326" y="8918"/>
                </a:lnTo>
                <a:lnTo>
                  <a:pt x="33439" y="12477"/>
                </a:lnTo>
                <a:lnTo>
                  <a:pt x="30521" y="16834"/>
                </a:lnTo>
                <a:lnTo>
                  <a:pt x="26589" y="20731"/>
                </a:lnTo>
                <a:lnTo>
                  <a:pt x="21982" y="24321"/>
                </a:lnTo>
                <a:lnTo>
                  <a:pt x="16923" y="27706"/>
                </a:lnTo>
                <a:lnTo>
                  <a:pt x="12558" y="31948"/>
                </a:lnTo>
                <a:lnTo>
                  <a:pt x="8655" y="36760"/>
                </a:lnTo>
                <a:lnTo>
                  <a:pt x="5060" y="41952"/>
                </a:lnTo>
                <a:lnTo>
                  <a:pt x="2663" y="47398"/>
                </a:lnTo>
                <a:lnTo>
                  <a:pt x="1065" y="53013"/>
                </a:lnTo>
                <a:lnTo>
                  <a:pt x="0" y="58741"/>
                </a:lnTo>
                <a:lnTo>
                  <a:pt x="283" y="63551"/>
                </a:lnTo>
                <a:lnTo>
                  <a:pt x="1465" y="67751"/>
                </a:lnTo>
                <a:lnTo>
                  <a:pt x="3246" y="71543"/>
                </a:lnTo>
                <a:lnTo>
                  <a:pt x="6419" y="75062"/>
                </a:lnTo>
                <a:lnTo>
                  <a:pt x="10521" y="78401"/>
                </a:lnTo>
                <a:lnTo>
                  <a:pt x="15242" y="81619"/>
                </a:lnTo>
                <a:lnTo>
                  <a:pt x="21369" y="83765"/>
                </a:lnTo>
                <a:lnTo>
                  <a:pt x="28433" y="85195"/>
                </a:lnTo>
                <a:lnTo>
                  <a:pt x="36122" y="86149"/>
                </a:lnTo>
                <a:lnTo>
                  <a:pt x="43234" y="87777"/>
                </a:lnTo>
                <a:lnTo>
                  <a:pt x="49962" y="89854"/>
                </a:lnTo>
                <a:lnTo>
                  <a:pt x="56434" y="92231"/>
                </a:lnTo>
                <a:lnTo>
                  <a:pt x="62734" y="93816"/>
                </a:lnTo>
                <a:lnTo>
                  <a:pt x="68922" y="94873"/>
                </a:lnTo>
                <a:lnTo>
                  <a:pt x="75032" y="95577"/>
                </a:lnTo>
                <a:lnTo>
                  <a:pt x="81093" y="96046"/>
                </a:lnTo>
                <a:lnTo>
                  <a:pt x="87119" y="96360"/>
                </a:lnTo>
                <a:lnTo>
                  <a:pt x="93123" y="96568"/>
                </a:lnTo>
                <a:lnTo>
                  <a:pt x="98119" y="95715"/>
                </a:lnTo>
                <a:lnTo>
                  <a:pt x="102443" y="94154"/>
                </a:lnTo>
                <a:lnTo>
                  <a:pt x="106319" y="92122"/>
                </a:lnTo>
                <a:lnTo>
                  <a:pt x="109895" y="89774"/>
                </a:lnTo>
                <a:lnTo>
                  <a:pt x="113273" y="87217"/>
                </a:lnTo>
                <a:lnTo>
                  <a:pt x="123008" y="7912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7" name="SMARTInkAnnotation140"/>
          <p:cNvSpPr/>
          <p:nvPr/>
        </p:nvSpPr>
        <p:spPr bwMode="auto">
          <a:xfrm>
            <a:off x="6440161" y="4795242"/>
            <a:ext cx="35754" cy="116087"/>
          </a:xfrm>
          <a:custGeom>
            <a:avLst/>
            <a:gdLst/>
            <a:ahLst/>
            <a:cxnLst/>
            <a:rect l="0" t="0" r="0" b="0"/>
            <a:pathLst>
              <a:path w="35754" h="116087">
                <a:moveTo>
                  <a:pt x="35753" y="116086"/>
                </a:moveTo>
                <a:lnTo>
                  <a:pt x="35753" y="72613"/>
                </a:lnTo>
                <a:lnTo>
                  <a:pt x="34761" y="67261"/>
                </a:lnTo>
                <a:lnTo>
                  <a:pt x="33105" y="61708"/>
                </a:lnTo>
                <a:lnTo>
                  <a:pt x="31009" y="56021"/>
                </a:lnTo>
                <a:lnTo>
                  <a:pt x="28618" y="50245"/>
                </a:lnTo>
                <a:lnTo>
                  <a:pt x="26031" y="44411"/>
                </a:lnTo>
                <a:lnTo>
                  <a:pt x="20507" y="32636"/>
                </a:lnTo>
                <a:lnTo>
                  <a:pt x="14743" y="20788"/>
                </a:lnTo>
                <a:lnTo>
                  <a:pt x="11814" y="15844"/>
                </a:lnTo>
                <a:lnTo>
                  <a:pt x="8869" y="11554"/>
                </a:lnTo>
                <a:lnTo>
                  <a:pt x="0"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8" name="SMARTInkAnnotation141"/>
          <p:cNvSpPr/>
          <p:nvPr/>
        </p:nvSpPr>
        <p:spPr bwMode="auto">
          <a:xfrm>
            <a:off x="6458037" y="4580929"/>
            <a:ext cx="16637" cy="151237"/>
          </a:xfrm>
          <a:custGeom>
            <a:avLst/>
            <a:gdLst/>
            <a:ahLst/>
            <a:cxnLst/>
            <a:rect l="0" t="0" r="0" b="0"/>
            <a:pathLst>
              <a:path w="16637" h="151237">
                <a:moveTo>
                  <a:pt x="8939" y="0"/>
                </a:moveTo>
                <a:lnTo>
                  <a:pt x="8939" y="51138"/>
                </a:lnTo>
                <a:lnTo>
                  <a:pt x="9932" y="56912"/>
                </a:lnTo>
                <a:lnTo>
                  <a:pt x="11587" y="62746"/>
                </a:lnTo>
                <a:lnTo>
                  <a:pt x="13684" y="68620"/>
                </a:lnTo>
                <a:lnTo>
                  <a:pt x="15083" y="74520"/>
                </a:lnTo>
                <a:lnTo>
                  <a:pt x="16015" y="80438"/>
                </a:lnTo>
                <a:lnTo>
                  <a:pt x="16636" y="86367"/>
                </a:lnTo>
                <a:lnTo>
                  <a:pt x="16056" y="92305"/>
                </a:lnTo>
                <a:lnTo>
                  <a:pt x="14677" y="98247"/>
                </a:lnTo>
                <a:lnTo>
                  <a:pt x="12766" y="104193"/>
                </a:lnTo>
                <a:lnTo>
                  <a:pt x="11489" y="110142"/>
                </a:lnTo>
                <a:lnTo>
                  <a:pt x="10640" y="116093"/>
                </a:lnTo>
                <a:lnTo>
                  <a:pt x="10073" y="122043"/>
                </a:lnTo>
                <a:lnTo>
                  <a:pt x="9695" y="127003"/>
                </a:lnTo>
                <a:lnTo>
                  <a:pt x="9443" y="131301"/>
                </a:lnTo>
                <a:lnTo>
                  <a:pt x="9163" y="138724"/>
                </a:lnTo>
                <a:lnTo>
                  <a:pt x="8948" y="151236"/>
                </a:lnTo>
                <a:lnTo>
                  <a:pt x="7952" y="150434"/>
                </a:lnTo>
                <a:lnTo>
                  <a:pt x="6295" y="148906"/>
                </a:lnTo>
                <a:lnTo>
                  <a:pt x="4196" y="146895"/>
                </a:lnTo>
                <a:lnTo>
                  <a:pt x="2799" y="144563"/>
                </a:lnTo>
                <a:lnTo>
                  <a:pt x="1866" y="142016"/>
                </a:lnTo>
                <a:lnTo>
                  <a:pt x="0" y="13394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49" name="SMARTInkAnnotation142"/>
          <p:cNvSpPr/>
          <p:nvPr/>
        </p:nvSpPr>
        <p:spPr bwMode="auto">
          <a:xfrm>
            <a:off x="6466976" y="4634507"/>
            <a:ext cx="116203" cy="26790"/>
          </a:xfrm>
          <a:custGeom>
            <a:avLst/>
            <a:gdLst/>
            <a:ahLst/>
            <a:cxnLst/>
            <a:rect l="0" t="0" r="0" b="0"/>
            <a:pathLst>
              <a:path w="116203" h="26790">
                <a:moveTo>
                  <a:pt x="0" y="26789"/>
                </a:moveTo>
                <a:lnTo>
                  <a:pt x="33453" y="26789"/>
                </a:lnTo>
                <a:lnTo>
                  <a:pt x="40179" y="25798"/>
                </a:lnTo>
                <a:lnTo>
                  <a:pt x="47644" y="24144"/>
                </a:lnTo>
                <a:lnTo>
                  <a:pt x="55598" y="22049"/>
                </a:lnTo>
                <a:lnTo>
                  <a:pt x="62889" y="20653"/>
                </a:lnTo>
                <a:lnTo>
                  <a:pt x="69735" y="19722"/>
                </a:lnTo>
                <a:lnTo>
                  <a:pt x="76285" y="19101"/>
                </a:lnTo>
                <a:lnTo>
                  <a:pt x="81645" y="17695"/>
                </a:lnTo>
                <a:lnTo>
                  <a:pt x="86212" y="15765"/>
                </a:lnTo>
                <a:lnTo>
                  <a:pt x="90250" y="13487"/>
                </a:lnTo>
                <a:lnTo>
                  <a:pt x="93935" y="11968"/>
                </a:lnTo>
                <a:lnTo>
                  <a:pt x="97384" y="10955"/>
                </a:lnTo>
                <a:lnTo>
                  <a:pt x="100678" y="10280"/>
                </a:lnTo>
                <a:lnTo>
                  <a:pt x="103867" y="8838"/>
                </a:lnTo>
                <a:lnTo>
                  <a:pt x="106985" y="6884"/>
                </a:lnTo>
                <a:lnTo>
                  <a:pt x="116202"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0" name="SMARTInkAnnotation143"/>
          <p:cNvSpPr/>
          <p:nvPr/>
        </p:nvSpPr>
        <p:spPr bwMode="auto">
          <a:xfrm>
            <a:off x="6565300" y="4598789"/>
            <a:ext cx="17879" cy="160735"/>
          </a:xfrm>
          <a:custGeom>
            <a:avLst/>
            <a:gdLst/>
            <a:ahLst/>
            <a:cxnLst/>
            <a:rect l="0" t="0" r="0" b="0"/>
            <a:pathLst>
              <a:path w="17879" h="160735">
                <a:moveTo>
                  <a:pt x="0" y="0"/>
                </a:moveTo>
                <a:lnTo>
                  <a:pt x="0" y="90891"/>
                </a:lnTo>
                <a:lnTo>
                  <a:pt x="993" y="95321"/>
                </a:lnTo>
                <a:lnTo>
                  <a:pt x="2648" y="100258"/>
                </a:lnTo>
                <a:lnTo>
                  <a:pt x="4745" y="105533"/>
                </a:lnTo>
                <a:lnTo>
                  <a:pt x="6144" y="110043"/>
                </a:lnTo>
                <a:lnTo>
                  <a:pt x="7076" y="114042"/>
                </a:lnTo>
                <a:lnTo>
                  <a:pt x="7698" y="117699"/>
                </a:lnTo>
                <a:lnTo>
                  <a:pt x="8111" y="121131"/>
                </a:lnTo>
                <a:lnTo>
                  <a:pt x="8387" y="124410"/>
                </a:lnTo>
                <a:lnTo>
                  <a:pt x="8571" y="127589"/>
                </a:lnTo>
                <a:lnTo>
                  <a:pt x="8776" y="136411"/>
                </a:lnTo>
                <a:lnTo>
                  <a:pt x="8830" y="141543"/>
                </a:lnTo>
                <a:lnTo>
                  <a:pt x="9860" y="145955"/>
                </a:lnTo>
                <a:lnTo>
                  <a:pt x="11539" y="149889"/>
                </a:lnTo>
                <a:lnTo>
                  <a:pt x="17878" y="16073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1" name="SMARTInkAnnotation144"/>
          <p:cNvSpPr/>
          <p:nvPr/>
        </p:nvSpPr>
        <p:spPr bwMode="auto">
          <a:xfrm>
            <a:off x="6636810" y="5072062"/>
            <a:ext cx="75459" cy="26790"/>
          </a:xfrm>
          <a:custGeom>
            <a:avLst/>
            <a:gdLst/>
            <a:ahLst/>
            <a:cxnLst/>
            <a:rect l="0" t="0" r="0" b="0"/>
            <a:pathLst>
              <a:path w="75459" h="26790">
                <a:moveTo>
                  <a:pt x="0" y="26789"/>
                </a:moveTo>
                <a:lnTo>
                  <a:pt x="9490" y="22049"/>
                </a:lnTo>
                <a:lnTo>
                  <a:pt x="13278" y="20652"/>
                </a:lnTo>
                <a:lnTo>
                  <a:pt x="16798" y="19721"/>
                </a:lnTo>
                <a:lnTo>
                  <a:pt x="20137" y="19100"/>
                </a:lnTo>
                <a:lnTo>
                  <a:pt x="24350" y="18687"/>
                </a:lnTo>
                <a:lnTo>
                  <a:pt x="29144" y="18411"/>
                </a:lnTo>
                <a:lnTo>
                  <a:pt x="38776" y="18105"/>
                </a:lnTo>
                <a:lnTo>
                  <a:pt x="53050" y="17908"/>
                </a:lnTo>
                <a:lnTo>
                  <a:pt x="74453" y="17862"/>
                </a:lnTo>
                <a:lnTo>
                  <a:pt x="75458" y="15877"/>
                </a:lnTo>
                <a:lnTo>
                  <a:pt x="75135" y="12569"/>
                </a:lnTo>
                <a:lnTo>
                  <a:pt x="7150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2" name="SMARTInkAnnotation145"/>
          <p:cNvSpPr/>
          <p:nvPr/>
        </p:nvSpPr>
        <p:spPr bwMode="auto">
          <a:xfrm>
            <a:off x="6779826" y="5000625"/>
            <a:ext cx="17879" cy="151806"/>
          </a:xfrm>
          <a:custGeom>
            <a:avLst/>
            <a:gdLst/>
            <a:ahLst/>
            <a:cxnLst/>
            <a:rect l="0" t="0" r="0" b="0"/>
            <a:pathLst>
              <a:path w="17879" h="151806">
                <a:moveTo>
                  <a:pt x="8939" y="0"/>
                </a:moveTo>
                <a:lnTo>
                  <a:pt x="8939" y="4740"/>
                </a:lnTo>
                <a:lnTo>
                  <a:pt x="9932" y="6136"/>
                </a:lnTo>
                <a:lnTo>
                  <a:pt x="11587" y="7068"/>
                </a:lnTo>
                <a:lnTo>
                  <a:pt x="13684" y="7689"/>
                </a:lnTo>
                <a:lnTo>
                  <a:pt x="15083" y="10086"/>
                </a:lnTo>
                <a:lnTo>
                  <a:pt x="16015" y="13670"/>
                </a:lnTo>
                <a:lnTo>
                  <a:pt x="16636" y="18043"/>
                </a:lnTo>
                <a:lnTo>
                  <a:pt x="17050" y="21950"/>
                </a:lnTo>
                <a:lnTo>
                  <a:pt x="17325" y="25548"/>
                </a:lnTo>
                <a:lnTo>
                  <a:pt x="17510" y="28938"/>
                </a:lnTo>
                <a:lnTo>
                  <a:pt x="17714" y="37997"/>
                </a:lnTo>
                <a:lnTo>
                  <a:pt x="17878" y="144347"/>
                </a:lnTo>
                <a:lnTo>
                  <a:pt x="16885" y="146833"/>
                </a:lnTo>
                <a:lnTo>
                  <a:pt x="15230" y="148490"/>
                </a:lnTo>
                <a:lnTo>
                  <a:pt x="10181" y="151150"/>
                </a:lnTo>
                <a:lnTo>
                  <a:pt x="8774" y="151368"/>
                </a:lnTo>
                <a:lnTo>
                  <a:pt x="6842" y="151513"/>
                </a:lnTo>
                <a:lnTo>
                  <a:pt x="0" y="15180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3" name="SMARTInkAnnotation146"/>
          <p:cNvSpPr/>
          <p:nvPr/>
        </p:nvSpPr>
        <p:spPr bwMode="auto">
          <a:xfrm>
            <a:off x="6824519" y="5018484"/>
            <a:ext cx="89387" cy="44650"/>
          </a:xfrm>
          <a:custGeom>
            <a:avLst/>
            <a:gdLst/>
            <a:ahLst/>
            <a:cxnLst/>
            <a:rect l="0" t="0" r="0" b="0"/>
            <a:pathLst>
              <a:path w="89387" h="44650">
                <a:moveTo>
                  <a:pt x="0" y="44649"/>
                </a:moveTo>
                <a:lnTo>
                  <a:pt x="7697" y="44649"/>
                </a:lnTo>
                <a:lnTo>
                  <a:pt x="10097" y="43657"/>
                </a:lnTo>
                <a:lnTo>
                  <a:pt x="13684" y="42003"/>
                </a:lnTo>
                <a:lnTo>
                  <a:pt x="18061" y="39908"/>
                </a:lnTo>
                <a:lnTo>
                  <a:pt x="22966" y="38511"/>
                </a:lnTo>
                <a:lnTo>
                  <a:pt x="28223" y="37581"/>
                </a:lnTo>
                <a:lnTo>
                  <a:pt x="33713" y="36960"/>
                </a:lnTo>
                <a:lnTo>
                  <a:pt x="39359" y="34562"/>
                </a:lnTo>
                <a:lnTo>
                  <a:pt x="45110" y="30979"/>
                </a:lnTo>
                <a:lnTo>
                  <a:pt x="50930" y="26606"/>
                </a:lnTo>
                <a:lnTo>
                  <a:pt x="55803" y="23690"/>
                </a:lnTo>
                <a:lnTo>
                  <a:pt x="60046" y="21747"/>
                </a:lnTo>
                <a:lnTo>
                  <a:pt x="63866" y="20451"/>
                </a:lnTo>
                <a:lnTo>
                  <a:pt x="68400" y="17603"/>
                </a:lnTo>
                <a:lnTo>
                  <a:pt x="73410" y="13720"/>
                </a:lnTo>
                <a:lnTo>
                  <a:pt x="89386"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4" name="SMARTInkAnnotation147"/>
          <p:cNvSpPr/>
          <p:nvPr/>
        </p:nvSpPr>
        <p:spPr bwMode="auto">
          <a:xfrm>
            <a:off x="6887089" y="4973835"/>
            <a:ext cx="35756" cy="214314"/>
          </a:xfrm>
          <a:custGeom>
            <a:avLst/>
            <a:gdLst/>
            <a:ahLst/>
            <a:cxnLst/>
            <a:rect l="0" t="0" r="0" b="0"/>
            <a:pathLst>
              <a:path w="35756" h="214314">
                <a:moveTo>
                  <a:pt x="35755" y="0"/>
                </a:moveTo>
                <a:lnTo>
                  <a:pt x="35755" y="17170"/>
                </a:lnTo>
                <a:lnTo>
                  <a:pt x="34762" y="22361"/>
                </a:lnTo>
                <a:lnTo>
                  <a:pt x="33107" y="27806"/>
                </a:lnTo>
                <a:lnTo>
                  <a:pt x="31010" y="33420"/>
                </a:lnTo>
                <a:lnTo>
                  <a:pt x="29612" y="40139"/>
                </a:lnTo>
                <a:lnTo>
                  <a:pt x="28680" y="47596"/>
                </a:lnTo>
                <a:lnTo>
                  <a:pt x="28059" y="55544"/>
                </a:lnTo>
                <a:lnTo>
                  <a:pt x="26652" y="62826"/>
                </a:lnTo>
                <a:lnTo>
                  <a:pt x="24719" y="69666"/>
                </a:lnTo>
                <a:lnTo>
                  <a:pt x="22439" y="76209"/>
                </a:lnTo>
                <a:lnTo>
                  <a:pt x="20918" y="83549"/>
                </a:lnTo>
                <a:lnTo>
                  <a:pt x="19904" y="91418"/>
                </a:lnTo>
                <a:lnTo>
                  <a:pt x="19229" y="99641"/>
                </a:lnTo>
                <a:lnTo>
                  <a:pt x="18778" y="108099"/>
                </a:lnTo>
                <a:lnTo>
                  <a:pt x="18277" y="125435"/>
                </a:lnTo>
                <a:lnTo>
                  <a:pt x="19138" y="134225"/>
                </a:lnTo>
                <a:lnTo>
                  <a:pt x="20704" y="143061"/>
                </a:lnTo>
                <a:lnTo>
                  <a:pt x="22741" y="151930"/>
                </a:lnTo>
                <a:lnTo>
                  <a:pt x="24100" y="159826"/>
                </a:lnTo>
                <a:lnTo>
                  <a:pt x="25005" y="167074"/>
                </a:lnTo>
                <a:lnTo>
                  <a:pt x="25609" y="173890"/>
                </a:lnTo>
                <a:lnTo>
                  <a:pt x="25018" y="179427"/>
                </a:lnTo>
                <a:lnTo>
                  <a:pt x="23631" y="184111"/>
                </a:lnTo>
                <a:lnTo>
                  <a:pt x="21714" y="188225"/>
                </a:lnTo>
                <a:lnTo>
                  <a:pt x="20435" y="191960"/>
                </a:lnTo>
                <a:lnTo>
                  <a:pt x="19582" y="195442"/>
                </a:lnTo>
                <a:lnTo>
                  <a:pt x="19014" y="198756"/>
                </a:lnTo>
                <a:lnTo>
                  <a:pt x="16649" y="201957"/>
                </a:lnTo>
                <a:lnTo>
                  <a:pt x="13085" y="205084"/>
                </a:lnTo>
                <a:lnTo>
                  <a:pt x="0" y="21431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5" name="SMARTInkAnnotation148"/>
          <p:cNvSpPr/>
          <p:nvPr/>
        </p:nvSpPr>
        <p:spPr bwMode="auto">
          <a:xfrm>
            <a:off x="6458037" y="5224234"/>
            <a:ext cx="71511" cy="96061"/>
          </a:xfrm>
          <a:custGeom>
            <a:avLst/>
            <a:gdLst/>
            <a:ahLst/>
            <a:cxnLst/>
            <a:rect l="0" t="0" r="0" b="0"/>
            <a:pathLst>
              <a:path w="71511" h="96061">
                <a:moveTo>
                  <a:pt x="0" y="8562"/>
                </a:moveTo>
                <a:lnTo>
                  <a:pt x="0" y="873"/>
                </a:lnTo>
                <a:lnTo>
                  <a:pt x="993" y="460"/>
                </a:lnTo>
                <a:lnTo>
                  <a:pt x="2649" y="184"/>
                </a:lnTo>
                <a:lnTo>
                  <a:pt x="4745" y="0"/>
                </a:lnTo>
                <a:lnTo>
                  <a:pt x="7137" y="870"/>
                </a:lnTo>
                <a:lnTo>
                  <a:pt x="9724" y="2442"/>
                </a:lnTo>
                <a:lnTo>
                  <a:pt x="12442" y="4482"/>
                </a:lnTo>
                <a:lnTo>
                  <a:pt x="15247" y="6835"/>
                </a:lnTo>
                <a:lnTo>
                  <a:pt x="18111" y="9394"/>
                </a:lnTo>
                <a:lnTo>
                  <a:pt x="21012" y="12094"/>
                </a:lnTo>
                <a:lnTo>
                  <a:pt x="22947" y="14885"/>
                </a:lnTo>
                <a:lnTo>
                  <a:pt x="24237" y="17739"/>
                </a:lnTo>
                <a:lnTo>
                  <a:pt x="25097" y="20633"/>
                </a:lnTo>
                <a:lnTo>
                  <a:pt x="26663" y="24547"/>
                </a:lnTo>
                <a:lnTo>
                  <a:pt x="28701" y="29141"/>
                </a:lnTo>
                <a:lnTo>
                  <a:pt x="31052" y="34187"/>
                </a:lnTo>
                <a:lnTo>
                  <a:pt x="32620" y="38544"/>
                </a:lnTo>
                <a:lnTo>
                  <a:pt x="33665" y="42441"/>
                </a:lnTo>
                <a:lnTo>
                  <a:pt x="34362" y="46031"/>
                </a:lnTo>
                <a:lnTo>
                  <a:pt x="34826" y="50409"/>
                </a:lnTo>
                <a:lnTo>
                  <a:pt x="35136" y="55311"/>
                </a:lnTo>
                <a:lnTo>
                  <a:pt x="35342" y="60564"/>
                </a:lnTo>
                <a:lnTo>
                  <a:pt x="36473" y="65059"/>
                </a:lnTo>
                <a:lnTo>
                  <a:pt x="38220" y="69047"/>
                </a:lnTo>
                <a:lnTo>
                  <a:pt x="40377" y="72698"/>
                </a:lnTo>
                <a:lnTo>
                  <a:pt x="41817" y="76124"/>
                </a:lnTo>
                <a:lnTo>
                  <a:pt x="42776" y="79400"/>
                </a:lnTo>
                <a:lnTo>
                  <a:pt x="43415" y="82577"/>
                </a:lnTo>
                <a:lnTo>
                  <a:pt x="44835" y="85687"/>
                </a:lnTo>
                <a:lnTo>
                  <a:pt x="46773" y="88752"/>
                </a:lnTo>
                <a:lnTo>
                  <a:pt x="49060" y="91788"/>
                </a:lnTo>
                <a:lnTo>
                  <a:pt x="51577" y="93811"/>
                </a:lnTo>
                <a:lnTo>
                  <a:pt x="54249" y="95161"/>
                </a:lnTo>
                <a:lnTo>
                  <a:pt x="57023" y="96060"/>
                </a:lnTo>
                <a:lnTo>
                  <a:pt x="58872" y="95668"/>
                </a:lnTo>
                <a:lnTo>
                  <a:pt x="60105" y="94414"/>
                </a:lnTo>
                <a:lnTo>
                  <a:pt x="60927" y="92586"/>
                </a:lnTo>
                <a:lnTo>
                  <a:pt x="62468" y="90375"/>
                </a:lnTo>
                <a:lnTo>
                  <a:pt x="64489" y="87909"/>
                </a:lnTo>
                <a:lnTo>
                  <a:pt x="71510" y="8000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6" name="SMARTInkAnnotation149"/>
          <p:cNvSpPr/>
          <p:nvPr/>
        </p:nvSpPr>
        <p:spPr bwMode="auto">
          <a:xfrm>
            <a:off x="5868202" y="5348882"/>
            <a:ext cx="8830" cy="87135"/>
          </a:xfrm>
          <a:custGeom>
            <a:avLst/>
            <a:gdLst/>
            <a:ahLst/>
            <a:cxnLst/>
            <a:rect l="0" t="0" r="0" b="0"/>
            <a:pathLst>
              <a:path w="8830" h="87135">
                <a:moveTo>
                  <a:pt x="8829" y="0"/>
                </a:moveTo>
                <a:lnTo>
                  <a:pt x="8829" y="20991"/>
                </a:lnTo>
                <a:lnTo>
                  <a:pt x="7837" y="23916"/>
                </a:lnTo>
                <a:lnTo>
                  <a:pt x="6180" y="26858"/>
                </a:lnTo>
                <a:lnTo>
                  <a:pt x="4085" y="29812"/>
                </a:lnTo>
                <a:lnTo>
                  <a:pt x="2686" y="33765"/>
                </a:lnTo>
                <a:lnTo>
                  <a:pt x="1754" y="38385"/>
                </a:lnTo>
                <a:lnTo>
                  <a:pt x="1133" y="43450"/>
                </a:lnTo>
                <a:lnTo>
                  <a:pt x="719" y="47818"/>
                </a:lnTo>
                <a:lnTo>
                  <a:pt x="443" y="51723"/>
                </a:lnTo>
                <a:lnTo>
                  <a:pt x="259" y="55318"/>
                </a:lnTo>
                <a:lnTo>
                  <a:pt x="54" y="64604"/>
                </a:lnTo>
                <a:lnTo>
                  <a:pt x="0" y="69859"/>
                </a:lnTo>
                <a:lnTo>
                  <a:pt x="957" y="74354"/>
                </a:lnTo>
                <a:lnTo>
                  <a:pt x="2587" y="78342"/>
                </a:lnTo>
                <a:lnTo>
                  <a:pt x="7596" y="87134"/>
                </a:lnTo>
                <a:lnTo>
                  <a:pt x="8007" y="86863"/>
                </a:lnTo>
                <a:lnTo>
                  <a:pt x="8281" y="85689"/>
                </a:lnTo>
                <a:lnTo>
                  <a:pt x="8829" y="8036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7" name="SMARTInkAnnotation150"/>
          <p:cNvSpPr/>
          <p:nvPr/>
        </p:nvSpPr>
        <p:spPr bwMode="auto">
          <a:xfrm>
            <a:off x="5734014" y="5554266"/>
            <a:ext cx="160895" cy="1"/>
          </a:xfrm>
          <a:custGeom>
            <a:avLst/>
            <a:gdLst/>
            <a:ahLst/>
            <a:cxnLst/>
            <a:rect l="0" t="0" r="0" b="0"/>
            <a:pathLst>
              <a:path w="160895" h="1">
                <a:moveTo>
                  <a:pt x="0" y="0"/>
                </a:moveTo>
                <a:lnTo>
                  <a:pt x="160894" y="0"/>
                </a:lnTo>
              </a:path>
            </a:pathLst>
          </a:custGeom>
          <a:solidFill>
            <a:schemeClr val="accent1"/>
          </a:solid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8" name="SMARTInkAnnotation151"/>
          <p:cNvSpPr/>
          <p:nvPr/>
        </p:nvSpPr>
        <p:spPr bwMode="auto">
          <a:xfrm>
            <a:off x="5832348" y="5572125"/>
            <a:ext cx="17868" cy="142876"/>
          </a:xfrm>
          <a:custGeom>
            <a:avLst/>
            <a:gdLst/>
            <a:ahLst/>
            <a:cxnLst/>
            <a:rect l="0" t="0" r="0" b="0"/>
            <a:pathLst>
              <a:path w="17868" h="142876">
                <a:moveTo>
                  <a:pt x="8929" y="0"/>
                </a:moveTo>
                <a:lnTo>
                  <a:pt x="4184" y="0"/>
                </a:lnTo>
                <a:lnTo>
                  <a:pt x="2786" y="991"/>
                </a:lnTo>
                <a:lnTo>
                  <a:pt x="1854" y="2645"/>
                </a:lnTo>
                <a:lnTo>
                  <a:pt x="1232" y="4740"/>
                </a:lnTo>
                <a:lnTo>
                  <a:pt x="818" y="8121"/>
                </a:lnTo>
                <a:lnTo>
                  <a:pt x="542" y="12358"/>
                </a:lnTo>
                <a:lnTo>
                  <a:pt x="236" y="21368"/>
                </a:lnTo>
                <a:lnTo>
                  <a:pt x="63" y="33010"/>
                </a:lnTo>
                <a:lnTo>
                  <a:pt x="0" y="59958"/>
                </a:lnTo>
                <a:lnTo>
                  <a:pt x="990" y="65769"/>
                </a:lnTo>
                <a:lnTo>
                  <a:pt x="2642" y="71627"/>
                </a:lnTo>
                <a:lnTo>
                  <a:pt x="4738" y="77517"/>
                </a:lnTo>
                <a:lnTo>
                  <a:pt x="6135" y="83428"/>
                </a:lnTo>
                <a:lnTo>
                  <a:pt x="7066" y="89353"/>
                </a:lnTo>
                <a:lnTo>
                  <a:pt x="7687" y="95287"/>
                </a:lnTo>
                <a:lnTo>
                  <a:pt x="8101" y="100236"/>
                </a:lnTo>
                <a:lnTo>
                  <a:pt x="8377" y="104527"/>
                </a:lnTo>
                <a:lnTo>
                  <a:pt x="8561" y="108379"/>
                </a:lnTo>
                <a:lnTo>
                  <a:pt x="9677" y="111941"/>
                </a:lnTo>
                <a:lnTo>
                  <a:pt x="11414" y="115307"/>
                </a:lnTo>
                <a:lnTo>
                  <a:pt x="13564" y="118543"/>
                </a:lnTo>
                <a:lnTo>
                  <a:pt x="14999" y="121692"/>
                </a:lnTo>
                <a:lnTo>
                  <a:pt x="15954" y="124785"/>
                </a:lnTo>
                <a:lnTo>
                  <a:pt x="16592" y="127838"/>
                </a:lnTo>
                <a:lnTo>
                  <a:pt x="17017" y="130866"/>
                </a:lnTo>
                <a:lnTo>
                  <a:pt x="17301" y="133877"/>
                </a:lnTo>
                <a:lnTo>
                  <a:pt x="17867"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59" name="SMARTInkAnnotation152"/>
          <p:cNvSpPr/>
          <p:nvPr/>
        </p:nvSpPr>
        <p:spPr bwMode="auto">
          <a:xfrm>
            <a:off x="5771010" y="5715000"/>
            <a:ext cx="123899" cy="17857"/>
          </a:xfrm>
          <a:custGeom>
            <a:avLst/>
            <a:gdLst/>
            <a:ahLst/>
            <a:cxnLst/>
            <a:rect l="0" t="0" r="0" b="0"/>
            <a:pathLst>
              <a:path w="123899" h="17857">
                <a:moveTo>
                  <a:pt x="7697" y="8929"/>
                </a:moveTo>
                <a:lnTo>
                  <a:pt x="0" y="16618"/>
                </a:lnTo>
                <a:lnTo>
                  <a:pt x="579" y="17032"/>
                </a:lnTo>
                <a:lnTo>
                  <a:pt x="3871" y="17491"/>
                </a:lnTo>
                <a:lnTo>
                  <a:pt x="6563" y="17750"/>
                </a:lnTo>
                <a:lnTo>
                  <a:pt x="26994" y="17844"/>
                </a:lnTo>
                <a:lnTo>
                  <a:pt x="49690" y="17856"/>
                </a:lnTo>
                <a:lnTo>
                  <a:pt x="55556" y="16865"/>
                </a:lnTo>
                <a:lnTo>
                  <a:pt x="61452" y="15212"/>
                </a:lnTo>
                <a:lnTo>
                  <a:pt x="67370" y="13118"/>
                </a:lnTo>
                <a:lnTo>
                  <a:pt x="74294" y="11721"/>
                </a:lnTo>
                <a:lnTo>
                  <a:pt x="81890" y="10790"/>
                </a:lnTo>
                <a:lnTo>
                  <a:pt x="96289" y="9757"/>
                </a:lnTo>
                <a:lnTo>
                  <a:pt x="105999" y="9297"/>
                </a:lnTo>
                <a:lnTo>
                  <a:pt x="113626" y="9093"/>
                </a:lnTo>
                <a:lnTo>
                  <a:pt x="121869" y="8961"/>
                </a:lnTo>
                <a:lnTo>
                  <a:pt x="122545" y="7959"/>
                </a:lnTo>
                <a:lnTo>
                  <a:pt x="122995" y="6298"/>
                </a:lnTo>
                <a:lnTo>
                  <a:pt x="12389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0" name="SMARTInkAnnotation153"/>
          <p:cNvSpPr/>
          <p:nvPr/>
        </p:nvSpPr>
        <p:spPr bwMode="auto">
          <a:xfrm>
            <a:off x="6422284" y="5475139"/>
            <a:ext cx="142298" cy="7690"/>
          </a:xfrm>
          <a:custGeom>
            <a:avLst/>
            <a:gdLst/>
            <a:ahLst/>
            <a:cxnLst/>
            <a:rect l="0" t="0" r="0" b="0"/>
            <a:pathLst>
              <a:path w="142298" h="7690">
                <a:moveTo>
                  <a:pt x="0" y="7689"/>
                </a:moveTo>
                <a:lnTo>
                  <a:pt x="0" y="0"/>
                </a:lnTo>
                <a:lnTo>
                  <a:pt x="993" y="579"/>
                </a:lnTo>
                <a:lnTo>
                  <a:pt x="2648" y="1957"/>
                </a:lnTo>
                <a:lnTo>
                  <a:pt x="4745" y="3867"/>
                </a:lnTo>
                <a:lnTo>
                  <a:pt x="7136" y="5141"/>
                </a:lnTo>
                <a:lnTo>
                  <a:pt x="9723" y="5990"/>
                </a:lnTo>
                <a:lnTo>
                  <a:pt x="12441" y="6556"/>
                </a:lnTo>
                <a:lnTo>
                  <a:pt x="17233" y="6934"/>
                </a:lnTo>
                <a:lnTo>
                  <a:pt x="23406" y="7185"/>
                </a:lnTo>
                <a:lnTo>
                  <a:pt x="43682" y="7539"/>
                </a:lnTo>
                <a:lnTo>
                  <a:pt x="142297" y="7689"/>
                </a:lnTo>
                <a:lnTo>
                  <a:pt x="125140" y="768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1" name="SMARTInkAnnotation154"/>
          <p:cNvSpPr/>
          <p:nvPr/>
        </p:nvSpPr>
        <p:spPr bwMode="auto">
          <a:xfrm>
            <a:off x="6475915" y="5518546"/>
            <a:ext cx="26817" cy="151648"/>
          </a:xfrm>
          <a:custGeom>
            <a:avLst/>
            <a:gdLst/>
            <a:ahLst/>
            <a:cxnLst/>
            <a:rect l="0" t="0" r="0" b="0"/>
            <a:pathLst>
              <a:path w="26817" h="151648">
                <a:moveTo>
                  <a:pt x="26816" y="0"/>
                </a:moveTo>
                <a:lnTo>
                  <a:pt x="22071" y="4740"/>
                </a:lnTo>
                <a:lnTo>
                  <a:pt x="20673" y="7129"/>
                </a:lnTo>
                <a:lnTo>
                  <a:pt x="19741" y="9714"/>
                </a:lnTo>
                <a:lnTo>
                  <a:pt x="19119" y="12429"/>
                </a:lnTo>
                <a:lnTo>
                  <a:pt x="18705" y="15232"/>
                </a:lnTo>
                <a:lnTo>
                  <a:pt x="18430" y="18092"/>
                </a:lnTo>
                <a:lnTo>
                  <a:pt x="18245" y="20991"/>
                </a:lnTo>
                <a:lnTo>
                  <a:pt x="18040" y="29504"/>
                </a:lnTo>
                <a:lnTo>
                  <a:pt x="17986" y="34552"/>
                </a:lnTo>
                <a:lnTo>
                  <a:pt x="18943" y="39902"/>
                </a:lnTo>
                <a:lnTo>
                  <a:pt x="20574" y="45453"/>
                </a:lnTo>
                <a:lnTo>
                  <a:pt x="22655" y="51138"/>
                </a:lnTo>
                <a:lnTo>
                  <a:pt x="24041" y="56912"/>
                </a:lnTo>
                <a:lnTo>
                  <a:pt x="24966" y="62747"/>
                </a:lnTo>
                <a:lnTo>
                  <a:pt x="25582" y="68620"/>
                </a:lnTo>
                <a:lnTo>
                  <a:pt x="25994" y="73528"/>
                </a:lnTo>
                <a:lnTo>
                  <a:pt x="26268" y="77793"/>
                </a:lnTo>
                <a:lnTo>
                  <a:pt x="26450" y="81627"/>
                </a:lnTo>
                <a:lnTo>
                  <a:pt x="26653" y="91180"/>
                </a:lnTo>
                <a:lnTo>
                  <a:pt x="26812" y="136432"/>
                </a:lnTo>
                <a:lnTo>
                  <a:pt x="25821" y="139572"/>
                </a:lnTo>
                <a:lnTo>
                  <a:pt x="24165" y="142658"/>
                </a:lnTo>
                <a:lnTo>
                  <a:pt x="19119" y="149999"/>
                </a:lnTo>
                <a:lnTo>
                  <a:pt x="17712" y="150600"/>
                </a:lnTo>
                <a:lnTo>
                  <a:pt x="15781" y="151002"/>
                </a:lnTo>
                <a:lnTo>
                  <a:pt x="10290" y="151647"/>
                </a:lnTo>
                <a:lnTo>
                  <a:pt x="8847" y="150707"/>
                </a:lnTo>
                <a:lnTo>
                  <a:pt x="6891" y="149089"/>
                </a:lnTo>
                <a:lnTo>
                  <a:pt x="0" y="14287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2" name="SMARTInkAnnotation155"/>
          <p:cNvSpPr/>
          <p:nvPr/>
        </p:nvSpPr>
        <p:spPr bwMode="auto">
          <a:xfrm>
            <a:off x="6413345" y="5670351"/>
            <a:ext cx="158338" cy="17858"/>
          </a:xfrm>
          <a:custGeom>
            <a:avLst/>
            <a:gdLst/>
            <a:ahLst/>
            <a:cxnLst/>
            <a:rect l="0" t="0" r="0" b="0"/>
            <a:pathLst>
              <a:path w="158338" h="17858">
                <a:moveTo>
                  <a:pt x="0" y="8930"/>
                </a:moveTo>
                <a:lnTo>
                  <a:pt x="0" y="17492"/>
                </a:lnTo>
                <a:lnTo>
                  <a:pt x="1987" y="17614"/>
                </a:lnTo>
                <a:lnTo>
                  <a:pt x="9490" y="17751"/>
                </a:lnTo>
                <a:lnTo>
                  <a:pt x="79820" y="17857"/>
                </a:lnTo>
                <a:lnTo>
                  <a:pt x="89961" y="16866"/>
                </a:lnTo>
                <a:lnTo>
                  <a:pt x="100694" y="15213"/>
                </a:lnTo>
                <a:lnTo>
                  <a:pt x="111823" y="13119"/>
                </a:lnTo>
                <a:lnTo>
                  <a:pt x="121227" y="11722"/>
                </a:lnTo>
                <a:lnTo>
                  <a:pt x="129484" y="10791"/>
                </a:lnTo>
                <a:lnTo>
                  <a:pt x="142961" y="9757"/>
                </a:lnTo>
                <a:lnTo>
                  <a:pt x="158337" y="9039"/>
                </a:lnTo>
                <a:lnTo>
                  <a:pt x="158196" y="8011"/>
                </a:lnTo>
                <a:lnTo>
                  <a:pt x="157109" y="6333"/>
                </a:lnTo>
                <a:lnTo>
                  <a:pt x="155392" y="4222"/>
                </a:lnTo>
                <a:lnTo>
                  <a:pt x="153253" y="2815"/>
                </a:lnTo>
                <a:lnTo>
                  <a:pt x="150834" y="1877"/>
                </a:lnTo>
                <a:lnTo>
                  <a:pt x="148228" y="1251"/>
                </a:lnTo>
                <a:lnTo>
                  <a:pt x="145499" y="834"/>
                </a:lnTo>
                <a:lnTo>
                  <a:pt x="142685" y="556"/>
                </a:lnTo>
                <a:lnTo>
                  <a:pt x="134079"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3" name="SMARTInkAnnotation156"/>
          <p:cNvSpPr/>
          <p:nvPr/>
        </p:nvSpPr>
        <p:spPr bwMode="auto">
          <a:xfrm>
            <a:off x="5380356" y="1687720"/>
            <a:ext cx="148071" cy="160726"/>
          </a:xfrm>
          <a:custGeom>
            <a:avLst/>
            <a:gdLst/>
            <a:ahLst/>
            <a:cxnLst/>
            <a:rect l="0" t="0" r="0" b="0"/>
            <a:pathLst>
              <a:path w="148071" h="160726">
                <a:moveTo>
                  <a:pt x="85501" y="17850"/>
                </a:moveTo>
                <a:lnTo>
                  <a:pt x="99075" y="4289"/>
                </a:lnTo>
                <a:lnTo>
                  <a:pt x="99516" y="2856"/>
                </a:lnTo>
                <a:lnTo>
                  <a:pt x="98817" y="1901"/>
                </a:lnTo>
                <a:lnTo>
                  <a:pt x="95303" y="368"/>
                </a:lnTo>
                <a:lnTo>
                  <a:pt x="92175" y="158"/>
                </a:lnTo>
                <a:lnTo>
                  <a:pt x="87474" y="65"/>
                </a:lnTo>
                <a:lnTo>
                  <a:pt x="73450" y="0"/>
                </a:lnTo>
                <a:lnTo>
                  <a:pt x="70514" y="989"/>
                </a:lnTo>
                <a:lnTo>
                  <a:pt x="67564" y="2641"/>
                </a:lnTo>
                <a:lnTo>
                  <a:pt x="60439" y="7680"/>
                </a:lnTo>
                <a:lnTo>
                  <a:pt x="56815" y="8369"/>
                </a:lnTo>
                <a:lnTo>
                  <a:pt x="54459" y="8553"/>
                </a:lnTo>
                <a:lnTo>
                  <a:pt x="51895" y="9667"/>
                </a:lnTo>
                <a:lnTo>
                  <a:pt x="49192" y="11403"/>
                </a:lnTo>
                <a:lnTo>
                  <a:pt x="46398" y="13552"/>
                </a:lnTo>
                <a:lnTo>
                  <a:pt x="43541" y="14984"/>
                </a:lnTo>
                <a:lnTo>
                  <a:pt x="40644" y="15939"/>
                </a:lnTo>
                <a:lnTo>
                  <a:pt x="37719" y="16576"/>
                </a:lnTo>
                <a:lnTo>
                  <a:pt x="34776" y="17993"/>
                </a:lnTo>
                <a:lnTo>
                  <a:pt x="31821" y="19930"/>
                </a:lnTo>
                <a:lnTo>
                  <a:pt x="24686" y="25426"/>
                </a:lnTo>
                <a:lnTo>
                  <a:pt x="21063" y="28824"/>
                </a:lnTo>
                <a:lnTo>
                  <a:pt x="10644" y="39090"/>
                </a:lnTo>
                <a:lnTo>
                  <a:pt x="8780" y="41931"/>
                </a:lnTo>
                <a:lnTo>
                  <a:pt x="7538" y="44818"/>
                </a:lnTo>
                <a:lnTo>
                  <a:pt x="6710" y="47735"/>
                </a:lnTo>
                <a:lnTo>
                  <a:pt x="6157" y="50672"/>
                </a:lnTo>
                <a:lnTo>
                  <a:pt x="5789" y="53622"/>
                </a:lnTo>
                <a:lnTo>
                  <a:pt x="5544" y="56581"/>
                </a:lnTo>
                <a:lnTo>
                  <a:pt x="4387" y="60538"/>
                </a:lnTo>
                <a:lnTo>
                  <a:pt x="2623" y="65160"/>
                </a:lnTo>
                <a:lnTo>
                  <a:pt x="454" y="70226"/>
                </a:lnTo>
                <a:lnTo>
                  <a:pt x="0" y="74595"/>
                </a:lnTo>
                <a:lnTo>
                  <a:pt x="692" y="78500"/>
                </a:lnTo>
                <a:lnTo>
                  <a:pt x="2146" y="82096"/>
                </a:lnTo>
                <a:lnTo>
                  <a:pt x="3115" y="85485"/>
                </a:lnTo>
                <a:lnTo>
                  <a:pt x="3761" y="88737"/>
                </a:lnTo>
                <a:lnTo>
                  <a:pt x="4192" y="91897"/>
                </a:lnTo>
                <a:lnTo>
                  <a:pt x="4479" y="94996"/>
                </a:lnTo>
                <a:lnTo>
                  <a:pt x="4671" y="98054"/>
                </a:lnTo>
                <a:lnTo>
                  <a:pt x="4798" y="101085"/>
                </a:lnTo>
                <a:lnTo>
                  <a:pt x="5876" y="105090"/>
                </a:lnTo>
                <a:lnTo>
                  <a:pt x="7588" y="109744"/>
                </a:lnTo>
                <a:lnTo>
                  <a:pt x="9723" y="114831"/>
                </a:lnTo>
                <a:lnTo>
                  <a:pt x="11146" y="119215"/>
                </a:lnTo>
                <a:lnTo>
                  <a:pt x="12095" y="123130"/>
                </a:lnTo>
                <a:lnTo>
                  <a:pt x="12727" y="126732"/>
                </a:lnTo>
                <a:lnTo>
                  <a:pt x="14142" y="130125"/>
                </a:lnTo>
                <a:lnTo>
                  <a:pt x="16078" y="133380"/>
                </a:lnTo>
                <a:lnTo>
                  <a:pt x="18362" y="136542"/>
                </a:lnTo>
                <a:lnTo>
                  <a:pt x="19885" y="139642"/>
                </a:lnTo>
                <a:lnTo>
                  <a:pt x="20900" y="142701"/>
                </a:lnTo>
                <a:lnTo>
                  <a:pt x="21577" y="145732"/>
                </a:lnTo>
                <a:lnTo>
                  <a:pt x="24015" y="147753"/>
                </a:lnTo>
                <a:lnTo>
                  <a:pt x="27626" y="149101"/>
                </a:lnTo>
                <a:lnTo>
                  <a:pt x="32020" y="149999"/>
                </a:lnTo>
                <a:lnTo>
                  <a:pt x="35942" y="151590"/>
                </a:lnTo>
                <a:lnTo>
                  <a:pt x="39550" y="153642"/>
                </a:lnTo>
                <a:lnTo>
                  <a:pt x="42949" y="156003"/>
                </a:lnTo>
                <a:lnTo>
                  <a:pt x="47201" y="157577"/>
                </a:lnTo>
                <a:lnTo>
                  <a:pt x="52022" y="158626"/>
                </a:lnTo>
                <a:lnTo>
                  <a:pt x="57222" y="159326"/>
                </a:lnTo>
                <a:lnTo>
                  <a:pt x="62676" y="159792"/>
                </a:lnTo>
                <a:lnTo>
                  <a:pt x="68297" y="160103"/>
                </a:lnTo>
                <a:lnTo>
                  <a:pt x="78848" y="160448"/>
                </a:lnTo>
                <a:lnTo>
                  <a:pt x="91364" y="160643"/>
                </a:lnTo>
                <a:lnTo>
                  <a:pt x="148070" y="16072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4" name="SMARTInkAnnotation157"/>
          <p:cNvSpPr/>
          <p:nvPr/>
        </p:nvSpPr>
        <p:spPr bwMode="auto">
          <a:xfrm>
            <a:off x="5590997" y="1723429"/>
            <a:ext cx="26816" cy="98228"/>
          </a:xfrm>
          <a:custGeom>
            <a:avLst/>
            <a:gdLst/>
            <a:ahLst/>
            <a:cxnLst/>
            <a:rect l="0" t="0" r="0" b="0"/>
            <a:pathLst>
              <a:path w="26816" h="98228">
                <a:moveTo>
                  <a:pt x="0" y="0"/>
                </a:moveTo>
                <a:lnTo>
                  <a:pt x="0" y="13302"/>
                </a:lnTo>
                <a:lnTo>
                  <a:pt x="993" y="15814"/>
                </a:lnTo>
                <a:lnTo>
                  <a:pt x="2648" y="18480"/>
                </a:lnTo>
                <a:lnTo>
                  <a:pt x="4744" y="21250"/>
                </a:lnTo>
                <a:lnTo>
                  <a:pt x="7136" y="24088"/>
                </a:lnTo>
                <a:lnTo>
                  <a:pt x="9723" y="26973"/>
                </a:lnTo>
                <a:lnTo>
                  <a:pt x="12441" y="29888"/>
                </a:lnTo>
                <a:lnTo>
                  <a:pt x="14253" y="33816"/>
                </a:lnTo>
                <a:lnTo>
                  <a:pt x="15461" y="38419"/>
                </a:lnTo>
                <a:lnTo>
                  <a:pt x="16266" y="43472"/>
                </a:lnTo>
                <a:lnTo>
                  <a:pt x="17796" y="47833"/>
                </a:lnTo>
                <a:lnTo>
                  <a:pt x="19809" y="51732"/>
                </a:lnTo>
                <a:lnTo>
                  <a:pt x="22145" y="55325"/>
                </a:lnTo>
                <a:lnTo>
                  <a:pt x="23702" y="58711"/>
                </a:lnTo>
                <a:lnTo>
                  <a:pt x="24740" y="61961"/>
                </a:lnTo>
                <a:lnTo>
                  <a:pt x="25431" y="65120"/>
                </a:lnTo>
                <a:lnTo>
                  <a:pt x="25893" y="68218"/>
                </a:lnTo>
                <a:lnTo>
                  <a:pt x="26201" y="71276"/>
                </a:lnTo>
                <a:lnTo>
                  <a:pt x="26405" y="74306"/>
                </a:lnTo>
                <a:lnTo>
                  <a:pt x="26542" y="77319"/>
                </a:lnTo>
                <a:lnTo>
                  <a:pt x="26694" y="83312"/>
                </a:lnTo>
                <a:lnTo>
                  <a:pt x="26815" y="9822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5" name="SMARTInkAnnotation158"/>
          <p:cNvSpPr/>
          <p:nvPr/>
        </p:nvSpPr>
        <p:spPr bwMode="auto">
          <a:xfrm>
            <a:off x="5612663" y="1759148"/>
            <a:ext cx="67720" cy="17860"/>
          </a:xfrm>
          <a:custGeom>
            <a:avLst/>
            <a:gdLst/>
            <a:ahLst/>
            <a:cxnLst/>
            <a:rect l="0" t="0" r="0" b="0"/>
            <a:pathLst>
              <a:path w="67720" h="17860">
                <a:moveTo>
                  <a:pt x="5149" y="17859"/>
                </a:moveTo>
                <a:lnTo>
                  <a:pt x="0" y="17859"/>
                </a:lnTo>
                <a:lnTo>
                  <a:pt x="17514" y="17859"/>
                </a:lnTo>
                <a:lnTo>
                  <a:pt x="20344" y="16867"/>
                </a:lnTo>
                <a:lnTo>
                  <a:pt x="23225" y="15214"/>
                </a:lnTo>
                <a:lnTo>
                  <a:pt x="26138" y="13119"/>
                </a:lnTo>
                <a:lnTo>
                  <a:pt x="29073" y="11722"/>
                </a:lnTo>
                <a:lnTo>
                  <a:pt x="32024" y="10792"/>
                </a:lnTo>
                <a:lnTo>
                  <a:pt x="34984" y="10171"/>
                </a:lnTo>
                <a:lnTo>
                  <a:pt x="38943" y="9757"/>
                </a:lnTo>
                <a:lnTo>
                  <a:pt x="43569" y="9481"/>
                </a:lnTo>
                <a:lnTo>
                  <a:pt x="48639" y="9297"/>
                </a:lnTo>
                <a:lnTo>
                  <a:pt x="52020" y="8183"/>
                </a:lnTo>
                <a:lnTo>
                  <a:pt x="54274" y="6447"/>
                </a:lnTo>
                <a:lnTo>
                  <a:pt x="55776" y="4298"/>
                </a:lnTo>
                <a:lnTo>
                  <a:pt x="57771" y="2865"/>
                </a:lnTo>
                <a:lnTo>
                  <a:pt x="60094" y="1910"/>
                </a:lnTo>
                <a:lnTo>
                  <a:pt x="67719"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6" name="SMARTInkAnnotation159"/>
          <p:cNvSpPr/>
          <p:nvPr/>
        </p:nvSpPr>
        <p:spPr bwMode="auto">
          <a:xfrm>
            <a:off x="5680414" y="1697881"/>
            <a:ext cx="35723" cy="114698"/>
          </a:xfrm>
          <a:custGeom>
            <a:avLst/>
            <a:gdLst/>
            <a:ahLst/>
            <a:cxnLst/>
            <a:rect l="0" t="0" r="0" b="0"/>
            <a:pathLst>
              <a:path w="35723" h="114698">
                <a:moveTo>
                  <a:pt x="8907" y="7689"/>
                </a:moveTo>
                <a:lnTo>
                  <a:pt x="1210" y="0"/>
                </a:lnTo>
                <a:lnTo>
                  <a:pt x="796" y="579"/>
                </a:lnTo>
                <a:lnTo>
                  <a:pt x="336" y="3867"/>
                </a:lnTo>
                <a:lnTo>
                  <a:pt x="78" y="6556"/>
                </a:lnTo>
                <a:lnTo>
                  <a:pt x="0" y="16834"/>
                </a:lnTo>
                <a:lnTo>
                  <a:pt x="983" y="20731"/>
                </a:lnTo>
                <a:lnTo>
                  <a:pt x="2631" y="24321"/>
                </a:lnTo>
                <a:lnTo>
                  <a:pt x="4723" y="27707"/>
                </a:lnTo>
                <a:lnTo>
                  <a:pt x="6118" y="30956"/>
                </a:lnTo>
                <a:lnTo>
                  <a:pt x="7047" y="34114"/>
                </a:lnTo>
                <a:lnTo>
                  <a:pt x="7667" y="37212"/>
                </a:lnTo>
                <a:lnTo>
                  <a:pt x="8080" y="40269"/>
                </a:lnTo>
                <a:lnTo>
                  <a:pt x="8356" y="43300"/>
                </a:lnTo>
                <a:lnTo>
                  <a:pt x="8539" y="46312"/>
                </a:lnTo>
                <a:lnTo>
                  <a:pt x="8743" y="54951"/>
                </a:lnTo>
                <a:lnTo>
                  <a:pt x="8798" y="60033"/>
                </a:lnTo>
                <a:lnTo>
                  <a:pt x="9827" y="64413"/>
                </a:lnTo>
                <a:lnTo>
                  <a:pt x="11506" y="68325"/>
                </a:lnTo>
                <a:lnTo>
                  <a:pt x="13619" y="71925"/>
                </a:lnTo>
                <a:lnTo>
                  <a:pt x="15028" y="76310"/>
                </a:lnTo>
                <a:lnTo>
                  <a:pt x="15967" y="81218"/>
                </a:lnTo>
                <a:lnTo>
                  <a:pt x="16593" y="86474"/>
                </a:lnTo>
                <a:lnTo>
                  <a:pt x="18003" y="89978"/>
                </a:lnTo>
                <a:lnTo>
                  <a:pt x="19938" y="92313"/>
                </a:lnTo>
                <a:lnTo>
                  <a:pt x="22220" y="93871"/>
                </a:lnTo>
                <a:lnTo>
                  <a:pt x="23741" y="95901"/>
                </a:lnTo>
                <a:lnTo>
                  <a:pt x="24755" y="98247"/>
                </a:lnTo>
                <a:lnTo>
                  <a:pt x="25431" y="100803"/>
                </a:lnTo>
                <a:lnTo>
                  <a:pt x="25882" y="103499"/>
                </a:lnTo>
                <a:lnTo>
                  <a:pt x="26183" y="106289"/>
                </a:lnTo>
                <a:lnTo>
                  <a:pt x="26774" y="114697"/>
                </a:lnTo>
                <a:lnTo>
                  <a:pt x="26781" y="110061"/>
                </a:lnTo>
                <a:lnTo>
                  <a:pt x="27775" y="108679"/>
                </a:lnTo>
                <a:lnTo>
                  <a:pt x="29431" y="107758"/>
                </a:lnTo>
                <a:lnTo>
                  <a:pt x="35722" y="10591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7" name="SMARTInkAnnotation160"/>
          <p:cNvSpPr/>
          <p:nvPr/>
        </p:nvSpPr>
        <p:spPr bwMode="auto">
          <a:xfrm>
            <a:off x="5787645" y="1760389"/>
            <a:ext cx="120080" cy="141112"/>
          </a:xfrm>
          <a:custGeom>
            <a:avLst/>
            <a:gdLst/>
            <a:ahLst/>
            <a:cxnLst/>
            <a:rect l="0" t="0" r="0" b="0"/>
            <a:pathLst>
              <a:path w="120080" h="141112">
                <a:moveTo>
                  <a:pt x="0" y="7689"/>
                </a:moveTo>
                <a:lnTo>
                  <a:pt x="15392" y="7689"/>
                </a:lnTo>
                <a:lnTo>
                  <a:pt x="18207" y="6696"/>
                </a:lnTo>
                <a:lnTo>
                  <a:pt x="22069" y="5043"/>
                </a:lnTo>
                <a:lnTo>
                  <a:pt x="26631" y="2948"/>
                </a:lnTo>
                <a:lnTo>
                  <a:pt x="30666" y="1552"/>
                </a:lnTo>
                <a:lnTo>
                  <a:pt x="34348" y="621"/>
                </a:lnTo>
                <a:lnTo>
                  <a:pt x="37797" y="0"/>
                </a:lnTo>
                <a:lnTo>
                  <a:pt x="41089" y="579"/>
                </a:lnTo>
                <a:lnTo>
                  <a:pt x="44276" y="1956"/>
                </a:lnTo>
                <a:lnTo>
                  <a:pt x="47394" y="3867"/>
                </a:lnTo>
                <a:lnTo>
                  <a:pt x="50467" y="5141"/>
                </a:lnTo>
                <a:lnTo>
                  <a:pt x="53508" y="5990"/>
                </a:lnTo>
                <a:lnTo>
                  <a:pt x="56528" y="6556"/>
                </a:lnTo>
                <a:lnTo>
                  <a:pt x="58543" y="7926"/>
                </a:lnTo>
                <a:lnTo>
                  <a:pt x="59885" y="9831"/>
                </a:lnTo>
                <a:lnTo>
                  <a:pt x="60780" y="12093"/>
                </a:lnTo>
                <a:lnTo>
                  <a:pt x="60383" y="14594"/>
                </a:lnTo>
                <a:lnTo>
                  <a:pt x="59126" y="17253"/>
                </a:lnTo>
                <a:lnTo>
                  <a:pt x="57295" y="20018"/>
                </a:lnTo>
                <a:lnTo>
                  <a:pt x="55080" y="22854"/>
                </a:lnTo>
                <a:lnTo>
                  <a:pt x="52612" y="25736"/>
                </a:lnTo>
                <a:lnTo>
                  <a:pt x="49972" y="28650"/>
                </a:lnTo>
                <a:lnTo>
                  <a:pt x="47219" y="32577"/>
                </a:lnTo>
                <a:lnTo>
                  <a:pt x="44391" y="37179"/>
                </a:lnTo>
                <a:lnTo>
                  <a:pt x="37460" y="49343"/>
                </a:lnTo>
                <a:lnTo>
                  <a:pt x="36513" y="53652"/>
                </a:lnTo>
                <a:lnTo>
                  <a:pt x="35904" y="59763"/>
                </a:lnTo>
                <a:lnTo>
                  <a:pt x="37841" y="60264"/>
                </a:lnTo>
                <a:lnTo>
                  <a:pt x="41118" y="60598"/>
                </a:lnTo>
                <a:lnTo>
                  <a:pt x="45290" y="60821"/>
                </a:lnTo>
                <a:lnTo>
                  <a:pt x="49063" y="61962"/>
                </a:lnTo>
                <a:lnTo>
                  <a:pt x="52572" y="63714"/>
                </a:lnTo>
                <a:lnTo>
                  <a:pt x="55905" y="65875"/>
                </a:lnTo>
                <a:lnTo>
                  <a:pt x="60113" y="67316"/>
                </a:lnTo>
                <a:lnTo>
                  <a:pt x="64905" y="68276"/>
                </a:lnTo>
                <a:lnTo>
                  <a:pt x="70085" y="68916"/>
                </a:lnTo>
                <a:lnTo>
                  <a:pt x="75526" y="69343"/>
                </a:lnTo>
                <a:lnTo>
                  <a:pt x="81139" y="69627"/>
                </a:lnTo>
                <a:lnTo>
                  <a:pt x="86868" y="69817"/>
                </a:lnTo>
                <a:lnTo>
                  <a:pt x="91680" y="70936"/>
                </a:lnTo>
                <a:lnTo>
                  <a:pt x="95881" y="72674"/>
                </a:lnTo>
                <a:lnTo>
                  <a:pt x="99675" y="74825"/>
                </a:lnTo>
                <a:lnTo>
                  <a:pt x="103198" y="77251"/>
                </a:lnTo>
                <a:lnTo>
                  <a:pt x="106539" y="79860"/>
                </a:lnTo>
                <a:lnTo>
                  <a:pt x="109760" y="82592"/>
                </a:lnTo>
                <a:lnTo>
                  <a:pt x="112900" y="85405"/>
                </a:lnTo>
                <a:lnTo>
                  <a:pt x="119038" y="91178"/>
                </a:lnTo>
                <a:lnTo>
                  <a:pt x="120079" y="94106"/>
                </a:lnTo>
                <a:lnTo>
                  <a:pt x="119779" y="97050"/>
                </a:lnTo>
                <a:lnTo>
                  <a:pt x="118587" y="100005"/>
                </a:lnTo>
                <a:lnTo>
                  <a:pt x="116799" y="102967"/>
                </a:lnTo>
                <a:lnTo>
                  <a:pt x="114614" y="105934"/>
                </a:lnTo>
                <a:lnTo>
                  <a:pt x="112163" y="108905"/>
                </a:lnTo>
                <a:lnTo>
                  <a:pt x="109537" y="111877"/>
                </a:lnTo>
                <a:lnTo>
                  <a:pt x="103970" y="117825"/>
                </a:lnTo>
                <a:lnTo>
                  <a:pt x="100102" y="120801"/>
                </a:lnTo>
                <a:lnTo>
                  <a:pt x="95536" y="123776"/>
                </a:lnTo>
                <a:lnTo>
                  <a:pt x="90507" y="126752"/>
                </a:lnTo>
                <a:lnTo>
                  <a:pt x="86160" y="129728"/>
                </a:lnTo>
                <a:lnTo>
                  <a:pt x="82269" y="132705"/>
                </a:lnTo>
                <a:lnTo>
                  <a:pt x="78682" y="135681"/>
                </a:lnTo>
                <a:lnTo>
                  <a:pt x="75298" y="137665"/>
                </a:lnTo>
                <a:lnTo>
                  <a:pt x="72049" y="138988"/>
                </a:lnTo>
                <a:lnTo>
                  <a:pt x="68889" y="139870"/>
                </a:lnTo>
                <a:lnTo>
                  <a:pt x="65789" y="140458"/>
                </a:lnTo>
                <a:lnTo>
                  <a:pt x="62730" y="140850"/>
                </a:lnTo>
                <a:lnTo>
                  <a:pt x="59697" y="141111"/>
                </a:lnTo>
                <a:lnTo>
                  <a:pt x="56682" y="140293"/>
                </a:lnTo>
                <a:lnTo>
                  <a:pt x="53679" y="138756"/>
                </a:lnTo>
                <a:lnTo>
                  <a:pt x="44693" y="13270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8" name="SMARTInkAnnotation161"/>
          <p:cNvSpPr/>
          <p:nvPr/>
        </p:nvSpPr>
        <p:spPr bwMode="auto">
          <a:xfrm>
            <a:off x="6024459" y="1652359"/>
            <a:ext cx="120730" cy="133421"/>
          </a:xfrm>
          <a:custGeom>
            <a:avLst/>
            <a:gdLst/>
            <a:ahLst/>
            <a:cxnLst/>
            <a:rect l="0" t="0" r="0" b="0"/>
            <a:pathLst>
              <a:path w="120730" h="133421">
                <a:moveTo>
                  <a:pt x="84974" y="8562"/>
                </a:moveTo>
                <a:lnTo>
                  <a:pt x="84974" y="0"/>
                </a:lnTo>
                <a:lnTo>
                  <a:pt x="82326" y="2442"/>
                </a:lnTo>
                <a:lnTo>
                  <a:pt x="80230" y="4482"/>
                </a:lnTo>
                <a:lnTo>
                  <a:pt x="77839" y="5842"/>
                </a:lnTo>
                <a:lnTo>
                  <a:pt x="75252" y="6749"/>
                </a:lnTo>
                <a:lnTo>
                  <a:pt x="72533" y="7354"/>
                </a:lnTo>
                <a:lnTo>
                  <a:pt x="68735" y="8749"/>
                </a:lnTo>
                <a:lnTo>
                  <a:pt x="64216" y="10671"/>
                </a:lnTo>
                <a:lnTo>
                  <a:pt x="59218" y="12944"/>
                </a:lnTo>
                <a:lnTo>
                  <a:pt x="53899" y="16445"/>
                </a:lnTo>
                <a:lnTo>
                  <a:pt x="48367" y="20763"/>
                </a:lnTo>
                <a:lnTo>
                  <a:pt x="42692" y="25626"/>
                </a:lnTo>
                <a:lnTo>
                  <a:pt x="37916" y="29860"/>
                </a:lnTo>
                <a:lnTo>
                  <a:pt x="29961" y="37210"/>
                </a:lnTo>
                <a:lnTo>
                  <a:pt x="15153" y="51667"/>
                </a:lnTo>
                <a:lnTo>
                  <a:pt x="11611" y="57143"/>
                </a:lnTo>
                <a:lnTo>
                  <a:pt x="9250" y="62777"/>
                </a:lnTo>
                <a:lnTo>
                  <a:pt x="7676" y="68518"/>
                </a:lnTo>
                <a:lnTo>
                  <a:pt x="5633" y="73337"/>
                </a:lnTo>
                <a:lnTo>
                  <a:pt x="3278" y="77543"/>
                </a:lnTo>
                <a:lnTo>
                  <a:pt x="715" y="81338"/>
                </a:lnTo>
                <a:lnTo>
                  <a:pt x="0" y="85853"/>
                </a:lnTo>
                <a:lnTo>
                  <a:pt x="515" y="90847"/>
                </a:lnTo>
                <a:lnTo>
                  <a:pt x="1853" y="96161"/>
                </a:lnTo>
                <a:lnTo>
                  <a:pt x="4731" y="100696"/>
                </a:lnTo>
                <a:lnTo>
                  <a:pt x="8635" y="104711"/>
                </a:lnTo>
                <a:lnTo>
                  <a:pt x="13225" y="108380"/>
                </a:lnTo>
                <a:lnTo>
                  <a:pt x="17278" y="111819"/>
                </a:lnTo>
                <a:lnTo>
                  <a:pt x="20974" y="115103"/>
                </a:lnTo>
                <a:lnTo>
                  <a:pt x="24431" y="118285"/>
                </a:lnTo>
                <a:lnTo>
                  <a:pt x="28721" y="121398"/>
                </a:lnTo>
                <a:lnTo>
                  <a:pt x="33568" y="124466"/>
                </a:lnTo>
                <a:lnTo>
                  <a:pt x="38786" y="127503"/>
                </a:lnTo>
                <a:lnTo>
                  <a:pt x="44249" y="129528"/>
                </a:lnTo>
                <a:lnTo>
                  <a:pt x="49879" y="130878"/>
                </a:lnTo>
                <a:lnTo>
                  <a:pt x="55619" y="131778"/>
                </a:lnTo>
                <a:lnTo>
                  <a:pt x="61431" y="132378"/>
                </a:lnTo>
                <a:lnTo>
                  <a:pt x="67293" y="132778"/>
                </a:lnTo>
                <a:lnTo>
                  <a:pt x="73187" y="133045"/>
                </a:lnTo>
                <a:lnTo>
                  <a:pt x="85033" y="133341"/>
                </a:lnTo>
                <a:lnTo>
                  <a:pt x="90972" y="133420"/>
                </a:lnTo>
                <a:lnTo>
                  <a:pt x="95925" y="132481"/>
                </a:lnTo>
                <a:lnTo>
                  <a:pt x="100221" y="130862"/>
                </a:lnTo>
                <a:lnTo>
                  <a:pt x="104077" y="128791"/>
                </a:lnTo>
                <a:lnTo>
                  <a:pt x="107641" y="127410"/>
                </a:lnTo>
                <a:lnTo>
                  <a:pt x="111010" y="126489"/>
                </a:lnTo>
                <a:lnTo>
                  <a:pt x="114250" y="125876"/>
                </a:lnTo>
                <a:lnTo>
                  <a:pt x="116410" y="124474"/>
                </a:lnTo>
                <a:lnTo>
                  <a:pt x="117849" y="122548"/>
                </a:lnTo>
                <a:lnTo>
                  <a:pt x="120729" y="11571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69" name="SMARTInkAnnotation162"/>
          <p:cNvSpPr/>
          <p:nvPr/>
        </p:nvSpPr>
        <p:spPr bwMode="auto">
          <a:xfrm>
            <a:off x="6198819" y="1660921"/>
            <a:ext cx="8940" cy="124517"/>
          </a:xfrm>
          <a:custGeom>
            <a:avLst/>
            <a:gdLst/>
            <a:ahLst/>
            <a:cxnLst/>
            <a:rect l="0" t="0" r="0" b="0"/>
            <a:pathLst>
              <a:path w="8940" h="124517">
                <a:moveTo>
                  <a:pt x="0" y="0"/>
                </a:moveTo>
                <a:lnTo>
                  <a:pt x="0" y="4741"/>
                </a:lnTo>
                <a:lnTo>
                  <a:pt x="993" y="7130"/>
                </a:lnTo>
                <a:lnTo>
                  <a:pt x="2648" y="9714"/>
                </a:lnTo>
                <a:lnTo>
                  <a:pt x="4745" y="12429"/>
                </a:lnTo>
                <a:lnTo>
                  <a:pt x="6144" y="15232"/>
                </a:lnTo>
                <a:lnTo>
                  <a:pt x="7076" y="18092"/>
                </a:lnTo>
                <a:lnTo>
                  <a:pt x="7697" y="20991"/>
                </a:lnTo>
                <a:lnTo>
                  <a:pt x="8111" y="23916"/>
                </a:lnTo>
                <a:lnTo>
                  <a:pt x="8387" y="26858"/>
                </a:lnTo>
                <a:lnTo>
                  <a:pt x="8571" y="29812"/>
                </a:lnTo>
                <a:lnTo>
                  <a:pt x="8776" y="38385"/>
                </a:lnTo>
                <a:lnTo>
                  <a:pt x="8939" y="110994"/>
                </a:lnTo>
                <a:lnTo>
                  <a:pt x="7946" y="113684"/>
                </a:lnTo>
                <a:lnTo>
                  <a:pt x="6291" y="116469"/>
                </a:lnTo>
                <a:lnTo>
                  <a:pt x="368" y="124516"/>
                </a:lnTo>
                <a:lnTo>
                  <a:pt x="163" y="122148"/>
                </a:lnTo>
                <a:lnTo>
                  <a:pt x="0"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0" name="SMARTInkAnnotation163"/>
          <p:cNvSpPr/>
          <p:nvPr/>
        </p:nvSpPr>
        <p:spPr bwMode="auto">
          <a:xfrm>
            <a:off x="6198819" y="1732359"/>
            <a:ext cx="98325" cy="17860"/>
          </a:xfrm>
          <a:custGeom>
            <a:avLst/>
            <a:gdLst/>
            <a:ahLst/>
            <a:cxnLst/>
            <a:rect l="0" t="0" r="0" b="0"/>
            <a:pathLst>
              <a:path w="98325" h="17860">
                <a:moveTo>
                  <a:pt x="0" y="17859"/>
                </a:moveTo>
                <a:lnTo>
                  <a:pt x="4745" y="17859"/>
                </a:lnTo>
                <a:lnTo>
                  <a:pt x="7137" y="16867"/>
                </a:lnTo>
                <a:lnTo>
                  <a:pt x="9723" y="15213"/>
                </a:lnTo>
                <a:lnTo>
                  <a:pt x="12441" y="13119"/>
                </a:lnTo>
                <a:lnTo>
                  <a:pt x="16240" y="11722"/>
                </a:lnTo>
                <a:lnTo>
                  <a:pt x="20759" y="10791"/>
                </a:lnTo>
                <a:lnTo>
                  <a:pt x="25757" y="10171"/>
                </a:lnTo>
                <a:lnTo>
                  <a:pt x="30083" y="9757"/>
                </a:lnTo>
                <a:lnTo>
                  <a:pt x="33960" y="9481"/>
                </a:lnTo>
                <a:lnTo>
                  <a:pt x="37537" y="9297"/>
                </a:lnTo>
                <a:lnTo>
                  <a:pt x="46809" y="9093"/>
                </a:lnTo>
                <a:lnTo>
                  <a:pt x="52063" y="9039"/>
                </a:lnTo>
                <a:lnTo>
                  <a:pt x="56559" y="8010"/>
                </a:lnTo>
                <a:lnTo>
                  <a:pt x="60549" y="6332"/>
                </a:lnTo>
                <a:lnTo>
                  <a:pt x="64202" y="4221"/>
                </a:lnTo>
                <a:lnTo>
                  <a:pt x="68624" y="2814"/>
                </a:lnTo>
                <a:lnTo>
                  <a:pt x="73558" y="1876"/>
                </a:lnTo>
                <a:lnTo>
                  <a:pt x="78834" y="1251"/>
                </a:lnTo>
                <a:lnTo>
                  <a:pt x="83344" y="834"/>
                </a:lnTo>
                <a:lnTo>
                  <a:pt x="87344" y="556"/>
                </a:lnTo>
                <a:lnTo>
                  <a:pt x="98324"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1" name="SMARTInkAnnotation164"/>
          <p:cNvSpPr/>
          <p:nvPr/>
        </p:nvSpPr>
        <p:spPr bwMode="auto">
          <a:xfrm>
            <a:off x="6288205" y="1687710"/>
            <a:ext cx="26817" cy="116087"/>
          </a:xfrm>
          <a:custGeom>
            <a:avLst/>
            <a:gdLst/>
            <a:ahLst/>
            <a:cxnLst/>
            <a:rect l="0" t="0" r="0" b="0"/>
            <a:pathLst>
              <a:path w="26817" h="116087">
                <a:moveTo>
                  <a:pt x="0" y="0"/>
                </a:moveTo>
                <a:lnTo>
                  <a:pt x="4745" y="0"/>
                </a:lnTo>
                <a:lnTo>
                  <a:pt x="6144" y="993"/>
                </a:lnTo>
                <a:lnTo>
                  <a:pt x="7075" y="2646"/>
                </a:lnTo>
                <a:lnTo>
                  <a:pt x="7696" y="4741"/>
                </a:lnTo>
                <a:lnTo>
                  <a:pt x="8110" y="7129"/>
                </a:lnTo>
                <a:lnTo>
                  <a:pt x="8387" y="9714"/>
                </a:lnTo>
                <a:lnTo>
                  <a:pt x="8571" y="12429"/>
                </a:lnTo>
                <a:lnTo>
                  <a:pt x="8693" y="15232"/>
                </a:lnTo>
                <a:lnTo>
                  <a:pt x="8830" y="20991"/>
                </a:lnTo>
                <a:lnTo>
                  <a:pt x="9860" y="23916"/>
                </a:lnTo>
                <a:lnTo>
                  <a:pt x="11538" y="26858"/>
                </a:lnTo>
                <a:lnTo>
                  <a:pt x="13651" y="29812"/>
                </a:lnTo>
                <a:lnTo>
                  <a:pt x="15060" y="33765"/>
                </a:lnTo>
                <a:lnTo>
                  <a:pt x="15999" y="38385"/>
                </a:lnTo>
                <a:lnTo>
                  <a:pt x="16625" y="43450"/>
                </a:lnTo>
                <a:lnTo>
                  <a:pt x="17043" y="47818"/>
                </a:lnTo>
                <a:lnTo>
                  <a:pt x="17321" y="51723"/>
                </a:lnTo>
                <a:lnTo>
                  <a:pt x="17507" y="55318"/>
                </a:lnTo>
                <a:lnTo>
                  <a:pt x="18623" y="59699"/>
                </a:lnTo>
                <a:lnTo>
                  <a:pt x="20361" y="64604"/>
                </a:lnTo>
                <a:lnTo>
                  <a:pt x="22513" y="69858"/>
                </a:lnTo>
                <a:lnTo>
                  <a:pt x="23947" y="74354"/>
                </a:lnTo>
                <a:lnTo>
                  <a:pt x="24903" y="78343"/>
                </a:lnTo>
                <a:lnTo>
                  <a:pt x="25541" y="81994"/>
                </a:lnTo>
                <a:lnTo>
                  <a:pt x="25966" y="85421"/>
                </a:lnTo>
                <a:lnTo>
                  <a:pt x="26249" y="88697"/>
                </a:lnTo>
                <a:lnTo>
                  <a:pt x="26438" y="91874"/>
                </a:lnTo>
                <a:lnTo>
                  <a:pt x="26648" y="98049"/>
                </a:lnTo>
                <a:lnTo>
                  <a:pt x="26816" y="11608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2" name="SMARTInkAnnotation165"/>
          <p:cNvSpPr/>
          <p:nvPr/>
        </p:nvSpPr>
        <p:spPr bwMode="auto">
          <a:xfrm>
            <a:off x="6395468" y="1751459"/>
            <a:ext cx="116202" cy="105916"/>
          </a:xfrm>
          <a:custGeom>
            <a:avLst/>
            <a:gdLst/>
            <a:ahLst/>
            <a:cxnLst/>
            <a:rect l="0" t="0" r="0" b="0"/>
            <a:pathLst>
              <a:path w="116202" h="105916">
                <a:moveTo>
                  <a:pt x="0" y="7689"/>
                </a:moveTo>
                <a:lnTo>
                  <a:pt x="9491" y="7689"/>
                </a:lnTo>
                <a:lnTo>
                  <a:pt x="13279" y="6697"/>
                </a:lnTo>
                <a:lnTo>
                  <a:pt x="16798" y="5043"/>
                </a:lnTo>
                <a:lnTo>
                  <a:pt x="20138" y="2949"/>
                </a:lnTo>
                <a:lnTo>
                  <a:pt x="23356" y="1552"/>
                </a:lnTo>
                <a:lnTo>
                  <a:pt x="26496" y="621"/>
                </a:lnTo>
                <a:lnTo>
                  <a:pt x="29582" y="0"/>
                </a:lnTo>
                <a:lnTo>
                  <a:pt x="32633" y="579"/>
                </a:lnTo>
                <a:lnTo>
                  <a:pt x="35660" y="1957"/>
                </a:lnTo>
                <a:lnTo>
                  <a:pt x="38671" y="3867"/>
                </a:lnTo>
                <a:lnTo>
                  <a:pt x="40678" y="6133"/>
                </a:lnTo>
                <a:lnTo>
                  <a:pt x="42016" y="8636"/>
                </a:lnTo>
                <a:lnTo>
                  <a:pt x="44164" y="15042"/>
                </a:lnTo>
                <a:lnTo>
                  <a:pt x="44340" y="17552"/>
                </a:lnTo>
                <a:lnTo>
                  <a:pt x="44458" y="21209"/>
                </a:lnTo>
                <a:lnTo>
                  <a:pt x="44536" y="25632"/>
                </a:lnTo>
                <a:lnTo>
                  <a:pt x="43595" y="29573"/>
                </a:lnTo>
                <a:lnTo>
                  <a:pt x="41975" y="33192"/>
                </a:lnTo>
                <a:lnTo>
                  <a:pt x="39901" y="36597"/>
                </a:lnTo>
                <a:lnTo>
                  <a:pt x="37526" y="40852"/>
                </a:lnTo>
                <a:lnTo>
                  <a:pt x="32238" y="50871"/>
                </a:lnTo>
                <a:lnTo>
                  <a:pt x="29437" y="55328"/>
                </a:lnTo>
                <a:lnTo>
                  <a:pt x="26577" y="59292"/>
                </a:lnTo>
                <a:lnTo>
                  <a:pt x="23677" y="62927"/>
                </a:lnTo>
                <a:lnTo>
                  <a:pt x="20751" y="67335"/>
                </a:lnTo>
                <a:lnTo>
                  <a:pt x="17806" y="72257"/>
                </a:lnTo>
                <a:lnTo>
                  <a:pt x="14851" y="77524"/>
                </a:lnTo>
                <a:lnTo>
                  <a:pt x="12880" y="82027"/>
                </a:lnTo>
                <a:lnTo>
                  <a:pt x="11566" y="86021"/>
                </a:lnTo>
                <a:lnTo>
                  <a:pt x="10691" y="89676"/>
                </a:lnTo>
                <a:lnTo>
                  <a:pt x="10106" y="93105"/>
                </a:lnTo>
                <a:lnTo>
                  <a:pt x="9717" y="96383"/>
                </a:lnTo>
                <a:lnTo>
                  <a:pt x="9457" y="99560"/>
                </a:lnTo>
                <a:lnTo>
                  <a:pt x="10278" y="101679"/>
                </a:lnTo>
                <a:lnTo>
                  <a:pt x="11818" y="103091"/>
                </a:lnTo>
                <a:lnTo>
                  <a:pt x="13838" y="104032"/>
                </a:lnTo>
                <a:lnTo>
                  <a:pt x="16177" y="104660"/>
                </a:lnTo>
                <a:lnTo>
                  <a:pt x="18731" y="105078"/>
                </a:lnTo>
                <a:lnTo>
                  <a:pt x="21425" y="105357"/>
                </a:lnTo>
                <a:lnTo>
                  <a:pt x="25208" y="105543"/>
                </a:lnTo>
                <a:lnTo>
                  <a:pt x="34709" y="105750"/>
                </a:lnTo>
                <a:lnTo>
                  <a:pt x="116201" y="10591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3" name="SMARTInkAnnotation166"/>
          <p:cNvSpPr/>
          <p:nvPr/>
        </p:nvSpPr>
        <p:spPr bwMode="auto">
          <a:xfrm>
            <a:off x="6584943" y="1660921"/>
            <a:ext cx="150191" cy="124516"/>
          </a:xfrm>
          <a:custGeom>
            <a:avLst/>
            <a:gdLst/>
            <a:ahLst/>
            <a:cxnLst/>
            <a:rect l="0" t="0" r="0" b="0"/>
            <a:pathLst>
              <a:path w="150191" h="124516">
                <a:moveTo>
                  <a:pt x="69743" y="0"/>
                </a:moveTo>
                <a:lnTo>
                  <a:pt x="47598" y="0"/>
                </a:lnTo>
                <a:lnTo>
                  <a:pt x="45048" y="993"/>
                </a:lnTo>
                <a:lnTo>
                  <a:pt x="42354" y="2646"/>
                </a:lnTo>
                <a:lnTo>
                  <a:pt x="39567" y="4741"/>
                </a:lnTo>
                <a:lnTo>
                  <a:pt x="36714" y="7130"/>
                </a:lnTo>
                <a:lnTo>
                  <a:pt x="33819" y="9714"/>
                </a:lnTo>
                <a:lnTo>
                  <a:pt x="30896" y="12429"/>
                </a:lnTo>
                <a:lnTo>
                  <a:pt x="27954" y="16224"/>
                </a:lnTo>
                <a:lnTo>
                  <a:pt x="25000" y="20738"/>
                </a:lnTo>
                <a:lnTo>
                  <a:pt x="22037" y="25732"/>
                </a:lnTo>
                <a:lnTo>
                  <a:pt x="19068" y="31045"/>
                </a:lnTo>
                <a:lnTo>
                  <a:pt x="13122" y="42241"/>
                </a:lnTo>
                <a:lnTo>
                  <a:pt x="10146" y="47012"/>
                </a:lnTo>
                <a:lnTo>
                  <a:pt x="7169" y="51185"/>
                </a:lnTo>
                <a:lnTo>
                  <a:pt x="4190" y="54960"/>
                </a:lnTo>
                <a:lnTo>
                  <a:pt x="2206" y="59460"/>
                </a:lnTo>
                <a:lnTo>
                  <a:pt x="882" y="64445"/>
                </a:lnTo>
                <a:lnTo>
                  <a:pt x="0" y="69753"/>
                </a:lnTo>
                <a:lnTo>
                  <a:pt x="404" y="74283"/>
                </a:lnTo>
                <a:lnTo>
                  <a:pt x="1667" y="78296"/>
                </a:lnTo>
                <a:lnTo>
                  <a:pt x="10831" y="96605"/>
                </a:lnTo>
                <a:lnTo>
                  <a:pt x="14578" y="100122"/>
                </a:lnTo>
                <a:lnTo>
                  <a:pt x="19062" y="102467"/>
                </a:lnTo>
                <a:lnTo>
                  <a:pt x="24037" y="104030"/>
                </a:lnTo>
                <a:lnTo>
                  <a:pt x="29341" y="106065"/>
                </a:lnTo>
                <a:lnTo>
                  <a:pt x="34863" y="108413"/>
                </a:lnTo>
                <a:lnTo>
                  <a:pt x="40531" y="110971"/>
                </a:lnTo>
                <a:lnTo>
                  <a:pt x="47288" y="113668"/>
                </a:lnTo>
                <a:lnTo>
                  <a:pt x="62743" y="119311"/>
                </a:lnTo>
                <a:lnTo>
                  <a:pt x="70043" y="121213"/>
                </a:lnTo>
                <a:lnTo>
                  <a:pt x="76895" y="122480"/>
                </a:lnTo>
                <a:lnTo>
                  <a:pt x="83449" y="123326"/>
                </a:lnTo>
                <a:lnTo>
                  <a:pt x="89806" y="123889"/>
                </a:lnTo>
                <a:lnTo>
                  <a:pt x="96029" y="124265"/>
                </a:lnTo>
                <a:lnTo>
                  <a:pt x="102165" y="124515"/>
                </a:lnTo>
                <a:lnTo>
                  <a:pt x="107248" y="123690"/>
                </a:lnTo>
                <a:lnTo>
                  <a:pt x="111631" y="122148"/>
                </a:lnTo>
                <a:lnTo>
                  <a:pt x="138079" y="108753"/>
                </a:lnTo>
                <a:lnTo>
                  <a:pt x="142491" y="105220"/>
                </a:lnTo>
                <a:lnTo>
                  <a:pt x="150190" y="9822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4" name="SMARTInkAnnotation167"/>
          <p:cNvSpPr/>
          <p:nvPr/>
        </p:nvSpPr>
        <p:spPr bwMode="auto">
          <a:xfrm>
            <a:off x="6761950" y="1669851"/>
            <a:ext cx="26814" cy="111047"/>
          </a:xfrm>
          <a:custGeom>
            <a:avLst/>
            <a:gdLst/>
            <a:ahLst/>
            <a:cxnLst/>
            <a:rect l="0" t="0" r="0" b="0"/>
            <a:pathLst>
              <a:path w="26814" h="111047">
                <a:moveTo>
                  <a:pt x="0" y="0"/>
                </a:moveTo>
                <a:lnTo>
                  <a:pt x="4744" y="0"/>
                </a:lnTo>
                <a:lnTo>
                  <a:pt x="6143" y="992"/>
                </a:lnTo>
                <a:lnTo>
                  <a:pt x="7074" y="2646"/>
                </a:lnTo>
                <a:lnTo>
                  <a:pt x="8570" y="7688"/>
                </a:lnTo>
                <a:lnTo>
                  <a:pt x="9686" y="9094"/>
                </a:lnTo>
                <a:lnTo>
                  <a:pt x="11423" y="11024"/>
                </a:lnTo>
                <a:lnTo>
                  <a:pt x="13575" y="13302"/>
                </a:lnTo>
                <a:lnTo>
                  <a:pt x="15008" y="16806"/>
                </a:lnTo>
                <a:lnTo>
                  <a:pt x="15964" y="21126"/>
                </a:lnTo>
                <a:lnTo>
                  <a:pt x="16602" y="25990"/>
                </a:lnTo>
                <a:lnTo>
                  <a:pt x="17026" y="30225"/>
                </a:lnTo>
                <a:lnTo>
                  <a:pt x="17311" y="34041"/>
                </a:lnTo>
                <a:lnTo>
                  <a:pt x="17499" y="37577"/>
                </a:lnTo>
                <a:lnTo>
                  <a:pt x="18619" y="41918"/>
                </a:lnTo>
                <a:lnTo>
                  <a:pt x="20358" y="46797"/>
                </a:lnTo>
                <a:lnTo>
                  <a:pt x="22509" y="52034"/>
                </a:lnTo>
                <a:lnTo>
                  <a:pt x="23945" y="56518"/>
                </a:lnTo>
                <a:lnTo>
                  <a:pt x="24902" y="60499"/>
                </a:lnTo>
                <a:lnTo>
                  <a:pt x="25540" y="64145"/>
                </a:lnTo>
                <a:lnTo>
                  <a:pt x="25965" y="68560"/>
                </a:lnTo>
                <a:lnTo>
                  <a:pt x="26248" y="73488"/>
                </a:lnTo>
                <a:lnTo>
                  <a:pt x="26564" y="83263"/>
                </a:lnTo>
                <a:lnTo>
                  <a:pt x="26765" y="97623"/>
                </a:lnTo>
                <a:lnTo>
                  <a:pt x="26809" y="111046"/>
                </a:lnTo>
                <a:lnTo>
                  <a:pt x="26813" y="109546"/>
                </a:lnTo>
                <a:lnTo>
                  <a:pt x="25820" y="108750"/>
                </a:lnTo>
                <a:lnTo>
                  <a:pt x="24166" y="108219"/>
                </a:lnTo>
                <a:lnTo>
                  <a:pt x="17877"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5" name="SMARTInkAnnotation168"/>
          <p:cNvSpPr/>
          <p:nvPr/>
        </p:nvSpPr>
        <p:spPr bwMode="auto">
          <a:xfrm>
            <a:off x="6770889" y="1714500"/>
            <a:ext cx="89385" cy="35719"/>
          </a:xfrm>
          <a:custGeom>
            <a:avLst/>
            <a:gdLst/>
            <a:ahLst/>
            <a:cxnLst/>
            <a:rect l="0" t="0" r="0" b="0"/>
            <a:pathLst>
              <a:path w="89385" h="35719">
                <a:moveTo>
                  <a:pt x="0" y="35718"/>
                </a:moveTo>
                <a:lnTo>
                  <a:pt x="17185" y="35718"/>
                </a:lnTo>
                <a:lnTo>
                  <a:pt x="21389" y="34726"/>
                </a:lnTo>
                <a:lnTo>
                  <a:pt x="25184" y="33072"/>
                </a:lnTo>
                <a:lnTo>
                  <a:pt x="28706" y="30978"/>
                </a:lnTo>
                <a:lnTo>
                  <a:pt x="33042" y="29581"/>
                </a:lnTo>
                <a:lnTo>
                  <a:pt x="37919" y="28650"/>
                </a:lnTo>
                <a:lnTo>
                  <a:pt x="43156" y="28030"/>
                </a:lnTo>
                <a:lnTo>
                  <a:pt x="48634" y="26624"/>
                </a:lnTo>
                <a:lnTo>
                  <a:pt x="54272" y="24695"/>
                </a:lnTo>
                <a:lnTo>
                  <a:pt x="60018" y="22416"/>
                </a:lnTo>
                <a:lnTo>
                  <a:pt x="64841" y="19905"/>
                </a:lnTo>
                <a:lnTo>
                  <a:pt x="69050" y="17238"/>
                </a:lnTo>
                <a:lnTo>
                  <a:pt x="72848" y="14469"/>
                </a:lnTo>
                <a:lnTo>
                  <a:pt x="76374" y="12622"/>
                </a:lnTo>
                <a:lnTo>
                  <a:pt x="79717" y="11391"/>
                </a:lnTo>
                <a:lnTo>
                  <a:pt x="82939" y="10571"/>
                </a:lnTo>
                <a:lnTo>
                  <a:pt x="85088" y="9031"/>
                </a:lnTo>
                <a:lnTo>
                  <a:pt x="86521" y="7013"/>
                </a:lnTo>
                <a:lnTo>
                  <a:pt x="89384"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6" name="SMARTInkAnnotation169"/>
          <p:cNvSpPr/>
          <p:nvPr/>
        </p:nvSpPr>
        <p:spPr bwMode="auto">
          <a:xfrm>
            <a:off x="6851336" y="1669851"/>
            <a:ext cx="44693" cy="125017"/>
          </a:xfrm>
          <a:custGeom>
            <a:avLst/>
            <a:gdLst/>
            <a:ahLst/>
            <a:cxnLst/>
            <a:rect l="0" t="0" r="0" b="0"/>
            <a:pathLst>
              <a:path w="44693" h="125017">
                <a:moveTo>
                  <a:pt x="0" y="0"/>
                </a:moveTo>
                <a:lnTo>
                  <a:pt x="4744" y="4740"/>
                </a:lnTo>
                <a:lnTo>
                  <a:pt x="6143" y="7129"/>
                </a:lnTo>
                <a:lnTo>
                  <a:pt x="7074" y="9714"/>
                </a:lnTo>
                <a:lnTo>
                  <a:pt x="7695" y="12429"/>
                </a:lnTo>
                <a:lnTo>
                  <a:pt x="9102" y="15231"/>
                </a:lnTo>
                <a:lnTo>
                  <a:pt x="11035" y="18092"/>
                </a:lnTo>
                <a:lnTo>
                  <a:pt x="13315" y="20991"/>
                </a:lnTo>
                <a:lnTo>
                  <a:pt x="14836" y="24908"/>
                </a:lnTo>
                <a:lnTo>
                  <a:pt x="15849" y="29504"/>
                </a:lnTo>
                <a:lnTo>
                  <a:pt x="16525" y="34552"/>
                </a:lnTo>
                <a:lnTo>
                  <a:pt x="17969" y="38910"/>
                </a:lnTo>
                <a:lnTo>
                  <a:pt x="19925" y="42807"/>
                </a:lnTo>
                <a:lnTo>
                  <a:pt x="22221" y="46397"/>
                </a:lnTo>
                <a:lnTo>
                  <a:pt x="23753" y="50775"/>
                </a:lnTo>
                <a:lnTo>
                  <a:pt x="24773" y="55678"/>
                </a:lnTo>
                <a:lnTo>
                  <a:pt x="25454" y="60931"/>
                </a:lnTo>
                <a:lnTo>
                  <a:pt x="25908" y="65426"/>
                </a:lnTo>
                <a:lnTo>
                  <a:pt x="26210" y="69414"/>
                </a:lnTo>
                <a:lnTo>
                  <a:pt x="26412" y="73065"/>
                </a:lnTo>
                <a:lnTo>
                  <a:pt x="27540" y="77484"/>
                </a:lnTo>
                <a:lnTo>
                  <a:pt x="29284" y="82413"/>
                </a:lnTo>
                <a:lnTo>
                  <a:pt x="31441" y="87685"/>
                </a:lnTo>
                <a:lnTo>
                  <a:pt x="32878" y="92191"/>
                </a:lnTo>
                <a:lnTo>
                  <a:pt x="33836" y="96187"/>
                </a:lnTo>
                <a:lnTo>
                  <a:pt x="34475" y="99844"/>
                </a:lnTo>
                <a:lnTo>
                  <a:pt x="34901" y="103273"/>
                </a:lnTo>
                <a:lnTo>
                  <a:pt x="35186" y="106552"/>
                </a:lnTo>
                <a:lnTo>
                  <a:pt x="35375" y="109730"/>
                </a:lnTo>
                <a:lnTo>
                  <a:pt x="35586" y="115907"/>
                </a:lnTo>
                <a:lnTo>
                  <a:pt x="35720" y="123216"/>
                </a:lnTo>
                <a:lnTo>
                  <a:pt x="36724" y="123816"/>
                </a:lnTo>
                <a:lnTo>
                  <a:pt x="38387" y="124216"/>
                </a:lnTo>
                <a:lnTo>
                  <a:pt x="44692" y="12501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7" name="SMARTInkAnnotation170"/>
          <p:cNvSpPr/>
          <p:nvPr/>
        </p:nvSpPr>
        <p:spPr bwMode="auto">
          <a:xfrm>
            <a:off x="7012230" y="1687710"/>
            <a:ext cx="8938" cy="96463"/>
          </a:xfrm>
          <a:custGeom>
            <a:avLst/>
            <a:gdLst/>
            <a:ahLst/>
            <a:cxnLst/>
            <a:rect l="0" t="0" r="0" b="0"/>
            <a:pathLst>
              <a:path w="8938" h="96463">
                <a:moveTo>
                  <a:pt x="0" y="0"/>
                </a:moveTo>
                <a:lnTo>
                  <a:pt x="0" y="34552"/>
                </a:lnTo>
                <a:lnTo>
                  <a:pt x="993" y="38910"/>
                </a:lnTo>
                <a:lnTo>
                  <a:pt x="2648" y="42808"/>
                </a:lnTo>
                <a:lnTo>
                  <a:pt x="4744" y="46398"/>
                </a:lnTo>
                <a:lnTo>
                  <a:pt x="6142" y="49783"/>
                </a:lnTo>
                <a:lnTo>
                  <a:pt x="7074" y="53033"/>
                </a:lnTo>
                <a:lnTo>
                  <a:pt x="7696" y="56191"/>
                </a:lnTo>
                <a:lnTo>
                  <a:pt x="8110" y="59289"/>
                </a:lnTo>
                <a:lnTo>
                  <a:pt x="8385" y="62346"/>
                </a:lnTo>
                <a:lnTo>
                  <a:pt x="8570" y="65377"/>
                </a:lnTo>
                <a:lnTo>
                  <a:pt x="8774" y="71390"/>
                </a:lnTo>
                <a:lnTo>
                  <a:pt x="8905" y="83335"/>
                </a:lnTo>
                <a:lnTo>
                  <a:pt x="8936" y="96462"/>
                </a:lnTo>
                <a:lnTo>
                  <a:pt x="8937" y="92964"/>
                </a:lnTo>
                <a:lnTo>
                  <a:pt x="7944" y="91742"/>
                </a:lnTo>
                <a:lnTo>
                  <a:pt x="6288" y="90927"/>
                </a:lnTo>
                <a:lnTo>
                  <a:pt x="4193" y="90383"/>
                </a:lnTo>
                <a:lnTo>
                  <a:pt x="2796" y="89029"/>
                </a:lnTo>
                <a:lnTo>
                  <a:pt x="1863" y="87134"/>
                </a:lnTo>
                <a:lnTo>
                  <a:pt x="0" y="8036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8" name="SMARTInkAnnotation171"/>
          <p:cNvSpPr/>
          <p:nvPr/>
        </p:nvSpPr>
        <p:spPr bwMode="auto">
          <a:xfrm>
            <a:off x="7012230" y="1664728"/>
            <a:ext cx="105462" cy="130103"/>
          </a:xfrm>
          <a:custGeom>
            <a:avLst/>
            <a:gdLst/>
            <a:ahLst/>
            <a:cxnLst/>
            <a:rect l="0" t="0" r="0" b="0"/>
            <a:pathLst>
              <a:path w="105462" h="130103">
                <a:moveTo>
                  <a:pt x="0" y="14053"/>
                </a:moveTo>
                <a:lnTo>
                  <a:pt x="0" y="6364"/>
                </a:lnTo>
                <a:lnTo>
                  <a:pt x="993" y="5951"/>
                </a:lnTo>
                <a:lnTo>
                  <a:pt x="2648" y="5675"/>
                </a:lnTo>
                <a:lnTo>
                  <a:pt x="4744" y="5491"/>
                </a:lnTo>
                <a:lnTo>
                  <a:pt x="7136" y="5368"/>
                </a:lnTo>
                <a:lnTo>
                  <a:pt x="12441" y="5232"/>
                </a:lnTo>
                <a:lnTo>
                  <a:pt x="16239" y="4204"/>
                </a:lnTo>
                <a:lnTo>
                  <a:pt x="20758" y="2526"/>
                </a:lnTo>
                <a:lnTo>
                  <a:pt x="25757" y="415"/>
                </a:lnTo>
                <a:lnTo>
                  <a:pt x="30082" y="0"/>
                </a:lnTo>
                <a:lnTo>
                  <a:pt x="33959" y="715"/>
                </a:lnTo>
                <a:lnTo>
                  <a:pt x="37537" y="2184"/>
                </a:lnTo>
                <a:lnTo>
                  <a:pt x="40916" y="3164"/>
                </a:lnTo>
                <a:lnTo>
                  <a:pt x="44160" y="3817"/>
                </a:lnTo>
                <a:lnTo>
                  <a:pt x="47317" y="4252"/>
                </a:lnTo>
                <a:lnTo>
                  <a:pt x="50415" y="5535"/>
                </a:lnTo>
                <a:lnTo>
                  <a:pt x="53473" y="7382"/>
                </a:lnTo>
                <a:lnTo>
                  <a:pt x="56505" y="9605"/>
                </a:lnTo>
                <a:lnTo>
                  <a:pt x="58526" y="12080"/>
                </a:lnTo>
                <a:lnTo>
                  <a:pt x="59874" y="14722"/>
                </a:lnTo>
                <a:lnTo>
                  <a:pt x="60773" y="17475"/>
                </a:lnTo>
                <a:lnTo>
                  <a:pt x="60378" y="20303"/>
                </a:lnTo>
                <a:lnTo>
                  <a:pt x="59122" y="23181"/>
                </a:lnTo>
                <a:lnTo>
                  <a:pt x="57292" y="26091"/>
                </a:lnTo>
                <a:lnTo>
                  <a:pt x="55078" y="29024"/>
                </a:lnTo>
                <a:lnTo>
                  <a:pt x="52610" y="31971"/>
                </a:lnTo>
                <a:lnTo>
                  <a:pt x="49971" y="34928"/>
                </a:lnTo>
                <a:lnTo>
                  <a:pt x="44390" y="40859"/>
                </a:lnTo>
                <a:lnTo>
                  <a:pt x="32715" y="52752"/>
                </a:lnTo>
                <a:lnTo>
                  <a:pt x="30748" y="55727"/>
                </a:lnTo>
                <a:lnTo>
                  <a:pt x="29437" y="58703"/>
                </a:lnTo>
                <a:lnTo>
                  <a:pt x="27333" y="65867"/>
                </a:lnTo>
                <a:lnTo>
                  <a:pt x="28153" y="67447"/>
                </a:lnTo>
                <a:lnTo>
                  <a:pt x="29693" y="69493"/>
                </a:lnTo>
                <a:lnTo>
                  <a:pt x="31714" y="71849"/>
                </a:lnTo>
                <a:lnTo>
                  <a:pt x="35047" y="73419"/>
                </a:lnTo>
                <a:lnTo>
                  <a:pt x="39255" y="74467"/>
                </a:lnTo>
                <a:lnTo>
                  <a:pt x="44047" y="75164"/>
                </a:lnTo>
                <a:lnTo>
                  <a:pt x="48235" y="75630"/>
                </a:lnTo>
                <a:lnTo>
                  <a:pt x="52020" y="75940"/>
                </a:lnTo>
                <a:lnTo>
                  <a:pt x="55537" y="76147"/>
                </a:lnTo>
                <a:lnTo>
                  <a:pt x="59867" y="77277"/>
                </a:lnTo>
                <a:lnTo>
                  <a:pt x="64741" y="79023"/>
                </a:lnTo>
                <a:lnTo>
                  <a:pt x="69976" y="81178"/>
                </a:lnTo>
                <a:lnTo>
                  <a:pt x="74459" y="82616"/>
                </a:lnTo>
                <a:lnTo>
                  <a:pt x="78441" y="83574"/>
                </a:lnTo>
                <a:lnTo>
                  <a:pt x="82089" y="84213"/>
                </a:lnTo>
                <a:lnTo>
                  <a:pt x="85514" y="85631"/>
                </a:lnTo>
                <a:lnTo>
                  <a:pt x="88791" y="87568"/>
                </a:lnTo>
                <a:lnTo>
                  <a:pt x="91968" y="89852"/>
                </a:lnTo>
                <a:lnTo>
                  <a:pt x="95080" y="92367"/>
                </a:lnTo>
                <a:lnTo>
                  <a:pt x="98147" y="95036"/>
                </a:lnTo>
                <a:lnTo>
                  <a:pt x="101186" y="97807"/>
                </a:lnTo>
                <a:lnTo>
                  <a:pt x="103211" y="100647"/>
                </a:lnTo>
                <a:lnTo>
                  <a:pt x="104561" y="103532"/>
                </a:lnTo>
                <a:lnTo>
                  <a:pt x="105461" y="106448"/>
                </a:lnTo>
                <a:lnTo>
                  <a:pt x="105068" y="109384"/>
                </a:lnTo>
                <a:lnTo>
                  <a:pt x="103813" y="112333"/>
                </a:lnTo>
                <a:lnTo>
                  <a:pt x="99408" y="119456"/>
                </a:lnTo>
                <a:lnTo>
                  <a:pt x="96157" y="123076"/>
                </a:lnTo>
                <a:lnTo>
                  <a:pt x="93899" y="125430"/>
                </a:lnTo>
                <a:lnTo>
                  <a:pt x="91402" y="127000"/>
                </a:lnTo>
                <a:lnTo>
                  <a:pt x="88742" y="128046"/>
                </a:lnTo>
                <a:lnTo>
                  <a:pt x="85977" y="128744"/>
                </a:lnTo>
                <a:lnTo>
                  <a:pt x="82148" y="129209"/>
                </a:lnTo>
                <a:lnTo>
                  <a:pt x="77607" y="129519"/>
                </a:lnTo>
                <a:lnTo>
                  <a:pt x="68259" y="129863"/>
                </a:lnTo>
                <a:lnTo>
                  <a:pt x="57414" y="130057"/>
                </a:lnTo>
                <a:lnTo>
                  <a:pt x="51008" y="130102"/>
                </a:lnTo>
                <a:lnTo>
                  <a:pt x="47909" y="129122"/>
                </a:lnTo>
                <a:lnTo>
                  <a:pt x="44851" y="127477"/>
                </a:lnTo>
                <a:lnTo>
                  <a:pt x="41819" y="125388"/>
                </a:lnTo>
                <a:lnTo>
                  <a:pt x="39796" y="123003"/>
                </a:lnTo>
                <a:lnTo>
                  <a:pt x="38449" y="120420"/>
                </a:lnTo>
                <a:lnTo>
                  <a:pt x="37551" y="117707"/>
                </a:lnTo>
                <a:lnTo>
                  <a:pt x="35959" y="115898"/>
                </a:lnTo>
                <a:lnTo>
                  <a:pt x="33905" y="114691"/>
                </a:lnTo>
                <a:lnTo>
                  <a:pt x="31541" y="113887"/>
                </a:lnTo>
                <a:lnTo>
                  <a:pt x="29966" y="112359"/>
                </a:lnTo>
                <a:lnTo>
                  <a:pt x="28916" y="110348"/>
                </a:lnTo>
                <a:lnTo>
                  <a:pt x="26815" y="10335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79" name="SMARTInkAnnotation172"/>
          <p:cNvSpPr/>
          <p:nvPr/>
        </p:nvSpPr>
        <p:spPr bwMode="auto">
          <a:xfrm>
            <a:off x="7182463" y="1732398"/>
            <a:ext cx="53232" cy="62469"/>
          </a:xfrm>
          <a:custGeom>
            <a:avLst/>
            <a:gdLst/>
            <a:ahLst/>
            <a:cxnLst/>
            <a:rect l="0" t="0" r="0" b="0"/>
            <a:pathLst>
              <a:path w="53232" h="62469">
                <a:moveTo>
                  <a:pt x="17477" y="62468"/>
                </a:moveTo>
                <a:lnTo>
                  <a:pt x="9780" y="62468"/>
                </a:lnTo>
                <a:lnTo>
                  <a:pt x="8373" y="61476"/>
                </a:lnTo>
                <a:lnTo>
                  <a:pt x="6441" y="59823"/>
                </a:lnTo>
                <a:lnTo>
                  <a:pt x="4161" y="57728"/>
                </a:lnTo>
                <a:lnTo>
                  <a:pt x="2641" y="55339"/>
                </a:lnTo>
                <a:lnTo>
                  <a:pt x="1627" y="52755"/>
                </a:lnTo>
                <a:lnTo>
                  <a:pt x="951" y="50040"/>
                </a:lnTo>
                <a:lnTo>
                  <a:pt x="500" y="47237"/>
                </a:lnTo>
                <a:lnTo>
                  <a:pt x="200" y="44377"/>
                </a:lnTo>
                <a:lnTo>
                  <a:pt x="0" y="41478"/>
                </a:lnTo>
                <a:lnTo>
                  <a:pt x="1852" y="38553"/>
                </a:lnTo>
                <a:lnTo>
                  <a:pt x="5075" y="35611"/>
                </a:lnTo>
                <a:lnTo>
                  <a:pt x="9208" y="32657"/>
                </a:lnTo>
                <a:lnTo>
                  <a:pt x="12958" y="28704"/>
                </a:lnTo>
                <a:lnTo>
                  <a:pt x="16451" y="24084"/>
                </a:lnTo>
                <a:lnTo>
                  <a:pt x="19771" y="19019"/>
                </a:lnTo>
                <a:lnTo>
                  <a:pt x="22980" y="15643"/>
                </a:lnTo>
                <a:lnTo>
                  <a:pt x="26110" y="13392"/>
                </a:lnTo>
                <a:lnTo>
                  <a:pt x="29192" y="11892"/>
                </a:lnTo>
                <a:lnTo>
                  <a:pt x="32239" y="9899"/>
                </a:lnTo>
                <a:lnTo>
                  <a:pt x="35263" y="7578"/>
                </a:lnTo>
                <a:lnTo>
                  <a:pt x="42508" y="1466"/>
                </a:lnTo>
                <a:lnTo>
                  <a:pt x="44096" y="964"/>
                </a:lnTo>
                <a:lnTo>
                  <a:pt x="46148" y="630"/>
                </a:lnTo>
                <a:lnTo>
                  <a:pt x="52816" y="0"/>
                </a:lnTo>
                <a:lnTo>
                  <a:pt x="52955" y="979"/>
                </a:lnTo>
                <a:lnTo>
                  <a:pt x="53046" y="2624"/>
                </a:lnTo>
                <a:lnTo>
                  <a:pt x="53231" y="8891"/>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0" name="SMARTInkAnnotation173"/>
          <p:cNvSpPr/>
          <p:nvPr/>
        </p:nvSpPr>
        <p:spPr bwMode="auto">
          <a:xfrm>
            <a:off x="7397111" y="1644336"/>
            <a:ext cx="124618" cy="123326"/>
          </a:xfrm>
          <a:custGeom>
            <a:avLst/>
            <a:gdLst/>
            <a:ahLst/>
            <a:cxnLst/>
            <a:rect l="0" t="0" r="0" b="0"/>
            <a:pathLst>
              <a:path w="124618" h="123326">
                <a:moveTo>
                  <a:pt x="44170" y="16585"/>
                </a:moveTo>
                <a:lnTo>
                  <a:pt x="48915" y="16585"/>
                </a:lnTo>
                <a:lnTo>
                  <a:pt x="50314" y="15593"/>
                </a:lnTo>
                <a:lnTo>
                  <a:pt x="51245" y="13939"/>
                </a:lnTo>
                <a:lnTo>
                  <a:pt x="53000" y="8023"/>
                </a:lnTo>
                <a:lnTo>
                  <a:pt x="53060" y="5173"/>
                </a:lnTo>
                <a:lnTo>
                  <a:pt x="53076" y="3024"/>
                </a:lnTo>
                <a:lnTo>
                  <a:pt x="52093" y="1591"/>
                </a:lnTo>
                <a:lnTo>
                  <a:pt x="50446" y="636"/>
                </a:lnTo>
                <a:lnTo>
                  <a:pt x="48354" y="0"/>
                </a:lnTo>
                <a:lnTo>
                  <a:pt x="45966" y="567"/>
                </a:lnTo>
                <a:lnTo>
                  <a:pt x="43382" y="1938"/>
                </a:lnTo>
                <a:lnTo>
                  <a:pt x="40665" y="3844"/>
                </a:lnTo>
                <a:lnTo>
                  <a:pt x="37860" y="6107"/>
                </a:lnTo>
                <a:lnTo>
                  <a:pt x="34998" y="8607"/>
                </a:lnTo>
                <a:lnTo>
                  <a:pt x="32096" y="11267"/>
                </a:lnTo>
                <a:lnTo>
                  <a:pt x="26223" y="16867"/>
                </a:lnTo>
                <a:lnTo>
                  <a:pt x="23267" y="19750"/>
                </a:lnTo>
                <a:lnTo>
                  <a:pt x="20303" y="23656"/>
                </a:lnTo>
                <a:lnTo>
                  <a:pt x="17334" y="28244"/>
                </a:lnTo>
                <a:lnTo>
                  <a:pt x="14362" y="33288"/>
                </a:lnTo>
                <a:lnTo>
                  <a:pt x="11386" y="37642"/>
                </a:lnTo>
                <a:lnTo>
                  <a:pt x="8410" y="41537"/>
                </a:lnTo>
                <a:lnTo>
                  <a:pt x="5433" y="45126"/>
                </a:lnTo>
                <a:lnTo>
                  <a:pt x="3448" y="49503"/>
                </a:lnTo>
                <a:lnTo>
                  <a:pt x="2124" y="54406"/>
                </a:lnTo>
                <a:lnTo>
                  <a:pt x="1242" y="59658"/>
                </a:lnTo>
                <a:lnTo>
                  <a:pt x="654" y="64152"/>
                </a:lnTo>
                <a:lnTo>
                  <a:pt x="262" y="68140"/>
                </a:lnTo>
                <a:lnTo>
                  <a:pt x="0" y="71792"/>
                </a:lnTo>
                <a:lnTo>
                  <a:pt x="818" y="76210"/>
                </a:lnTo>
                <a:lnTo>
                  <a:pt x="2358" y="81140"/>
                </a:lnTo>
                <a:lnTo>
                  <a:pt x="4377" y="86411"/>
                </a:lnTo>
                <a:lnTo>
                  <a:pt x="6716" y="90917"/>
                </a:lnTo>
                <a:lnTo>
                  <a:pt x="9270" y="94913"/>
                </a:lnTo>
                <a:lnTo>
                  <a:pt x="11964" y="98570"/>
                </a:lnTo>
                <a:lnTo>
                  <a:pt x="14754" y="101999"/>
                </a:lnTo>
                <a:lnTo>
                  <a:pt x="17606" y="105278"/>
                </a:lnTo>
                <a:lnTo>
                  <a:pt x="20502" y="108456"/>
                </a:lnTo>
                <a:lnTo>
                  <a:pt x="25412" y="110575"/>
                </a:lnTo>
                <a:lnTo>
                  <a:pt x="31665" y="111987"/>
                </a:lnTo>
                <a:lnTo>
                  <a:pt x="38812" y="112929"/>
                </a:lnTo>
                <a:lnTo>
                  <a:pt x="45564" y="114549"/>
                </a:lnTo>
                <a:lnTo>
                  <a:pt x="52052" y="116621"/>
                </a:lnTo>
                <a:lnTo>
                  <a:pt x="58363" y="118994"/>
                </a:lnTo>
                <a:lnTo>
                  <a:pt x="64557" y="120577"/>
                </a:lnTo>
                <a:lnTo>
                  <a:pt x="70673" y="121632"/>
                </a:lnTo>
                <a:lnTo>
                  <a:pt x="76736" y="122335"/>
                </a:lnTo>
                <a:lnTo>
                  <a:pt x="82764" y="122804"/>
                </a:lnTo>
                <a:lnTo>
                  <a:pt x="88770" y="123116"/>
                </a:lnTo>
                <a:lnTo>
                  <a:pt x="94761" y="123325"/>
                </a:lnTo>
                <a:lnTo>
                  <a:pt x="99746" y="122472"/>
                </a:lnTo>
                <a:lnTo>
                  <a:pt x="104064" y="120910"/>
                </a:lnTo>
                <a:lnTo>
                  <a:pt x="113384" y="116017"/>
                </a:lnTo>
                <a:lnTo>
                  <a:pt x="115143" y="114623"/>
                </a:lnTo>
                <a:lnTo>
                  <a:pt x="117308" y="112701"/>
                </a:lnTo>
                <a:lnTo>
                  <a:pt x="124617" y="10588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1" name="SMARTInkAnnotation174"/>
          <p:cNvSpPr/>
          <p:nvPr/>
        </p:nvSpPr>
        <p:spPr bwMode="auto">
          <a:xfrm>
            <a:off x="7584298" y="1634132"/>
            <a:ext cx="17876" cy="107158"/>
          </a:xfrm>
          <a:custGeom>
            <a:avLst/>
            <a:gdLst/>
            <a:ahLst/>
            <a:cxnLst/>
            <a:rect l="0" t="0" r="0" b="0"/>
            <a:pathLst>
              <a:path w="17876" h="107158">
                <a:moveTo>
                  <a:pt x="0" y="0"/>
                </a:moveTo>
                <a:lnTo>
                  <a:pt x="0" y="4741"/>
                </a:lnTo>
                <a:lnTo>
                  <a:pt x="993" y="6137"/>
                </a:lnTo>
                <a:lnTo>
                  <a:pt x="2648" y="7068"/>
                </a:lnTo>
                <a:lnTo>
                  <a:pt x="4744" y="7689"/>
                </a:lnTo>
                <a:lnTo>
                  <a:pt x="6143" y="9095"/>
                </a:lnTo>
                <a:lnTo>
                  <a:pt x="7075" y="11024"/>
                </a:lnTo>
                <a:lnTo>
                  <a:pt x="7695" y="13303"/>
                </a:lnTo>
                <a:lnTo>
                  <a:pt x="8109" y="15814"/>
                </a:lnTo>
                <a:lnTo>
                  <a:pt x="8386" y="18480"/>
                </a:lnTo>
                <a:lnTo>
                  <a:pt x="8571" y="21250"/>
                </a:lnTo>
                <a:lnTo>
                  <a:pt x="9686" y="24089"/>
                </a:lnTo>
                <a:lnTo>
                  <a:pt x="11423" y="26973"/>
                </a:lnTo>
                <a:lnTo>
                  <a:pt x="13574" y="29889"/>
                </a:lnTo>
                <a:lnTo>
                  <a:pt x="15009" y="33816"/>
                </a:lnTo>
                <a:lnTo>
                  <a:pt x="15965" y="38419"/>
                </a:lnTo>
                <a:lnTo>
                  <a:pt x="16602" y="43472"/>
                </a:lnTo>
                <a:lnTo>
                  <a:pt x="17027" y="47833"/>
                </a:lnTo>
                <a:lnTo>
                  <a:pt x="17310" y="51733"/>
                </a:lnTo>
                <a:lnTo>
                  <a:pt x="17500" y="55324"/>
                </a:lnTo>
                <a:lnTo>
                  <a:pt x="17709" y="64607"/>
                </a:lnTo>
                <a:lnTo>
                  <a:pt x="17875" y="101277"/>
                </a:lnTo>
                <a:lnTo>
                  <a:pt x="16882" y="103237"/>
                </a:lnTo>
                <a:lnTo>
                  <a:pt x="15228" y="104544"/>
                </a:lnTo>
                <a:lnTo>
                  <a:pt x="8939" y="107157"/>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2" name="SMARTInkAnnotation175"/>
          <p:cNvSpPr/>
          <p:nvPr/>
        </p:nvSpPr>
        <p:spPr bwMode="auto">
          <a:xfrm>
            <a:off x="7575360" y="1687710"/>
            <a:ext cx="89386" cy="35611"/>
          </a:xfrm>
          <a:custGeom>
            <a:avLst/>
            <a:gdLst/>
            <a:ahLst/>
            <a:cxnLst/>
            <a:rect l="0" t="0" r="0" b="0"/>
            <a:pathLst>
              <a:path w="89386" h="35611">
                <a:moveTo>
                  <a:pt x="0" y="26790"/>
                </a:moveTo>
                <a:lnTo>
                  <a:pt x="7696" y="34478"/>
                </a:lnTo>
                <a:lnTo>
                  <a:pt x="10097" y="34892"/>
                </a:lnTo>
                <a:lnTo>
                  <a:pt x="13683" y="35167"/>
                </a:lnTo>
                <a:lnTo>
                  <a:pt x="21972" y="35474"/>
                </a:lnTo>
                <a:lnTo>
                  <a:pt x="28966" y="35610"/>
                </a:lnTo>
                <a:lnTo>
                  <a:pt x="33215" y="34654"/>
                </a:lnTo>
                <a:lnTo>
                  <a:pt x="38034" y="33025"/>
                </a:lnTo>
                <a:lnTo>
                  <a:pt x="43233" y="30946"/>
                </a:lnTo>
                <a:lnTo>
                  <a:pt x="48686" y="29561"/>
                </a:lnTo>
                <a:lnTo>
                  <a:pt x="54306" y="28637"/>
                </a:lnTo>
                <a:lnTo>
                  <a:pt x="60040" y="28021"/>
                </a:lnTo>
                <a:lnTo>
                  <a:pt x="64856" y="26618"/>
                </a:lnTo>
                <a:lnTo>
                  <a:pt x="69059" y="24691"/>
                </a:lnTo>
                <a:lnTo>
                  <a:pt x="72855" y="22414"/>
                </a:lnTo>
                <a:lnTo>
                  <a:pt x="76379" y="19903"/>
                </a:lnTo>
                <a:lnTo>
                  <a:pt x="79720" y="17238"/>
                </a:lnTo>
                <a:lnTo>
                  <a:pt x="87476" y="10571"/>
                </a:lnTo>
                <a:lnTo>
                  <a:pt x="88112" y="9032"/>
                </a:lnTo>
                <a:lnTo>
                  <a:pt x="88536" y="7014"/>
                </a:lnTo>
                <a:lnTo>
                  <a:pt x="89385"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3" name="SMARTInkAnnotation176"/>
          <p:cNvSpPr/>
          <p:nvPr/>
        </p:nvSpPr>
        <p:spPr bwMode="auto">
          <a:xfrm>
            <a:off x="7664745" y="1634132"/>
            <a:ext cx="35755" cy="142876"/>
          </a:xfrm>
          <a:custGeom>
            <a:avLst/>
            <a:gdLst/>
            <a:ahLst/>
            <a:cxnLst/>
            <a:rect l="0" t="0" r="0" b="0"/>
            <a:pathLst>
              <a:path w="35755" h="142876">
                <a:moveTo>
                  <a:pt x="0" y="0"/>
                </a:moveTo>
                <a:lnTo>
                  <a:pt x="0" y="13303"/>
                </a:lnTo>
                <a:lnTo>
                  <a:pt x="993" y="15814"/>
                </a:lnTo>
                <a:lnTo>
                  <a:pt x="2648" y="18480"/>
                </a:lnTo>
                <a:lnTo>
                  <a:pt x="4745" y="21250"/>
                </a:lnTo>
                <a:lnTo>
                  <a:pt x="6143" y="25081"/>
                </a:lnTo>
                <a:lnTo>
                  <a:pt x="7075" y="29619"/>
                </a:lnTo>
                <a:lnTo>
                  <a:pt x="7696" y="34629"/>
                </a:lnTo>
                <a:lnTo>
                  <a:pt x="9104" y="39953"/>
                </a:lnTo>
                <a:lnTo>
                  <a:pt x="11036" y="45487"/>
                </a:lnTo>
                <a:lnTo>
                  <a:pt x="13315" y="51161"/>
                </a:lnTo>
                <a:lnTo>
                  <a:pt x="15829" y="56927"/>
                </a:lnTo>
                <a:lnTo>
                  <a:pt x="21271" y="68627"/>
                </a:lnTo>
                <a:lnTo>
                  <a:pt x="23119" y="74525"/>
                </a:lnTo>
                <a:lnTo>
                  <a:pt x="24352" y="80441"/>
                </a:lnTo>
                <a:lnTo>
                  <a:pt x="25173" y="86370"/>
                </a:lnTo>
                <a:lnTo>
                  <a:pt x="25720" y="91314"/>
                </a:lnTo>
                <a:lnTo>
                  <a:pt x="26085" y="95603"/>
                </a:lnTo>
                <a:lnTo>
                  <a:pt x="26329" y="99454"/>
                </a:lnTo>
                <a:lnTo>
                  <a:pt x="27484" y="103014"/>
                </a:lnTo>
                <a:lnTo>
                  <a:pt x="29248" y="106379"/>
                </a:lnTo>
                <a:lnTo>
                  <a:pt x="31417" y="109615"/>
                </a:lnTo>
                <a:lnTo>
                  <a:pt x="32862" y="113756"/>
                </a:lnTo>
                <a:lnTo>
                  <a:pt x="33827" y="118501"/>
                </a:lnTo>
                <a:lnTo>
                  <a:pt x="34469" y="123650"/>
                </a:lnTo>
                <a:lnTo>
                  <a:pt x="34898" y="128074"/>
                </a:lnTo>
                <a:lnTo>
                  <a:pt x="35183" y="132016"/>
                </a:lnTo>
                <a:lnTo>
                  <a:pt x="35754"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4" name="SMARTInkAnnotation177"/>
          <p:cNvSpPr/>
          <p:nvPr/>
        </p:nvSpPr>
        <p:spPr bwMode="auto">
          <a:xfrm>
            <a:off x="7780946" y="1750218"/>
            <a:ext cx="143019" cy="89262"/>
          </a:xfrm>
          <a:custGeom>
            <a:avLst/>
            <a:gdLst/>
            <a:ahLst/>
            <a:cxnLst/>
            <a:rect l="0" t="0" r="0" b="0"/>
            <a:pathLst>
              <a:path w="143019" h="89262">
                <a:moveTo>
                  <a:pt x="0" y="0"/>
                </a:moveTo>
                <a:lnTo>
                  <a:pt x="59683" y="0"/>
                </a:lnTo>
                <a:lnTo>
                  <a:pt x="63626" y="1985"/>
                </a:lnTo>
                <a:lnTo>
                  <a:pt x="66253" y="5292"/>
                </a:lnTo>
                <a:lnTo>
                  <a:pt x="70471" y="15377"/>
                </a:lnTo>
                <a:lnTo>
                  <a:pt x="69824" y="18189"/>
                </a:lnTo>
                <a:lnTo>
                  <a:pt x="68399" y="22048"/>
                </a:lnTo>
                <a:lnTo>
                  <a:pt x="66456" y="26605"/>
                </a:lnTo>
                <a:lnTo>
                  <a:pt x="64168" y="30635"/>
                </a:lnTo>
                <a:lnTo>
                  <a:pt x="61650" y="34314"/>
                </a:lnTo>
                <a:lnTo>
                  <a:pt x="58977" y="37759"/>
                </a:lnTo>
                <a:lnTo>
                  <a:pt x="56203" y="41048"/>
                </a:lnTo>
                <a:lnTo>
                  <a:pt x="53360" y="44232"/>
                </a:lnTo>
                <a:lnTo>
                  <a:pt x="47552" y="50417"/>
                </a:lnTo>
                <a:lnTo>
                  <a:pt x="41661" y="56473"/>
                </a:lnTo>
                <a:lnTo>
                  <a:pt x="39692" y="59477"/>
                </a:lnTo>
                <a:lnTo>
                  <a:pt x="38380" y="62471"/>
                </a:lnTo>
                <a:lnTo>
                  <a:pt x="37504" y="65460"/>
                </a:lnTo>
                <a:lnTo>
                  <a:pt x="36921" y="68445"/>
                </a:lnTo>
                <a:lnTo>
                  <a:pt x="36533" y="71427"/>
                </a:lnTo>
                <a:lnTo>
                  <a:pt x="35908" y="78601"/>
                </a:lnTo>
                <a:lnTo>
                  <a:pt x="37844" y="80182"/>
                </a:lnTo>
                <a:lnTo>
                  <a:pt x="41120" y="82228"/>
                </a:lnTo>
                <a:lnTo>
                  <a:pt x="45291" y="84585"/>
                </a:lnTo>
                <a:lnTo>
                  <a:pt x="50058" y="86155"/>
                </a:lnTo>
                <a:lnTo>
                  <a:pt x="55222" y="87202"/>
                </a:lnTo>
                <a:lnTo>
                  <a:pt x="60651" y="87901"/>
                </a:lnTo>
                <a:lnTo>
                  <a:pt x="66257" y="88366"/>
                </a:lnTo>
                <a:lnTo>
                  <a:pt x="71980" y="88676"/>
                </a:lnTo>
                <a:lnTo>
                  <a:pt x="77782" y="88883"/>
                </a:lnTo>
                <a:lnTo>
                  <a:pt x="106516" y="89215"/>
                </a:lnTo>
                <a:lnTo>
                  <a:pt x="116202" y="89261"/>
                </a:lnTo>
                <a:lnTo>
                  <a:pt x="120175" y="88281"/>
                </a:lnTo>
                <a:lnTo>
                  <a:pt x="123816" y="86635"/>
                </a:lnTo>
                <a:lnTo>
                  <a:pt x="127237" y="84546"/>
                </a:lnTo>
                <a:lnTo>
                  <a:pt x="130511" y="83153"/>
                </a:lnTo>
                <a:lnTo>
                  <a:pt x="133687" y="82224"/>
                </a:lnTo>
                <a:lnTo>
                  <a:pt x="136797" y="81605"/>
                </a:lnTo>
                <a:lnTo>
                  <a:pt x="138872" y="80201"/>
                </a:lnTo>
                <a:lnTo>
                  <a:pt x="140254" y="78272"/>
                </a:lnTo>
                <a:lnTo>
                  <a:pt x="143018" y="71438"/>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5" name="SMARTInkAnnotation178"/>
          <p:cNvSpPr/>
          <p:nvPr/>
        </p:nvSpPr>
        <p:spPr bwMode="auto">
          <a:xfrm>
            <a:off x="7986534" y="1652359"/>
            <a:ext cx="16626" cy="113943"/>
          </a:xfrm>
          <a:custGeom>
            <a:avLst/>
            <a:gdLst/>
            <a:ahLst/>
            <a:cxnLst/>
            <a:rect l="0" t="0" r="0" b="0"/>
            <a:pathLst>
              <a:path w="16626" h="113943">
                <a:moveTo>
                  <a:pt x="0" y="8562"/>
                </a:moveTo>
                <a:lnTo>
                  <a:pt x="0" y="0"/>
                </a:lnTo>
                <a:lnTo>
                  <a:pt x="0" y="34187"/>
                </a:lnTo>
                <a:lnTo>
                  <a:pt x="993" y="39536"/>
                </a:lnTo>
                <a:lnTo>
                  <a:pt x="2648" y="45087"/>
                </a:lnTo>
                <a:lnTo>
                  <a:pt x="4744" y="50771"/>
                </a:lnTo>
                <a:lnTo>
                  <a:pt x="6143" y="56545"/>
                </a:lnTo>
                <a:lnTo>
                  <a:pt x="7075" y="62379"/>
                </a:lnTo>
                <a:lnTo>
                  <a:pt x="7696" y="68253"/>
                </a:lnTo>
                <a:lnTo>
                  <a:pt x="8110" y="73161"/>
                </a:lnTo>
                <a:lnTo>
                  <a:pt x="8386" y="77425"/>
                </a:lnTo>
                <a:lnTo>
                  <a:pt x="8693" y="84808"/>
                </a:lnTo>
                <a:lnTo>
                  <a:pt x="8829" y="91397"/>
                </a:lnTo>
                <a:lnTo>
                  <a:pt x="9859" y="94544"/>
                </a:lnTo>
                <a:lnTo>
                  <a:pt x="11538" y="97633"/>
                </a:lnTo>
                <a:lnTo>
                  <a:pt x="13652" y="100685"/>
                </a:lnTo>
                <a:lnTo>
                  <a:pt x="15060" y="103712"/>
                </a:lnTo>
                <a:lnTo>
                  <a:pt x="15999" y="106722"/>
                </a:lnTo>
                <a:lnTo>
                  <a:pt x="16625" y="109721"/>
                </a:lnTo>
                <a:lnTo>
                  <a:pt x="16049" y="111720"/>
                </a:lnTo>
                <a:lnTo>
                  <a:pt x="14672" y="113053"/>
                </a:lnTo>
                <a:lnTo>
                  <a:pt x="12761" y="113942"/>
                </a:lnTo>
                <a:lnTo>
                  <a:pt x="11487" y="113542"/>
                </a:lnTo>
                <a:lnTo>
                  <a:pt x="10638" y="112283"/>
                </a:lnTo>
                <a:lnTo>
                  <a:pt x="8939" y="106789"/>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6" name="SMARTInkAnnotation179"/>
          <p:cNvSpPr/>
          <p:nvPr/>
        </p:nvSpPr>
        <p:spPr bwMode="auto">
          <a:xfrm>
            <a:off x="7995473" y="1616273"/>
            <a:ext cx="111140" cy="151660"/>
          </a:xfrm>
          <a:custGeom>
            <a:avLst/>
            <a:gdLst/>
            <a:ahLst/>
            <a:cxnLst/>
            <a:rect l="0" t="0" r="0" b="0"/>
            <a:pathLst>
              <a:path w="111140" h="151660">
                <a:moveTo>
                  <a:pt x="0" y="0"/>
                </a:moveTo>
                <a:lnTo>
                  <a:pt x="12440" y="0"/>
                </a:lnTo>
                <a:lnTo>
                  <a:pt x="16238" y="992"/>
                </a:lnTo>
                <a:lnTo>
                  <a:pt x="20757" y="2646"/>
                </a:lnTo>
                <a:lnTo>
                  <a:pt x="25756" y="4740"/>
                </a:lnTo>
                <a:lnTo>
                  <a:pt x="30082" y="7129"/>
                </a:lnTo>
                <a:lnTo>
                  <a:pt x="33959" y="9713"/>
                </a:lnTo>
                <a:lnTo>
                  <a:pt x="37536" y="12429"/>
                </a:lnTo>
                <a:lnTo>
                  <a:pt x="40915" y="14239"/>
                </a:lnTo>
                <a:lnTo>
                  <a:pt x="44161" y="15446"/>
                </a:lnTo>
                <a:lnTo>
                  <a:pt x="47317" y="16250"/>
                </a:lnTo>
                <a:lnTo>
                  <a:pt x="50414" y="17779"/>
                </a:lnTo>
                <a:lnTo>
                  <a:pt x="53473" y="19790"/>
                </a:lnTo>
                <a:lnTo>
                  <a:pt x="56506" y="22123"/>
                </a:lnTo>
                <a:lnTo>
                  <a:pt x="57533" y="25663"/>
                </a:lnTo>
                <a:lnTo>
                  <a:pt x="57225" y="30007"/>
                </a:lnTo>
                <a:lnTo>
                  <a:pt x="56027" y="34887"/>
                </a:lnTo>
                <a:lnTo>
                  <a:pt x="54236" y="39133"/>
                </a:lnTo>
                <a:lnTo>
                  <a:pt x="52047" y="42956"/>
                </a:lnTo>
                <a:lnTo>
                  <a:pt x="49596" y="46497"/>
                </a:lnTo>
                <a:lnTo>
                  <a:pt x="46967" y="49849"/>
                </a:lnTo>
                <a:lnTo>
                  <a:pt x="44223" y="53077"/>
                </a:lnTo>
                <a:lnTo>
                  <a:pt x="41400" y="56220"/>
                </a:lnTo>
                <a:lnTo>
                  <a:pt x="38524" y="58316"/>
                </a:lnTo>
                <a:lnTo>
                  <a:pt x="35615" y="59713"/>
                </a:lnTo>
                <a:lnTo>
                  <a:pt x="32682" y="60645"/>
                </a:lnTo>
                <a:lnTo>
                  <a:pt x="29733" y="62258"/>
                </a:lnTo>
                <a:lnTo>
                  <a:pt x="26773" y="64325"/>
                </a:lnTo>
                <a:lnTo>
                  <a:pt x="23808" y="66696"/>
                </a:lnTo>
                <a:lnTo>
                  <a:pt x="21830" y="69269"/>
                </a:lnTo>
                <a:lnTo>
                  <a:pt x="20512" y="71976"/>
                </a:lnTo>
                <a:lnTo>
                  <a:pt x="19634" y="74773"/>
                </a:lnTo>
                <a:lnTo>
                  <a:pt x="20041" y="76638"/>
                </a:lnTo>
                <a:lnTo>
                  <a:pt x="21305" y="77881"/>
                </a:lnTo>
                <a:lnTo>
                  <a:pt x="23142" y="78709"/>
                </a:lnTo>
                <a:lnTo>
                  <a:pt x="26353" y="79262"/>
                </a:lnTo>
                <a:lnTo>
                  <a:pt x="30479" y="79631"/>
                </a:lnTo>
                <a:lnTo>
                  <a:pt x="35218" y="79876"/>
                </a:lnTo>
                <a:lnTo>
                  <a:pt x="39369" y="81032"/>
                </a:lnTo>
                <a:lnTo>
                  <a:pt x="43130" y="82795"/>
                </a:lnTo>
                <a:lnTo>
                  <a:pt x="46630" y="84962"/>
                </a:lnTo>
                <a:lnTo>
                  <a:pt x="50950" y="86407"/>
                </a:lnTo>
                <a:lnTo>
                  <a:pt x="55816" y="87370"/>
                </a:lnTo>
                <a:lnTo>
                  <a:pt x="61047" y="88013"/>
                </a:lnTo>
                <a:lnTo>
                  <a:pt x="66520" y="89433"/>
                </a:lnTo>
                <a:lnTo>
                  <a:pt x="72156" y="91372"/>
                </a:lnTo>
                <a:lnTo>
                  <a:pt x="77898" y="93657"/>
                </a:lnTo>
                <a:lnTo>
                  <a:pt x="82720" y="95180"/>
                </a:lnTo>
                <a:lnTo>
                  <a:pt x="86928" y="96195"/>
                </a:lnTo>
                <a:lnTo>
                  <a:pt x="90727" y="96873"/>
                </a:lnTo>
                <a:lnTo>
                  <a:pt x="94252" y="98316"/>
                </a:lnTo>
                <a:lnTo>
                  <a:pt x="97596" y="100271"/>
                </a:lnTo>
                <a:lnTo>
                  <a:pt x="100818" y="102566"/>
                </a:lnTo>
                <a:lnTo>
                  <a:pt x="103959" y="105088"/>
                </a:lnTo>
                <a:lnTo>
                  <a:pt x="107047" y="107762"/>
                </a:lnTo>
                <a:lnTo>
                  <a:pt x="110098" y="110537"/>
                </a:lnTo>
                <a:lnTo>
                  <a:pt x="111139" y="113378"/>
                </a:lnTo>
                <a:lnTo>
                  <a:pt x="110839" y="116265"/>
                </a:lnTo>
                <a:lnTo>
                  <a:pt x="109647" y="119182"/>
                </a:lnTo>
                <a:lnTo>
                  <a:pt x="108851" y="122119"/>
                </a:lnTo>
                <a:lnTo>
                  <a:pt x="108323" y="125069"/>
                </a:lnTo>
                <a:lnTo>
                  <a:pt x="107471" y="132192"/>
                </a:lnTo>
                <a:lnTo>
                  <a:pt x="104706" y="135812"/>
                </a:lnTo>
                <a:lnTo>
                  <a:pt x="102579" y="138166"/>
                </a:lnTo>
                <a:lnTo>
                  <a:pt x="97566" y="143428"/>
                </a:lnTo>
                <a:lnTo>
                  <a:pt x="94840" y="146220"/>
                </a:lnTo>
                <a:lnTo>
                  <a:pt x="91034" y="148082"/>
                </a:lnTo>
                <a:lnTo>
                  <a:pt x="86512" y="149323"/>
                </a:lnTo>
                <a:lnTo>
                  <a:pt x="81511" y="150150"/>
                </a:lnTo>
                <a:lnTo>
                  <a:pt x="77183" y="150702"/>
                </a:lnTo>
                <a:lnTo>
                  <a:pt x="73305" y="151069"/>
                </a:lnTo>
                <a:lnTo>
                  <a:pt x="69726" y="151315"/>
                </a:lnTo>
                <a:lnTo>
                  <a:pt x="66348" y="151478"/>
                </a:lnTo>
                <a:lnTo>
                  <a:pt x="59945" y="151659"/>
                </a:lnTo>
                <a:lnTo>
                  <a:pt x="56847" y="150716"/>
                </a:lnTo>
                <a:lnTo>
                  <a:pt x="53788" y="149094"/>
                </a:lnTo>
                <a:lnTo>
                  <a:pt x="50756" y="147021"/>
                </a:lnTo>
                <a:lnTo>
                  <a:pt x="48735" y="143655"/>
                </a:lnTo>
                <a:lnTo>
                  <a:pt x="47388" y="139426"/>
                </a:lnTo>
                <a:lnTo>
                  <a:pt x="45225" y="127862"/>
                </a:lnTo>
                <a:lnTo>
                  <a:pt x="46040" y="124929"/>
                </a:lnTo>
                <a:lnTo>
                  <a:pt x="47577" y="120989"/>
                </a:lnTo>
                <a:lnTo>
                  <a:pt x="53631" y="10715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7" name="SMARTInkAnnotation180"/>
          <p:cNvSpPr/>
          <p:nvPr/>
        </p:nvSpPr>
        <p:spPr bwMode="auto">
          <a:xfrm>
            <a:off x="8201059" y="1696654"/>
            <a:ext cx="98326" cy="88916"/>
          </a:xfrm>
          <a:custGeom>
            <a:avLst/>
            <a:gdLst/>
            <a:ahLst/>
            <a:cxnLst/>
            <a:rect l="0" t="0" r="0" b="0"/>
            <a:pathLst>
              <a:path w="98326" h="88916">
                <a:moveTo>
                  <a:pt x="0" y="80353"/>
                </a:moveTo>
                <a:lnTo>
                  <a:pt x="0" y="88915"/>
                </a:lnTo>
                <a:lnTo>
                  <a:pt x="0" y="63290"/>
                </a:lnTo>
                <a:lnTo>
                  <a:pt x="993" y="59056"/>
                </a:lnTo>
                <a:lnTo>
                  <a:pt x="2649" y="55241"/>
                </a:lnTo>
                <a:lnTo>
                  <a:pt x="4746" y="51705"/>
                </a:lnTo>
                <a:lnTo>
                  <a:pt x="6143" y="47364"/>
                </a:lnTo>
                <a:lnTo>
                  <a:pt x="7076" y="42485"/>
                </a:lnTo>
                <a:lnTo>
                  <a:pt x="7696" y="37249"/>
                </a:lnTo>
                <a:lnTo>
                  <a:pt x="9104" y="32765"/>
                </a:lnTo>
                <a:lnTo>
                  <a:pt x="11035" y="28784"/>
                </a:lnTo>
                <a:lnTo>
                  <a:pt x="13316" y="25138"/>
                </a:lnTo>
                <a:lnTo>
                  <a:pt x="16823" y="21715"/>
                </a:lnTo>
                <a:lnTo>
                  <a:pt x="21147" y="18441"/>
                </a:lnTo>
                <a:lnTo>
                  <a:pt x="26017" y="15266"/>
                </a:lnTo>
                <a:lnTo>
                  <a:pt x="30255" y="12157"/>
                </a:lnTo>
                <a:lnTo>
                  <a:pt x="34075" y="9092"/>
                </a:lnTo>
                <a:lnTo>
                  <a:pt x="37615" y="6057"/>
                </a:lnTo>
                <a:lnTo>
                  <a:pt x="40967" y="4033"/>
                </a:lnTo>
                <a:lnTo>
                  <a:pt x="44195" y="2684"/>
                </a:lnTo>
                <a:lnTo>
                  <a:pt x="47341" y="1785"/>
                </a:lnTo>
                <a:lnTo>
                  <a:pt x="50431" y="1185"/>
                </a:lnTo>
                <a:lnTo>
                  <a:pt x="53485" y="785"/>
                </a:lnTo>
                <a:lnTo>
                  <a:pt x="56513" y="519"/>
                </a:lnTo>
                <a:lnTo>
                  <a:pt x="59526" y="341"/>
                </a:lnTo>
                <a:lnTo>
                  <a:pt x="65521" y="144"/>
                </a:lnTo>
                <a:lnTo>
                  <a:pt x="78680" y="0"/>
                </a:lnTo>
                <a:lnTo>
                  <a:pt x="80261" y="987"/>
                </a:lnTo>
                <a:lnTo>
                  <a:pt x="82310" y="2638"/>
                </a:lnTo>
                <a:lnTo>
                  <a:pt x="84669" y="4731"/>
                </a:lnTo>
                <a:lnTo>
                  <a:pt x="89938" y="9701"/>
                </a:lnTo>
                <a:lnTo>
                  <a:pt x="98325" y="1784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8" name="SMARTInkAnnotation181"/>
          <p:cNvSpPr/>
          <p:nvPr/>
        </p:nvSpPr>
        <p:spPr bwMode="auto">
          <a:xfrm>
            <a:off x="5271092" y="4055319"/>
            <a:ext cx="167950" cy="175585"/>
          </a:xfrm>
          <a:custGeom>
            <a:avLst/>
            <a:gdLst/>
            <a:ahLst/>
            <a:cxnLst/>
            <a:rect l="0" t="0" r="0" b="0"/>
            <a:pathLst>
              <a:path w="167950" h="175585">
                <a:moveTo>
                  <a:pt x="96440" y="7688"/>
                </a:moveTo>
                <a:lnTo>
                  <a:pt x="91695" y="7688"/>
                </a:lnTo>
                <a:lnTo>
                  <a:pt x="89304" y="6696"/>
                </a:lnTo>
                <a:lnTo>
                  <a:pt x="86717" y="5043"/>
                </a:lnTo>
                <a:lnTo>
                  <a:pt x="83999" y="2948"/>
                </a:lnTo>
                <a:lnTo>
                  <a:pt x="81194" y="1551"/>
                </a:lnTo>
                <a:lnTo>
                  <a:pt x="78331" y="621"/>
                </a:lnTo>
                <a:lnTo>
                  <a:pt x="75428" y="0"/>
                </a:lnTo>
                <a:lnTo>
                  <a:pt x="72501" y="578"/>
                </a:lnTo>
                <a:lnTo>
                  <a:pt x="69556" y="1956"/>
                </a:lnTo>
                <a:lnTo>
                  <a:pt x="66599" y="3867"/>
                </a:lnTo>
                <a:lnTo>
                  <a:pt x="62642" y="6133"/>
                </a:lnTo>
                <a:lnTo>
                  <a:pt x="52947" y="11297"/>
                </a:lnTo>
                <a:lnTo>
                  <a:pt x="48575" y="14062"/>
                </a:lnTo>
                <a:lnTo>
                  <a:pt x="44666" y="16899"/>
                </a:lnTo>
                <a:lnTo>
                  <a:pt x="41068" y="19782"/>
                </a:lnTo>
                <a:lnTo>
                  <a:pt x="36682" y="23688"/>
                </a:lnTo>
                <a:lnTo>
                  <a:pt x="26513" y="33320"/>
                </a:lnTo>
                <a:lnTo>
                  <a:pt x="22013" y="38667"/>
                </a:lnTo>
                <a:lnTo>
                  <a:pt x="18020" y="44216"/>
                </a:lnTo>
                <a:lnTo>
                  <a:pt x="14365" y="49899"/>
                </a:lnTo>
                <a:lnTo>
                  <a:pt x="10935" y="55673"/>
                </a:lnTo>
                <a:lnTo>
                  <a:pt x="7655" y="61506"/>
                </a:lnTo>
                <a:lnTo>
                  <a:pt x="4475" y="67380"/>
                </a:lnTo>
                <a:lnTo>
                  <a:pt x="2355" y="73279"/>
                </a:lnTo>
                <a:lnTo>
                  <a:pt x="942" y="79197"/>
                </a:lnTo>
                <a:lnTo>
                  <a:pt x="0" y="85127"/>
                </a:lnTo>
                <a:lnTo>
                  <a:pt x="365" y="91064"/>
                </a:lnTo>
                <a:lnTo>
                  <a:pt x="1602" y="97007"/>
                </a:lnTo>
                <a:lnTo>
                  <a:pt x="3419" y="102953"/>
                </a:lnTo>
                <a:lnTo>
                  <a:pt x="6618" y="108901"/>
                </a:lnTo>
                <a:lnTo>
                  <a:pt x="10736" y="114851"/>
                </a:lnTo>
                <a:lnTo>
                  <a:pt x="15468" y="120802"/>
                </a:lnTo>
                <a:lnTo>
                  <a:pt x="20609" y="125761"/>
                </a:lnTo>
                <a:lnTo>
                  <a:pt x="26022" y="130060"/>
                </a:lnTo>
                <a:lnTo>
                  <a:pt x="31617" y="133918"/>
                </a:lnTo>
                <a:lnTo>
                  <a:pt x="37335" y="137482"/>
                </a:lnTo>
                <a:lnTo>
                  <a:pt x="43132" y="140850"/>
                </a:lnTo>
                <a:lnTo>
                  <a:pt x="54870" y="147239"/>
                </a:lnTo>
                <a:lnTo>
                  <a:pt x="66708" y="153385"/>
                </a:lnTo>
                <a:lnTo>
                  <a:pt x="73640" y="156413"/>
                </a:lnTo>
                <a:lnTo>
                  <a:pt x="81240" y="159425"/>
                </a:lnTo>
                <a:lnTo>
                  <a:pt x="89286" y="162424"/>
                </a:lnTo>
                <a:lnTo>
                  <a:pt x="96636" y="165416"/>
                </a:lnTo>
                <a:lnTo>
                  <a:pt x="103523" y="168403"/>
                </a:lnTo>
                <a:lnTo>
                  <a:pt x="110101" y="171386"/>
                </a:lnTo>
                <a:lnTo>
                  <a:pt x="115479" y="173375"/>
                </a:lnTo>
                <a:lnTo>
                  <a:pt x="120058" y="174700"/>
                </a:lnTo>
                <a:lnTo>
                  <a:pt x="124103" y="175584"/>
                </a:lnTo>
                <a:lnTo>
                  <a:pt x="128787" y="175182"/>
                </a:lnTo>
                <a:lnTo>
                  <a:pt x="133895" y="173921"/>
                </a:lnTo>
                <a:lnTo>
                  <a:pt x="139288" y="172088"/>
                </a:lnTo>
                <a:lnTo>
                  <a:pt x="143875" y="170866"/>
                </a:lnTo>
                <a:lnTo>
                  <a:pt x="147927" y="170052"/>
                </a:lnTo>
                <a:lnTo>
                  <a:pt x="151622" y="169509"/>
                </a:lnTo>
                <a:lnTo>
                  <a:pt x="155078" y="168154"/>
                </a:lnTo>
                <a:lnTo>
                  <a:pt x="158375" y="166260"/>
                </a:lnTo>
                <a:lnTo>
                  <a:pt x="161566" y="164004"/>
                </a:lnTo>
                <a:lnTo>
                  <a:pt x="163694" y="161508"/>
                </a:lnTo>
                <a:lnTo>
                  <a:pt x="165113" y="158852"/>
                </a:lnTo>
                <a:lnTo>
                  <a:pt x="167949" y="150563"/>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89" name="SMARTInkAnnotation182"/>
          <p:cNvSpPr/>
          <p:nvPr/>
        </p:nvSpPr>
        <p:spPr bwMode="auto">
          <a:xfrm>
            <a:off x="5519488" y="4063007"/>
            <a:ext cx="26414" cy="151247"/>
          </a:xfrm>
          <a:custGeom>
            <a:avLst/>
            <a:gdLst/>
            <a:ahLst/>
            <a:cxnLst/>
            <a:rect l="0" t="0" r="0" b="0"/>
            <a:pathLst>
              <a:path w="26414" h="151247">
                <a:moveTo>
                  <a:pt x="0" y="0"/>
                </a:moveTo>
                <a:lnTo>
                  <a:pt x="0" y="25732"/>
                </a:lnTo>
                <a:lnTo>
                  <a:pt x="993" y="31045"/>
                </a:lnTo>
                <a:lnTo>
                  <a:pt x="2648" y="36572"/>
                </a:lnTo>
                <a:lnTo>
                  <a:pt x="4744" y="42241"/>
                </a:lnTo>
                <a:lnTo>
                  <a:pt x="6143" y="47012"/>
                </a:lnTo>
                <a:lnTo>
                  <a:pt x="7075" y="51185"/>
                </a:lnTo>
                <a:lnTo>
                  <a:pt x="7696" y="54960"/>
                </a:lnTo>
                <a:lnTo>
                  <a:pt x="9103" y="60452"/>
                </a:lnTo>
                <a:lnTo>
                  <a:pt x="11035" y="67091"/>
                </a:lnTo>
                <a:lnTo>
                  <a:pt x="13316" y="74493"/>
                </a:lnTo>
                <a:lnTo>
                  <a:pt x="14836" y="81412"/>
                </a:lnTo>
                <a:lnTo>
                  <a:pt x="15850" y="88009"/>
                </a:lnTo>
                <a:lnTo>
                  <a:pt x="16526" y="94392"/>
                </a:lnTo>
                <a:lnTo>
                  <a:pt x="17969" y="99639"/>
                </a:lnTo>
                <a:lnTo>
                  <a:pt x="19925" y="104129"/>
                </a:lnTo>
                <a:lnTo>
                  <a:pt x="22222" y="108115"/>
                </a:lnTo>
                <a:lnTo>
                  <a:pt x="23753" y="112756"/>
                </a:lnTo>
                <a:lnTo>
                  <a:pt x="24774" y="117835"/>
                </a:lnTo>
                <a:lnTo>
                  <a:pt x="25454" y="123206"/>
                </a:lnTo>
                <a:lnTo>
                  <a:pt x="25909" y="127778"/>
                </a:lnTo>
                <a:lnTo>
                  <a:pt x="26211" y="131818"/>
                </a:lnTo>
                <a:lnTo>
                  <a:pt x="26413" y="135504"/>
                </a:lnTo>
                <a:lnTo>
                  <a:pt x="25554" y="138953"/>
                </a:lnTo>
                <a:lnTo>
                  <a:pt x="23988" y="142245"/>
                </a:lnTo>
                <a:lnTo>
                  <a:pt x="19084" y="149917"/>
                </a:lnTo>
                <a:lnTo>
                  <a:pt x="17689" y="150546"/>
                </a:lnTo>
                <a:lnTo>
                  <a:pt x="15765" y="150966"/>
                </a:lnTo>
                <a:lnTo>
                  <a:pt x="13489" y="151246"/>
                </a:lnTo>
                <a:lnTo>
                  <a:pt x="10980" y="150440"/>
                </a:lnTo>
                <a:lnTo>
                  <a:pt x="8313" y="148911"/>
                </a:lnTo>
                <a:lnTo>
                  <a:pt x="5542" y="146899"/>
                </a:lnTo>
                <a:lnTo>
                  <a:pt x="3695" y="143573"/>
                </a:lnTo>
                <a:lnTo>
                  <a:pt x="2463" y="139372"/>
                </a:lnTo>
                <a:lnTo>
                  <a:pt x="0" y="12501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0" name="SMARTInkAnnotation183"/>
          <p:cNvSpPr/>
          <p:nvPr/>
        </p:nvSpPr>
        <p:spPr bwMode="auto">
          <a:xfrm>
            <a:off x="5537365" y="4071937"/>
            <a:ext cx="80448" cy="80368"/>
          </a:xfrm>
          <a:custGeom>
            <a:avLst/>
            <a:gdLst/>
            <a:ahLst/>
            <a:cxnLst/>
            <a:rect l="0" t="0" r="0" b="0"/>
            <a:pathLst>
              <a:path w="80448" h="80368">
                <a:moveTo>
                  <a:pt x="0" y="80367"/>
                </a:moveTo>
                <a:lnTo>
                  <a:pt x="4745" y="75627"/>
                </a:lnTo>
                <a:lnTo>
                  <a:pt x="8130" y="74230"/>
                </a:lnTo>
                <a:lnTo>
                  <a:pt x="12371" y="73299"/>
                </a:lnTo>
                <a:lnTo>
                  <a:pt x="17187" y="72679"/>
                </a:lnTo>
                <a:lnTo>
                  <a:pt x="21390" y="71273"/>
                </a:lnTo>
                <a:lnTo>
                  <a:pt x="25185" y="69343"/>
                </a:lnTo>
                <a:lnTo>
                  <a:pt x="28708" y="67065"/>
                </a:lnTo>
                <a:lnTo>
                  <a:pt x="33043" y="64553"/>
                </a:lnTo>
                <a:lnTo>
                  <a:pt x="43157" y="59117"/>
                </a:lnTo>
                <a:lnTo>
                  <a:pt x="47642" y="55287"/>
                </a:lnTo>
                <a:lnTo>
                  <a:pt x="51625" y="50748"/>
                </a:lnTo>
                <a:lnTo>
                  <a:pt x="55273" y="45738"/>
                </a:lnTo>
                <a:lnTo>
                  <a:pt x="58699" y="41406"/>
                </a:lnTo>
                <a:lnTo>
                  <a:pt x="61976" y="37526"/>
                </a:lnTo>
                <a:lnTo>
                  <a:pt x="65154" y="33947"/>
                </a:lnTo>
                <a:lnTo>
                  <a:pt x="68265" y="29577"/>
                </a:lnTo>
                <a:lnTo>
                  <a:pt x="71333" y="24679"/>
                </a:lnTo>
                <a:lnTo>
                  <a:pt x="74371" y="19429"/>
                </a:lnTo>
                <a:lnTo>
                  <a:pt x="76396" y="14937"/>
                </a:lnTo>
                <a:lnTo>
                  <a:pt x="77747" y="10950"/>
                </a:lnTo>
                <a:lnTo>
                  <a:pt x="80447"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1" name="SMARTInkAnnotation184"/>
          <p:cNvSpPr/>
          <p:nvPr/>
        </p:nvSpPr>
        <p:spPr bwMode="auto">
          <a:xfrm>
            <a:off x="5603724" y="4054078"/>
            <a:ext cx="31954" cy="141443"/>
          </a:xfrm>
          <a:custGeom>
            <a:avLst/>
            <a:gdLst/>
            <a:ahLst/>
            <a:cxnLst/>
            <a:rect l="0" t="0" r="0" b="0"/>
            <a:pathLst>
              <a:path w="31954" h="141443">
                <a:moveTo>
                  <a:pt x="5149" y="0"/>
                </a:moveTo>
                <a:lnTo>
                  <a:pt x="5149" y="4740"/>
                </a:lnTo>
                <a:lnTo>
                  <a:pt x="4156" y="7129"/>
                </a:lnTo>
                <a:lnTo>
                  <a:pt x="2502" y="9713"/>
                </a:lnTo>
                <a:lnTo>
                  <a:pt x="405" y="12428"/>
                </a:lnTo>
                <a:lnTo>
                  <a:pt x="0" y="15230"/>
                </a:lnTo>
                <a:lnTo>
                  <a:pt x="723" y="18091"/>
                </a:lnTo>
                <a:lnTo>
                  <a:pt x="2198" y="20990"/>
                </a:lnTo>
                <a:lnTo>
                  <a:pt x="3182" y="24907"/>
                </a:lnTo>
                <a:lnTo>
                  <a:pt x="3838" y="29503"/>
                </a:lnTo>
                <a:lnTo>
                  <a:pt x="4276" y="34551"/>
                </a:lnTo>
                <a:lnTo>
                  <a:pt x="4567" y="39901"/>
                </a:lnTo>
                <a:lnTo>
                  <a:pt x="4891" y="51137"/>
                </a:lnTo>
                <a:lnTo>
                  <a:pt x="5970" y="56912"/>
                </a:lnTo>
                <a:lnTo>
                  <a:pt x="7683" y="62745"/>
                </a:lnTo>
                <a:lnTo>
                  <a:pt x="9818" y="68619"/>
                </a:lnTo>
                <a:lnTo>
                  <a:pt x="11241" y="74519"/>
                </a:lnTo>
                <a:lnTo>
                  <a:pt x="12191" y="80437"/>
                </a:lnTo>
                <a:lnTo>
                  <a:pt x="12823" y="86367"/>
                </a:lnTo>
                <a:lnTo>
                  <a:pt x="14238" y="91312"/>
                </a:lnTo>
                <a:lnTo>
                  <a:pt x="16174" y="95601"/>
                </a:lnTo>
                <a:lnTo>
                  <a:pt x="18459" y="99453"/>
                </a:lnTo>
                <a:lnTo>
                  <a:pt x="20974" y="104005"/>
                </a:lnTo>
                <a:lnTo>
                  <a:pt x="26418" y="114354"/>
                </a:lnTo>
                <a:lnTo>
                  <a:pt x="28267" y="118900"/>
                </a:lnTo>
                <a:lnTo>
                  <a:pt x="29500" y="122923"/>
                </a:lnTo>
                <a:lnTo>
                  <a:pt x="31479" y="131768"/>
                </a:lnTo>
                <a:lnTo>
                  <a:pt x="31749" y="135623"/>
                </a:lnTo>
                <a:lnTo>
                  <a:pt x="31923" y="141442"/>
                </a:lnTo>
                <a:lnTo>
                  <a:pt x="31953" y="137710"/>
                </a:lnTo>
                <a:lnTo>
                  <a:pt x="30964" y="135463"/>
                </a:lnTo>
                <a:lnTo>
                  <a:pt x="29311" y="132973"/>
                </a:lnTo>
                <a:lnTo>
                  <a:pt x="27216" y="130320"/>
                </a:lnTo>
                <a:lnTo>
                  <a:pt x="25820" y="127560"/>
                </a:lnTo>
                <a:lnTo>
                  <a:pt x="24889" y="124727"/>
                </a:lnTo>
                <a:lnTo>
                  <a:pt x="23027" y="11608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2" name="SMARTInkAnnotation185"/>
          <p:cNvSpPr/>
          <p:nvPr/>
        </p:nvSpPr>
        <p:spPr bwMode="auto">
          <a:xfrm>
            <a:off x="5778707" y="4165098"/>
            <a:ext cx="146881" cy="130081"/>
          </a:xfrm>
          <a:custGeom>
            <a:avLst/>
            <a:gdLst/>
            <a:ahLst/>
            <a:cxnLst/>
            <a:rect l="0" t="0" r="0" b="0"/>
            <a:pathLst>
              <a:path w="146881" h="130081">
                <a:moveTo>
                  <a:pt x="0" y="22925"/>
                </a:moveTo>
                <a:lnTo>
                  <a:pt x="0" y="15236"/>
                </a:lnTo>
                <a:lnTo>
                  <a:pt x="2648" y="11901"/>
                </a:lnTo>
                <a:lnTo>
                  <a:pt x="7696" y="6415"/>
                </a:lnTo>
                <a:lnTo>
                  <a:pt x="10097" y="5965"/>
                </a:lnTo>
                <a:lnTo>
                  <a:pt x="13683" y="5666"/>
                </a:lnTo>
                <a:lnTo>
                  <a:pt x="18061" y="5466"/>
                </a:lnTo>
                <a:lnTo>
                  <a:pt x="22965" y="4340"/>
                </a:lnTo>
                <a:lnTo>
                  <a:pt x="28221" y="2597"/>
                </a:lnTo>
                <a:lnTo>
                  <a:pt x="33712" y="443"/>
                </a:lnTo>
                <a:lnTo>
                  <a:pt x="39359" y="0"/>
                </a:lnTo>
                <a:lnTo>
                  <a:pt x="45110" y="696"/>
                </a:lnTo>
                <a:lnTo>
                  <a:pt x="50930" y="2152"/>
                </a:lnTo>
                <a:lnTo>
                  <a:pt x="55803" y="3123"/>
                </a:lnTo>
                <a:lnTo>
                  <a:pt x="60044" y="3771"/>
                </a:lnTo>
                <a:lnTo>
                  <a:pt x="63866" y="4202"/>
                </a:lnTo>
                <a:lnTo>
                  <a:pt x="67406" y="5482"/>
                </a:lnTo>
                <a:lnTo>
                  <a:pt x="70760" y="7328"/>
                </a:lnTo>
                <a:lnTo>
                  <a:pt x="73989" y="9550"/>
                </a:lnTo>
                <a:lnTo>
                  <a:pt x="75148" y="13016"/>
                </a:lnTo>
                <a:lnTo>
                  <a:pt x="74927" y="17311"/>
                </a:lnTo>
                <a:lnTo>
                  <a:pt x="73788" y="22159"/>
                </a:lnTo>
                <a:lnTo>
                  <a:pt x="73028" y="27375"/>
                </a:lnTo>
                <a:lnTo>
                  <a:pt x="72521" y="32837"/>
                </a:lnTo>
                <a:lnTo>
                  <a:pt x="72183" y="38463"/>
                </a:lnTo>
                <a:lnTo>
                  <a:pt x="69972" y="44197"/>
                </a:lnTo>
                <a:lnTo>
                  <a:pt x="66512" y="50005"/>
                </a:lnTo>
                <a:lnTo>
                  <a:pt x="62218" y="55861"/>
                </a:lnTo>
                <a:lnTo>
                  <a:pt x="58363" y="61749"/>
                </a:lnTo>
                <a:lnTo>
                  <a:pt x="54798" y="67659"/>
                </a:lnTo>
                <a:lnTo>
                  <a:pt x="51430" y="73584"/>
                </a:lnTo>
                <a:lnTo>
                  <a:pt x="47198" y="79518"/>
                </a:lnTo>
                <a:lnTo>
                  <a:pt x="42390" y="85458"/>
                </a:lnTo>
                <a:lnTo>
                  <a:pt x="37199" y="91403"/>
                </a:lnTo>
                <a:lnTo>
                  <a:pt x="28782" y="100654"/>
                </a:lnTo>
                <a:lnTo>
                  <a:pt x="25147" y="104510"/>
                </a:lnTo>
                <a:lnTo>
                  <a:pt x="22724" y="108072"/>
                </a:lnTo>
                <a:lnTo>
                  <a:pt x="21108" y="111440"/>
                </a:lnTo>
                <a:lnTo>
                  <a:pt x="20031" y="114677"/>
                </a:lnTo>
                <a:lnTo>
                  <a:pt x="20306" y="117827"/>
                </a:lnTo>
                <a:lnTo>
                  <a:pt x="21483" y="120920"/>
                </a:lnTo>
                <a:lnTo>
                  <a:pt x="23260" y="123974"/>
                </a:lnTo>
                <a:lnTo>
                  <a:pt x="26432" y="126010"/>
                </a:lnTo>
                <a:lnTo>
                  <a:pt x="30532" y="127367"/>
                </a:lnTo>
                <a:lnTo>
                  <a:pt x="35253" y="128272"/>
                </a:lnTo>
                <a:lnTo>
                  <a:pt x="40385" y="128875"/>
                </a:lnTo>
                <a:lnTo>
                  <a:pt x="45794" y="129277"/>
                </a:lnTo>
                <a:lnTo>
                  <a:pt x="51385" y="129545"/>
                </a:lnTo>
                <a:lnTo>
                  <a:pt x="65544" y="129843"/>
                </a:lnTo>
                <a:lnTo>
                  <a:pt x="136504" y="130080"/>
                </a:lnTo>
                <a:lnTo>
                  <a:pt x="139668" y="129088"/>
                </a:lnTo>
                <a:lnTo>
                  <a:pt x="142770" y="127434"/>
                </a:lnTo>
                <a:lnTo>
                  <a:pt x="145832" y="125340"/>
                </a:lnTo>
                <a:lnTo>
                  <a:pt x="146880" y="123944"/>
                </a:lnTo>
                <a:lnTo>
                  <a:pt x="146585" y="123013"/>
                </a:lnTo>
                <a:lnTo>
                  <a:pt x="145396" y="122393"/>
                </a:lnTo>
                <a:lnTo>
                  <a:pt x="141425" y="119057"/>
                </a:lnTo>
                <a:lnTo>
                  <a:pt x="136351" y="114267"/>
                </a:lnTo>
                <a:lnTo>
                  <a:pt x="125140" y="103292"/>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3" name="SMARTInkAnnotation186"/>
          <p:cNvSpPr/>
          <p:nvPr/>
        </p:nvSpPr>
        <p:spPr bwMode="auto">
          <a:xfrm>
            <a:off x="6002170" y="4009429"/>
            <a:ext cx="133758" cy="8931"/>
          </a:xfrm>
          <a:custGeom>
            <a:avLst/>
            <a:gdLst/>
            <a:ahLst/>
            <a:cxnLst/>
            <a:rect l="0" t="0" r="0" b="0"/>
            <a:pathLst>
              <a:path w="133758" h="8931">
                <a:moveTo>
                  <a:pt x="0" y="8930"/>
                </a:moveTo>
                <a:lnTo>
                  <a:pt x="102698" y="8930"/>
                </a:lnTo>
                <a:lnTo>
                  <a:pt x="109186" y="7938"/>
                </a:lnTo>
                <a:lnTo>
                  <a:pt x="115498" y="6284"/>
                </a:lnTo>
                <a:lnTo>
                  <a:pt x="133757" y="109"/>
                </a:lnTo>
                <a:lnTo>
                  <a:pt x="131288" y="49"/>
                </a:lnTo>
                <a:lnTo>
                  <a:pt x="125141"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4" name="SMARTInkAnnotation187"/>
          <p:cNvSpPr/>
          <p:nvPr/>
        </p:nvSpPr>
        <p:spPr bwMode="auto">
          <a:xfrm>
            <a:off x="6073680" y="4071937"/>
            <a:ext cx="17877" cy="142318"/>
          </a:xfrm>
          <a:custGeom>
            <a:avLst/>
            <a:gdLst/>
            <a:ahLst/>
            <a:cxnLst/>
            <a:rect l="0" t="0" r="0" b="0"/>
            <a:pathLst>
              <a:path w="17877" h="142318">
                <a:moveTo>
                  <a:pt x="0" y="0"/>
                </a:moveTo>
                <a:lnTo>
                  <a:pt x="0" y="4740"/>
                </a:lnTo>
                <a:lnTo>
                  <a:pt x="993" y="7129"/>
                </a:lnTo>
                <a:lnTo>
                  <a:pt x="2647" y="9713"/>
                </a:lnTo>
                <a:lnTo>
                  <a:pt x="4744" y="12429"/>
                </a:lnTo>
                <a:lnTo>
                  <a:pt x="6143" y="15231"/>
                </a:lnTo>
                <a:lnTo>
                  <a:pt x="7074" y="18092"/>
                </a:lnTo>
                <a:lnTo>
                  <a:pt x="7696" y="20991"/>
                </a:lnTo>
                <a:lnTo>
                  <a:pt x="9102" y="23916"/>
                </a:lnTo>
                <a:lnTo>
                  <a:pt x="11034" y="26858"/>
                </a:lnTo>
                <a:lnTo>
                  <a:pt x="13315" y="29811"/>
                </a:lnTo>
                <a:lnTo>
                  <a:pt x="14835" y="33765"/>
                </a:lnTo>
                <a:lnTo>
                  <a:pt x="15849" y="38385"/>
                </a:lnTo>
                <a:lnTo>
                  <a:pt x="16525" y="43449"/>
                </a:lnTo>
                <a:lnTo>
                  <a:pt x="16976" y="47818"/>
                </a:lnTo>
                <a:lnTo>
                  <a:pt x="17276" y="51722"/>
                </a:lnTo>
                <a:lnTo>
                  <a:pt x="17476" y="55317"/>
                </a:lnTo>
                <a:lnTo>
                  <a:pt x="17698" y="64604"/>
                </a:lnTo>
                <a:lnTo>
                  <a:pt x="17876" y="140989"/>
                </a:lnTo>
                <a:lnTo>
                  <a:pt x="16883" y="141618"/>
                </a:lnTo>
                <a:lnTo>
                  <a:pt x="15228" y="142037"/>
                </a:lnTo>
                <a:lnTo>
                  <a:pt x="13132" y="142317"/>
                </a:lnTo>
                <a:lnTo>
                  <a:pt x="11733" y="141510"/>
                </a:lnTo>
                <a:lnTo>
                  <a:pt x="10802" y="139981"/>
                </a:lnTo>
                <a:lnTo>
                  <a:pt x="10180" y="137969"/>
                </a:lnTo>
                <a:lnTo>
                  <a:pt x="8773" y="135636"/>
                </a:lnTo>
                <a:lnTo>
                  <a:pt x="6842" y="133088"/>
                </a:lnTo>
                <a:lnTo>
                  <a:pt x="0" y="12501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5" name="SMARTInkAnnotation188"/>
          <p:cNvSpPr/>
          <p:nvPr/>
        </p:nvSpPr>
        <p:spPr bwMode="auto">
          <a:xfrm>
            <a:off x="6037925" y="4179093"/>
            <a:ext cx="134079" cy="8931"/>
          </a:xfrm>
          <a:custGeom>
            <a:avLst/>
            <a:gdLst/>
            <a:ahLst/>
            <a:cxnLst/>
            <a:rect l="0" t="0" r="0" b="0"/>
            <a:pathLst>
              <a:path w="134079" h="8931">
                <a:moveTo>
                  <a:pt x="0" y="8930"/>
                </a:moveTo>
                <a:lnTo>
                  <a:pt x="103930" y="8930"/>
                </a:lnTo>
                <a:lnTo>
                  <a:pt x="109014" y="7938"/>
                </a:lnTo>
                <a:lnTo>
                  <a:pt x="113396" y="6284"/>
                </a:lnTo>
                <a:lnTo>
                  <a:pt x="117310" y="4190"/>
                </a:lnTo>
                <a:lnTo>
                  <a:pt x="120913" y="2793"/>
                </a:lnTo>
                <a:lnTo>
                  <a:pt x="124308" y="1862"/>
                </a:lnTo>
                <a:lnTo>
                  <a:pt x="134078"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6" name="SMARTInkAnnotation189"/>
          <p:cNvSpPr/>
          <p:nvPr/>
        </p:nvSpPr>
        <p:spPr bwMode="auto">
          <a:xfrm>
            <a:off x="6324527" y="4028530"/>
            <a:ext cx="133511" cy="159302"/>
          </a:xfrm>
          <a:custGeom>
            <a:avLst/>
            <a:gdLst/>
            <a:ahLst/>
            <a:cxnLst/>
            <a:rect l="0" t="0" r="0" b="0"/>
            <a:pathLst>
              <a:path w="133511" h="159302">
                <a:moveTo>
                  <a:pt x="97756" y="7688"/>
                </a:moveTo>
                <a:lnTo>
                  <a:pt x="88266" y="2948"/>
                </a:lnTo>
                <a:lnTo>
                  <a:pt x="84477" y="1551"/>
                </a:lnTo>
                <a:lnTo>
                  <a:pt x="80959" y="620"/>
                </a:lnTo>
                <a:lnTo>
                  <a:pt x="77619" y="0"/>
                </a:lnTo>
                <a:lnTo>
                  <a:pt x="73407" y="578"/>
                </a:lnTo>
                <a:lnTo>
                  <a:pt x="68612" y="1956"/>
                </a:lnTo>
                <a:lnTo>
                  <a:pt x="63429" y="3867"/>
                </a:lnTo>
                <a:lnTo>
                  <a:pt x="57988" y="5141"/>
                </a:lnTo>
                <a:lnTo>
                  <a:pt x="52374" y="5990"/>
                </a:lnTo>
                <a:lnTo>
                  <a:pt x="46644" y="6556"/>
                </a:lnTo>
                <a:lnTo>
                  <a:pt x="40839" y="8918"/>
                </a:lnTo>
                <a:lnTo>
                  <a:pt x="34982" y="12477"/>
                </a:lnTo>
                <a:lnTo>
                  <a:pt x="29091" y="16834"/>
                </a:lnTo>
                <a:lnTo>
                  <a:pt x="24170" y="21723"/>
                </a:lnTo>
                <a:lnTo>
                  <a:pt x="19897" y="26966"/>
                </a:lnTo>
                <a:lnTo>
                  <a:pt x="16055" y="32446"/>
                </a:lnTo>
                <a:lnTo>
                  <a:pt x="12500" y="38085"/>
                </a:lnTo>
                <a:lnTo>
                  <a:pt x="9137" y="43828"/>
                </a:lnTo>
                <a:lnTo>
                  <a:pt x="5903" y="49641"/>
                </a:lnTo>
                <a:lnTo>
                  <a:pt x="3745" y="55500"/>
                </a:lnTo>
                <a:lnTo>
                  <a:pt x="2308" y="61391"/>
                </a:lnTo>
                <a:lnTo>
                  <a:pt x="1350" y="67302"/>
                </a:lnTo>
                <a:lnTo>
                  <a:pt x="711" y="74220"/>
                </a:lnTo>
                <a:lnTo>
                  <a:pt x="284" y="81809"/>
                </a:lnTo>
                <a:lnTo>
                  <a:pt x="0" y="89844"/>
                </a:lnTo>
                <a:lnTo>
                  <a:pt x="1797" y="97185"/>
                </a:lnTo>
                <a:lnTo>
                  <a:pt x="4982" y="104064"/>
                </a:lnTo>
                <a:lnTo>
                  <a:pt x="9091" y="110634"/>
                </a:lnTo>
                <a:lnTo>
                  <a:pt x="13817" y="116006"/>
                </a:lnTo>
                <a:lnTo>
                  <a:pt x="18954" y="120580"/>
                </a:lnTo>
                <a:lnTo>
                  <a:pt x="24364" y="124622"/>
                </a:lnTo>
                <a:lnTo>
                  <a:pt x="29958" y="129300"/>
                </a:lnTo>
                <a:lnTo>
                  <a:pt x="35674" y="134403"/>
                </a:lnTo>
                <a:lnTo>
                  <a:pt x="41470" y="139790"/>
                </a:lnTo>
                <a:lnTo>
                  <a:pt x="47321" y="144374"/>
                </a:lnTo>
                <a:lnTo>
                  <a:pt x="53208" y="148421"/>
                </a:lnTo>
                <a:lnTo>
                  <a:pt x="59119" y="152112"/>
                </a:lnTo>
                <a:lnTo>
                  <a:pt x="64053" y="154572"/>
                </a:lnTo>
                <a:lnTo>
                  <a:pt x="68335" y="156213"/>
                </a:lnTo>
                <a:lnTo>
                  <a:pt x="72183" y="157306"/>
                </a:lnTo>
                <a:lnTo>
                  <a:pt x="76734" y="158035"/>
                </a:lnTo>
                <a:lnTo>
                  <a:pt x="81755" y="158521"/>
                </a:lnTo>
                <a:lnTo>
                  <a:pt x="91638" y="159061"/>
                </a:lnTo>
                <a:lnTo>
                  <a:pt x="99340" y="159301"/>
                </a:lnTo>
                <a:lnTo>
                  <a:pt x="102786" y="158373"/>
                </a:lnTo>
                <a:lnTo>
                  <a:pt x="106074" y="156762"/>
                </a:lnTo>
                <a:lnTo>
                  <a:pt x="109260" y="154696"/>
                </a:lnTo>
                <a:lnTo>
                  <a:pt x="112378" y="152326"/>
                </a:lnTo>
                <a:lnTo>
                  <a:pt x="115450" y="149754"/>
                </a:lnTo>
                <a:lnTo>
                  <a:pt x="118491" y="147047"/>
                </a:lnTo>
                <a:lnTo>
                  <a:pt x="124518" y="141394"/>
                </a:lnTo>
                <a:lnTo>
                  <a:pt x="133510" y="13270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7" name="SMARTInkAnnotation190"/>
          <p:cNvSpPr/>
          <p:nvPr/>
        </p:nvSpPr>
        <p:spPr bwMode="auto">
          <a:xfrm>
            <a:off x="6502731" y="4036218"/>
            <a:ext cx="17878" cy="142876"/>
          </a:xfrm>
          <a:custGeom>
            <a:avLst/>
            <a:gdLst/>
            <a:ahLst/>
            <a:cxnLst/>
            <a:rect l="0" t="0" r="0" b="0"/>
            <a:pathLst>
              <a:path w="17878" h="142876">
                <a:moveTo>
                  <a:pt x="17877" y="0"/>
                </a:moveTo>
                <a:lnTo>
                  <a:pt x="17877" y="108374"/>
                </a:lnTo>
                <a:lnTo>
                  <a:pt x="16884" y="112929"/>
                </a:lnTo>
                <a:lnTo>
                  <a:pt x="15229" y="117950"/>
                </a:lnTo>
                <a:lnTo>
                  <a:pt x="13132" y="123282"/>
                </a:lnTo>
                <a:lnTo>
                  <a:pt x="11734" y="127828"/>
                </a:lnTo>
                <a:lnTo>
                  <a:pt x="10802" y="131852"/>
                </a:lnTo>
                <a:lnTo>
                  <a:pt x="10181" y="135526"/>
                </a:lnTo>
                <a:lnTo>
                  <a:pt x="8774" y="137976"/>
                </a:lnTo>
                <a:lnTo>
                  <a:pt x="6842" y="139609"/>
                </a:lnTo>
                <a:lnTo>
                  <a:pt x="0" y="14287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8" name="SMARTInkAnnotation191"/>
          <p:cNvSpPr/>
          <p:nvPr/>
        </p:nvSpPr>
        <p:spPr bwMode="auto">
          <a:xfrm>
            <a:off x="6511669" y="4063007"/>
            <a:ext cx="116203" cy="80369"/>
          </a:xfrm>
          <a:custGeom>
            <a:avLst/>
            <a:gdLst/>
            <a:ahLst/>
            <a:cxnLst/>
            <a:rect l="0" t="0" r="0" b="0"/>
            <a:pathLst>
              <a:path w="116203" h="80369">
                <a:moveTo>
                  <a:pt x="0" y="80368"/>
                </a:moveTo>
                <a:lnTo>
                  <a:pt x="4745" y="75627"/>
                </a:lnTo>
                <a:lnTo>
                  <a:pt x="7136" y="74231"/>
                </a:lnTo>
                <a:lnTo>
                  <a:pt x="9724" y="73300"/>
                </a:lnTo>
                <a:lnTo>
                  <a:pt x="12441" y="72679"/>
                </a:lnTo>
                <a:lnTo>
                  <a:pt x="16239" y="71273"/>
                </a:lnTo>
                <a:lnTo>
                  <a:pt x="20758" y="69343"/>
                </a:lnTo>
                <a:lnTo>
                  <a:pt x="25757" y="67065"/>
                </a:lnTo>
                <a:lnTo>
                  <a:pt x="31075" y="65546"/>
                </a:lnTo>
                <a:lnTo>
                  <a:pt x="36608" y="64533"/>
                </a:lnTo>
                <a:lnTo>
                  <a:pt x="42283" y="63858"/>
                </a:lnTo>
                <a:lnTo>
                  <a:pt x="48052" y="62416"/>
                </a:lnTo>
                <a:lnTo>
                  <a:pt x="53884" y="60462"/>
                </a:lnTo>
                <a:lnTo>
                  <a:pt x="59759" y="58168"/>
                </a:lnTo>
                <a:lnTo>
                  <a:pt x="64669" y="55646"/>
                </a:lnTo>
                <a:lnTo>
                  <a:pt x="68935" y="52972"/>
                </a:lnTo>
                <a:lnTo>
                  <a:pt x="72772" y="50198"/>
                </a:lnTo>
                <a:lnTo>
                  <a:pt x="77317" y="47356"/>
                </a:lnTo>
                <a:lnTo>
                  <a:pt x="82333" y="44469"/>
                </a:lnTo>
                <a:lnTo>
                  <a:pt x="87663" y="41552"/>
                </a:lnTo>
                <a:lnTo>
                  <a:pt x="91218" y="38616"/>
                </a:lnTo>
                <a:lnTo>
                  <a:pt x="93587" y="35666"/>
                </a:lnTo>
                <a:lnTo>
                  <a:pt x="97212" y="28750"/>
                </a:lnTo>
                <a:lnTo>
                  <a:pt x="102135" y="19062"/>
                </a:lnTo>
                <a:lnTo>
                  <a:pt x="104837" y="14692"/>
                </a:lnTo>
                <a:lnTo>
                  <a:pt x="107632" y="10787"/>
                </a:lnTo>
                <a:lnTo>
                  <a:pt x="116202"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199" name="SMARTInkAnnotation192"/>
          <p:cNvSpPr/>
          <p:nvPr/>
        </p:nvSpPr>
        <p:spPr bwMode="auto">
          <a:xfrm>
            <a:off x="6609994" y="4036218"/>
            <a:ext cx="8572" cy="133947"/>
          </a:xfrm>
          <a:custGeom>
            <a:avLst/>
            <a:gdLst/>
            <a:ahLst/>
            <a:cxnLst/>
            <a:rect l="0" t="0" r="0" b="0"/>
            <a:pathLst>
              <a:path w="8572" h="133947">
                <a:moveTo>
                  <a:pt x="0" y="0"/>
                </a:moveTo>
                <a:lnTo>
                  <a:pt x="7696" y="7689"/>
                </a:lnTo>
                <a:lnTo>
                  <a:pt x="8110" y="10087"/>
                </a:lnTo>
                <a:lnTo>
                  <a:pt x="8386" y="13670"/>
                </a:lnTo>
                <a:lnTo>
                  <a:pt x="8570" y="18043"/>
                </a:lnTo>
                <a:lnTo>
                  <a:pt x="7699" y="21951"/>
                </a:lnTo>
                <a:lnTo>
                  <a:pt x="6126" y="25548"/>
                </a:lnTo>
                <a:lnTo>
                  <a:pt x="4084" y="28938"/>
                </a:lnTo>
                <a:lnTo>
                  <a:pt x="2723" y="33183"/>
                </a:lnTo>
                <a:lnTo>
                  <a:pt x="1815" y="37997"/>
                </a:lnTo>
                <a:lnTo>
                  <a:pt x="1210" y="43191"/>
                </a:lnTo>
                <a:lnTo>
                  <a:pt x="807" y="48638"/>
                </a:lnTo>
                <a:lnTo>
                  <a:pt x="538" y="54254"/>
                </a:lnTo>
                <a:lnTo>
                  <a:pt x="239" y="65785"/>
                </a:lnTo>
                <a:lnTo>
                  <a:pt x="31" y="90549"/>
                </a:lnTo>
                <a:lnTo>
                  <a:pt x="1014" y="94101"/>
                </a:lnTo>
                <a:lnTo>
                  <a:pt x="2662" y="97461"/>
                </a:lnTo>
                <a:lnTo>
                  <a:pt x="4754" y="100693"/>
                </a:lnTo>
                <a:lnTo>
                  <a:pt x="6148" y="104831"/>
                </a:lnTo>
                <a:lnTo>
                  <a:pt x="7078" y="109575"/>
                </a:lnTo>
                <a:lnTo>
                  <a:pt x="7698" y="114722"/>
                </a:lnTo>
                <a:lnTo>
                  <a:pt x="8112" y="119146"/>
                </a:lnTo>
                <a:lnTo>
                  <a:pt x="8388" y="123087"/>
                </a:lnTo>
                <a:lnTo>
                  <a:pt x="8571" y="126706"/>
                </a:lnTo>
                <a:lnTo>
                  <a:pt x="7700" y="129120"/>
                </a:lnTo>
                <a:lnTo>
                  <a:pt x="6126" y="130729"/>
                </a:lnTo>
                <a:lnTo>
                  <a:pt x="0" y="133946"/>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0" name="SMARTInkAnnotation193"/>
          <p:cNvSpPr/>
          <p:nvPr/>
        </p:nvSpPr>
        <p:spPr bwMode="auto">
          <a:xfrm>
            <a:off x="6699379" y="4161266"/>
            <a:ext cx="143019" cy="116011"/>
          </a:xfrm>
          <a:custGeom>
            <a:avLst/>
            <a:gdLst/>
            <a:ahLst/>
            <a:cxnLst/>
            <a:rect l="0" t="0" r="0" b="0"/>
            <a:pathLst>
              <a:path w="143019" h="116011">
                <a:moveTo>
                  <a:pt x="0" y="8897"/>
                </a:moveTo>
                <a:lnTo>
                  <a:pt x="0" y="4157"/>
                </a:lnTo>
                <a:lnTo>
                  <a:pt x="993" y="2761"/>
                </a:lnTo>
                <a:lnTo>
                  <a:pt x="2648" y="1830"/>
                </a:lnTo>
                <a:lnTo>
                  <a:pt x="4745" y="1209"/>
                </a:lnTo>
                <a:lnTo>
                  <a:pt x="7136" y="795"/>
                </a:lnTo>
                <a:lnTo>
                  <a:pt x="9723" y="519"/>
                </a:lnTo>
                <a:lnTo>
                  <a:pt x="12441" y="336"/>
                </a:lnTo>
                <a:lnTo>
                  <a:pt x="20758" y="131"/>
                </a:lnTo>
                <a:lnTo>
                  <a:pt x="42283" y="0"/>
                </a:lnTo>
                <a:lnTo>
                  <a:pt x="47058" y="981"/>
                </a:lnTo>
                <a:lnTo>
                  <a:pt x="51236" y="2628"/>
                </a:lnTo>
                <a:lnTo>
                  <a:pt x="55014" y="4718"/>
                </a:lnTo>
                <a:lnTo>
                  <a:pt x="58526" y="7103"/>
                </a:lnTo>
                <a:lnTo>
                  <a:pt x="61861" y="9686"/>
                </a:lnTo>
                <a:lnTo>
                  <a:pt x="65077" y="12399"/>
                </a:lnTo>
                <a:lnTo>
                  <a:pt x="67221" y="15201"/>
                </a:lnTo>
                <a:lnTo>
                  <a:pt x="68650" y="18061"/>
                </a:lnTo>
                <a:lnTo>
                  <a:pt x="69603" y="20960"/>
                </a:lnTo>
                <a:lnTo>
                  <a:pt x="70238" y="24876"/>
                </a:lnTo>
                <a:lnTo>
                  <a:pt x="70662" y="29472"/>
                </a:lnTo>
                <a:lnTo>
                  <a:pt x="70944" y="34520"/>
                </a:lnTo>
                <a:lnTo>
                  <a:pt x="70139" y="38878"/>
                </a:lnTo>
                <a:lnTo>
                  <a:pt x="68609" y="42775"/>
                </a:lnTo>
                <a:lnTo>
                  <a:pt x="66596" y="46365"/>
                </a:lnTo>
                <a:lnTo>
                  <a:pt x="61711" y="55646"/>
                </a:lnTo>
                <a:lnTo>
                  <a:pt x="59017" y="60899"/>
                </a:lnTo>
                <a:lnTo>
                  <a:pt x="56229" y="65393"/>
                </a:lnTo>
                <a:lnTo>
                  <a:pt x="53377" y="69381"/>
                </a:lnTo>
                <a:lnTo>
                  <a:pt x="50483" y="73033"/>
                </a:lnTo>
                <a:lnTo>
                  <a:pt x="47560" y="77451"/>
                </a:lnTo>
                <a:lnTo>
                  <a:pt x="44617" y="82381"/>
                </a:lnTo>
                <a:lnTo>
                  <a:pt x="41663" y="87652"/>
                </a:lnTo>
                <a:lnTo>
                  <a:pt x="40687" y="91167"/>
                </a:lnTo>
                <a:lnTo>
                  <a:pt x="41029" y="93509"/>
                </a:lnTo>
                <a:lnTo>
                  <a:pt x="42250" y="95071"/>
                </a:lnTo>
                <a:lnTo>
                  <a:pt x="43064" y="97104"/>
                </a:lnTo>
                <a:lnTo>
                  <a:pt x="43607" y="99452"/>
                </a:lnTo>
                <a:lnTo>
                  <a:pt x="43969" y="102009"/>
                </a:lnTo>
                <a:lnTo>
                  <a:pt x="46196" y="104706"/>
                </a:lnTo>
                <a:lnTo>
                  <a:pt x="49668" y="107496"/>
                </a:lnTo>
                <a:lnTo>
                  <a:pt x="53969" y="110349"/>
                </a:lnTo>
                <a:lnTo>
                  <a:pt x="58822" y="112251"/>
                </a:lnTo>
                <a:lnTo>
                  <a:pt x="64044" y="113518"/>
                </a:lnTo>
                <a:lnTo>
                  <a:pt x="69512" y="114363"/>
                </a:lnTo>
                <a:lnTo>
                  <a:pt x="74150" y="114927"/>
                </a:lnTo>
                <a:lnTo>
                  <a:pt x="78235" y="115303"/>
                </a:lnTo>
                <a:lnTo>
                  <a:pt x="81952" y="115553"/>
                </a:lnTo>
                <a:lnTo>
                  <a:pt x="86416" y="115720"/>
                </a:lnTo>
                <a:lnTo>
                  <a:pt x="102190" y="115955"/>
                </a:lnTo>
                <a:lnTo>
                  <a:pt x="113615" y="116010"/>
                </a:lnTo>
                <a:lnTo>
                  <a:pt x="118451" y="115033"/>
                </a:lnTo>
                <a:lnTo>
                  <a:pt x="122668" y="113388"/>
                </a:lnTo>
                <a:lnTo>
                  <a:pt x="131824" y="108361"/>
                </a:lnTo>
                <a:lnTo>
                  <a:pt x="135727" y="107674"/>
                </a:lnTo>
                <a:lnTo>
                  <a:pt x="138156" y="107490"/>
                </a:lnTo>
                <a:lnTo>
                  <a:pt x="139777" y="106376"/>
                </a:lnTo>
                <a:lnTo>
                  <a:pt x="140856" y="104641"/>
                </a:lnTo>
                <a:lnTo>
                  <a:pt x="141577" y="102492"/>
                </a:lnTo>
                <a:lnTo>
                  <a:pt x="142057" y="100067"/>
                </a:lnTo>
                <a:lnTo>
                  <a:pt x="142378" y="97458"/>
                </a:lnTo>
                <a:lnTo>
                  <a:pt x="143018" y="89264"/>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1" name="SMARTInkAnnotation194"/>
          <p:cNvSpPr/>
          <p:nvPr/>
        </p:nvSpPr>
        <p:spPr bwMode="auto">
          <a:xfrm>
            <a:off x="6931783" y="4009429"/>
            <a:ext cx="133909" cy="35720"/>
          </a:xfrm>
          <a:custGeom>
            <a:avLst/>
            <a:gdLst/>
            <a:ahLst/>
            <a:cxnLst/>
            <a:rect l="0" t="0" r="0" b="0"/>
            <a:pathLst>
              <a:path w="133909" h="35720">
                <a:moveTo>
                  <a:pt x="0" y="35719"/>
                </a:moveTo>
                <a:lnTo>
                  <a:pt x="4744" y="35719"/>
                </a:lnTo>
                <a:lnTo>
                  <a:pt x="7136" y="34727"/>
                </a:lnTo>
                <a:lnTo>
                  <a:pt x="9722" y="33073"/>
                </a:lnTo>
                <a:lnTo>
                  <a:pt x="12440" y="30978"/>
                </a:lnTo>
                <a:lnTo>
                  <a:pt x="16239" y="29582"/>
                </a:lnTo>
                <a:lnTo>
                  <a:pt x="20758" y="28651"/>
                </a:lnTo>
                <a:lnTo>
                  <a:pt x="25756" y="28031"/>
                </a:lnTo>
                <a:lnTo>
                  <a:pt x="31075" y="27617"/>
                </a:lnTo>
                <a:lnTo>
                  <a:pt x="36607" y="27341"/>
                </a:lnTo>
                <a:lnTo>
                  <a:pt x="42282" y="27157"/>
                </a:lnTo>
                <a:lnTo>
                  <a:pt x="71805" y="26862"/>
                </a:lnTo>
                <a:lnTo>
                  <a:pt x="85213" y="26822"/>
                </a:lnTo>
                <a:lnTo>
                  <a:pt x="91570" y="25819"/>
                </a:lnTo>
                <a:lnTo>
                  <a:pt x="97793" y="24158"/>
                </a:lnTo>
                <a:lnTo>
                  <a:pt x="103930" y="22059"/>
                </a:lnTo>
                <a:lnTo>
                  <a:pt x="109012" y="20659"/>
                </a:lnTo>
                <a:lnTo>
                  <a:pt x="113396" y="19726"/>
                </a:lnTo>
                <a:lnTo>
                  <a:pt x="117310" y="19104"/>
                </a:lnTo>
                <a:lnTo>
                  <a:pt x="120912" y="18689"/>
                </a:lnTo>
                <a:lnTo>
                  <a:pt x="124308" y="18412"/>
                </a:lnTo>
                <a:lnTo>
                  <a:pt x="127565" y="18229"/>
                </a:lnTo>
                <a:lnTo>
                  <a:pt x="129736" y="17113"/>
                </a:lnTo>
                <a:lnTo>
                  <a:pt x="131184" y="15378"/>
                </a:lnTo>
                <a:lnTo>
                  <a:pt x="133506" y="10203"/>
                </a:lnTo>
                <a:lnTo>
                  <a:pt x="133697" y="8787"/>
                </a:lnTo>
                <a:lnTo>
                  <a:pt x="133823" y="6850"/>
                </a:lnTo>
                <a:lnTo>
                  <a:pt x="133908" y="4567"/>
                </a:lnTo>
                <a:lnTo>
                  <a:pt x="132972" y="3045"/>
                </a:lnTo>
                <a:lnTo>
                  <a:pt x="131354" y="2030"/>
                </a:lnTo>
                <a:lnTo>
                  <a:pt x="125139"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2" name="SMARTInkAnnotation195"/>
          <p:cNvSpPr/>
          <p:nvPr/>
        </p:nvSpPr>
        <p:spPr bwMode="auto">
          <a:xfrm>
            <a:off x="6994352" y="4045148"/>
            <a:ext cx="17878" cy="133946"/>
          </a:xfrm>
          <a:custGeom>
            <a:avLst/>
            <a:gdLst/>
            <a:ahLst/>
            <a:cxnLst/>
            <a:rect l="0" t="0" r="0" b="0"/>
            <a:pathLst>
              <a:path w="17878" h="133946">
                <a:moveTo>
                  <a:pt x="17877" y="0"/>
                </a:moveTo>
                <a:lnTo>
                  <a:pt x="17877" y="133420"/>
                </a:lnTo>
                <a:lnTo>
                  <a:pt x="16884" y="133595"/>
                </a:lnTo>
                <a:lnTo>
                  <a:pt x="15229" y="133712"/>
                </a:lnTo>
                <a:lnTo>
                  <a:pt x="13132" y="133789"/>
                </a:lnTo>
                <a:lnTo>
                  <a:pt x="0" y="133945"/>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203" name="SMARTInkAnnotation196"/>
          <p:cNvSpPr/>
          <p:nvPr/>
        </p:nvSpPr>
        <p:spPr bwMode="auto">
          <a:xfrm>
            <a:off x="6949659" y="4179093"/>
            <a:ext cx="160896" cy="8931"/>
          </a:xfrm>
          <a:custGeom>
            <a:avLst/>
            <a:gdLst/>
            <a:ahLst/>
            <a:cxnLst/>
            <a:rect l="0" t="0" r="0" b="0"/>
            <a:pathLst>
              <a:path w="160896" h="8931">
                <a:moveTo>
                  <a:pt x="0" y="8930"/>
                </a:moveTo>
                <a:lnTo>
                  <a:pt x="145106" y="8930"/>
                </a:lnTo>
                <a:lnTo>
                  <a:pt x="148382" y="7938"/>
                </a:lnTo>
                <a:lnTo>
                  <a:pt x="151561" y="6284"/>
                </a:lnTo>
                <a:lnTo>
                  <a:pt x="160895" y="0"/>
                </a:lnTo>
              </a:path>
            </a:pathLst>
          </a:custGeom>
          <a:noFill/>
          <a:ln w="381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linds(horizontal)">
                                      <p:cBhvr>
                                        <p:cTn id="40" dur="500"/>
                                        <p:tgtEl>
                                          <p:spTgt spid="1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linds(horizontal)">
                                      <p:cBhvr>
                                        <p:cTn id="46" dur="500"/>
                                        <p:tgtEl>
                                          <p:spTgt spid="2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linds(horizontal)">
                                      <p:cBhvr>
                                        <p:cTn id="49" dur="500"/>
                                        <p:tgtEl>
                                          <p:spTgt spid="21"/>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linds(horizontal)">
                                      <p:cBhvr>
                                        <p:cTn id="55" dur="500"/>
                                        <p:tgtEl>
                                          <p:spTgt spid="23"/>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blinds(horizontal)">
                                      <p:cBhvr>
                                        <p:cTn id="58" dur="500"/>
                                        <p:tgtEl>
                                          <p:spTgt spid="24"/>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linds(horizontal)">
                                      <p:cBhvr>
                                        <p:cTn id="61" dur="500"/>
                                        <p:tgtEl>
                                          <p:spTgt spid="25"/>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blinds(horizontal)">
                                      <p:cBhvr>
                                        <p:cTn id="64" dur="500"/>
                                        <p:tgtEl>
                                          <p:spTgt spid="26"/>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blinds(horizontal)">
                                      <p:cBhvr>
                                        <p:cTn id="67" dur="500"/>
                                        <p:tgtEl>
                                          <p:spTgt spid="27"/>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blinds(horizontal)">
                                      <p:cBhvr>
                                        <p:cTn id="70" dur="500"/>
                                        <p:tgtEl>
                                          <p:spTgt spid="28"/>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blinds(horizontal)">
                                      <p:cBhvr>
                                        <p:cTn id="73" dur="500"/>
                                        <p:tgtEl>
                                          <p:spTgt spid="29"/>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blinds(horizontal)">
                                      <p:cBhvr>
                                        <p:cTn id="76" dur="500"/>
                                        <p:tgtEl>
                                          <p:spTgt spid="30"/>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blinds(horizontal)">
                                      <p:cBhvr>
                                        <p:cTn id="79" dur="500"/>
                                        <p:tgtEl>
                                          <p:spTgt spid="31"/>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blinds(horizontal)">
                                      <p:cBhvr>
                                        <p:cTn id="82" dur="500"/>
                                        <p:tgtEl>
                                          <p:spTgt spid="32"/>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blinds(horizontal)">
                                      <p:cBhvr>
                                        <p:cTn id="85" dur="500"/>
                                        <p:tgtEl>
                                          <p:spTgt spid="33"/>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blinds(horizontal)">
                                      <p:cBhvr>
                                        <p:cTn id="88" dur="500"/>
                                        <p:tgtEl>
                                          <p:spTgt spid="34"/>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blinds(horizontal)">
                                      <p:cBhvr>
                                        <p:cTn id="91" dur="500"/>
                                        <p:tgtEl>
                                          <p:spTgt spid="35"/>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blinds(horizontal)">
                                      <p:cBhvr>
                                        <p:cTn id="94" dur="500"/>
                                        <p:tgtEl>
                                          <p:spTgt spid="36"/>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blinds(horizontal)">
                                      <p:cBhvr>
                                        <p:cTn id="97" dur="500"/>
                                        <p:tgtEl>
                                          <p:spTgt spid="37"/>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blinds(horizontal)">
                                      <p:cBhvr>
                                        <p:cTn id="100" dur="500"/>
                                        <p:tgtEl>
                                          <p:spTgt spid="38"/>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blinds(horizontal)">
                                      <p:cBhvr>
                                        <p:cTn id="103" dur="500"/>
                                        <p:tgtEl>
                                          <p:spTgt spid="39"/>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blinds(horizontal)">
                                      <p:cBhvr>
                                        <p:cTn id="106" dur="500"/>
                                        <p:tgtEl>
                                          <p:spTgt spid="40"/>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blinds(horizontal)">
                                      <p:cBhvr>
                                        <p:cTn id="109" dur="500"/>
                                        <p:tgtEl>
                                          <p:spTgt spid="41"/>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blinds(horizontal)">
                                      <p:cBhvr>
                                        <p:cTn id="112" dur="500"/>
                                        <p:tgtEl>
                                          <p:spTgt spid="42"/>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blinds(horizontal)">
                                      <p:cBhvr>
                                        <p:cTn id="115" dur="500"/>
                                        <p:tgtEl>
                                          <p:spTgt spid="43"/>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blinds(horizontal)">
                                      <p:cBhvr>
                                        <p:cTn id="118" dur="500"/>
                                        <p:tgtEl>
                                          <p:spTgt spid="44"/>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45"/>
                                        </p:tgtEl>
                                        <p:attrNameLst>
                                          <p:attrName>style.visibility</p:attrName>
                                        </p:attrNameLst>
                                      </p:cBhvr>
                                      <p:to>
                                        <p:strVal val="visible"/>
                                      </p:to>
                                    </p:set>
                                    <p:animEffect transition="in" filter="blinds(horizontal)">
                                      <p:cBhvr>
                                        <p:cTn id="121" dur="500"/>
                                        <p:tgtEl>
                                          <p:spTgt spid="45"/>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blinds(horizontal)">
                                      <p:cBhvr>
                                        <p:cTn id="124" dur="500"/>
                                        <p:tgtEl>
                                          <p:spTgt spid="46"/>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Effect transition="in" filter="blinds(horizontal)">
                                      <p:cBhvr>
                                        <p:cTn id="127" dur="500"/>
                                        <p:tgtEl>
                                          <p:spTgt spid="47"/>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48"/>
                                        </p:tgtEl>
                                        <p:attrNameLst>
                                          <p:attrName>style.visibility</p:attrName>
                                        </p:attrNameLst>
                                      </p:cBhvr>
                                      <p:to>
                                        <p:strVal val="visible"/>
                                      </p:to>
                                    </p:set>
                                    <p:animEffect transition="in" filter="blinds(horizontal)">
                                      <p:cBhvr>
                                        <p:cTn id="130" dur="500"/>
                                        <p:tgtEl>
                                          <p:spTgt spid="48"/>
                                        </p:tgtEl>
                                      </p:cBhvr>
                                    </p:animEffect>
                                  </p:childTnLst>
                                </p:cTn>
                              </p:par>
                              <p:par>
                                <p:cTn id="131" presetID="3" presetClass="entr" presetSubtype="10" fill="hold" grpId="0" nodeType="withEffect">
                                  <p:stCondLst>
                                    <p:cond delay="0"/>
                                  </p:stCondLst>
                                  <p:childTnLst>
                                    <p:set>
                                      <p:cBhvr>
                                        <p:cTn id="132" dur="1" fill="hold">
                                          <p:stCondLst>
                                            <p:cond delay="0"/>
                                          </p:stCondLst>
                                        </p:cTn>
                                        <p:tgtEl>
                                          <p:spTgt spid="49"/>
                                        </p:tgtEl>
                                        <p:attrNameLst>
                                          <p:attrName>style.visibility</p:attrName>
                                        </p:attrNameLst>
                                      </p:cBhvr>
                                      <p:to>
                                        <p:strVal val="visible"/>
                                      </p:to>
                                    </p:set>
                                    <p:animEffect transition="in" filter="blinds(horizontal)">
                                      <p:cBhvr>
                                        <p:cTn id="133" dur="500"/>
                                        <p:tgtEl>
                                          <p:spTgt spid="49"/>
                                        </p:tgtEl>
                                      </p:cBhvr>
                                    </p:animEffect>
                                  </p:childTnLst>
                                </p:cTn>
                              </p:par>
                              <p:par>
                                <p:cTn id="134" presetID="3" presetClass="entr" presetSubtype="10" fill="hold" grpId="0" nodeType="withEffect">
                                  <p:stCondLst>
                                    <p:cond delay="0"/>
                                  </p:stCondLst>
                                  <p:childTnLst>
                                    <p:set>
                                      <p:cBhvr>
                                        <p:cTn id="135" dur="1" fill="hold">
                                          <p:stCondLst>
                                            <p:cond delay="0"/>
                                          </p:stCondLst>
                                        </p:cTn>
                                        <p:tgtEl>
                                          <p:spTgt spid="50"/>
                                        </p:tgtEl>
                                        <p:attrNameLst>
                                          <p:attrName>style.visibility</p:attrName>
                                        </p:attrNameLst>
                                      </p:cBhvr>
                                      <p:to>
                                        <p:strVal val="visible"/>
                                      </p:to>
                                    </p:set>
                                    <p:animEffect transition="in" filter="blinds(horizontal)">
                                      <p:cBhvr>
                                        <p:cTn id="136" dur="500"/>
                                        <p:tgtEl>
                                          <p:spTgt spid="50"/>
                                        </p:tgtEl>
                                      </p:cBhvr>
                                    </p:animEffect>
                                  </p:childTnLst>
                                </p:cTn>
                              </p:par>
                              <p:par>
                                <p:cTn id="137" presetID="3" presetClass="entr" presetSubtype="10" fill="hold" grpId="0" nodeType="withEffect">
                                  <p:stCondLst>
                                    <p:cond delay="0"/>
                                  </p:stCondLst>
                                  <p:childTnLst>
                                    <p:set>
                                      <p:cBhvr>
                                        <p:cTn id="138" dur="1" fill="hold">
                                          <p:stCondLst>
                                            <p:cond delay="0"/>
                                          </p:stCondLst>
                                        </p:cTn>
                                        <p:tgtEl>
                                          <p:spTgt spid="51"/>
                                        </p:tgtEl>
                                        <p:attrNameLst>
                                          <p:attrName>style.visibility</p:attrName>
                                        </p:attrNameLst>
                                      </p:cBhvr>
                                      <p:to>
                                        <p:strVal val="visible"/>
                                      </p:to>
                                    </p:set>
                                    <p:animEffect transition="in" filter="blinds(horizontal)">
                                      <p:cBhvr>
                                        <p:cTn id="139" dur="500"/>
                                        <p:tgtEl>
                                          <p:spTgt spid="51"/>
                                        </p:tgtEl>
                                      </p:cBhvr>
                                    </p:animEffect>
                                  </p:childTnLst>
                                </p:cTn>
                              </p:par>
                              <p:par>
                                <p:cTn id="140" presetID="3" presetClass="entr" presetSubtype="10" fill="hold" grpId="0" nodeType="withEffect">
                                  <p:stCondLst>
                                    <p:cond delay="0"/>
                                  </p:stCondLst>
                                  <p:childTnLst>
                                    <p:set>
                                      <p:cBhvr>
                                        <p:cTn id="141" dur="1" fill="hold">
                                          <p:stCondLst>
                                            <p:cond delay="0"/>
                                          </p:stCondLst>
                                        </p:cTn>
                                        <p:tgtEl>
                                          <p:spTgt spid="52"/>
                                        </p:tgtEl>
                                        <p:attrNameLst>
                                          <p:attrName>style.visibility</p:attrName>
                                        </p:attrNameLst>
                                      </p:cBhvr>
                                      <p:to>
                                        <p:strVal val="visible"/>
                                      </p:to>
                                    </p:set>
                                    <p:animEffect transition="in" filter="blinds(horizontal)">
                                      <p:cBhvr>
                                        <p:cTn id="142" dur="500"/>
                                        <p:tgtEl>
                                          <p:spTgt spid="52"/>
                                        </p:tgtEl>
                                      </p:cBhvr>
                                    </p:animEffect>
                                  </p:childTnLst>
                                </p:cTn>
                              </p:par>
                              <p:par>
                                <p:cTn id="143" presetID="3" presetClass="entr" presetSubtype="10" fill="hold" grpId="0" nodeType="withEffect">
                                  <p:stCondLst>
                                    <p:cond delay="0"/>
                                  </p:stCondLst>
                                  <p:childTnLst>
                                    <p:set>
                                      <p:cBhvr>
                                        <p:cTn id="144" dur="1" fill="hold">
                                          <p:stCondLst>
                                            <p:cond delay="0"/>
                                          </p:stCondLst>
                                        </p:cTn>
                                        <p:tgtEl>
                                          <p:spTgt spid="53"/>
                                        </p:tgtEl>
                                        <p:attrNameLst>
                                          <p:attrName>style.visibility</p:attrName>
                                        </p:attrNameLst>
                                      </p:cBhvr>
                                      <p:to>
                                        <p:strVal val="visible"/>
                                      </p:to>
                                    </p:set>
                                    <p:animEffect transition="in" filter="blinds(horizontal)">
                                      <p:cBhvr>
                                        <p:cTn id="145" dur="500"/>
                                        <p:tgtEl>
                                          <p:spTgt spid="53"/>
                                        </p:tgtEl>
                                      </p:cBhvr>
                                    </p:animEffect>
                                  </p:childTnLst>
                                </p:cTn>
                              </p:par>
                              <p:par>
                                <p:cTn id="146" presetID="3" presetClass="entr" presetSubtype="10" fill="hold" grpId="0" nodeType="withEffect">
                                  <p:stCondLst>
                                    <p:cond delay="0"/>
                                  </p:stCondLst>
                                  <p:childTnLst>
                                    <p:set>
                                      <p:cBhvr>
                                        <p:cTn id="147" dur="1" fill="hold">
                                          <p:stCondLst>
                                            <p:cond delay="0"/>
                                          </p:stCondLst>
                                        </p:cTn>
                                        <p:tgtEl>
                                          <p:spTgt spid="54"/>
                                        </p:tgtEl>
                                        <p:attrNameLst>
                                          <p:attrName>style.visibility</p:attrName>
                                        </p:attrNameLst>
                                      </p:cBhvr>
                                      <p:to>
                                        <p:strVal val="visible"/>
                                      </p:to>
                                    </p:set>
                                    <p:animEffect transition="in" filter="blinds(horizontal)">
                                      <p:cBhvr>
                                        <p:cTn id="148" dur="500"/>
                                        <p:tgtEl>
                                          <p:spTgt spid="54"/>
                                        </p:tgtEl>
                                      </p:cBhvr>
                                    </p:animEffect>
                                  </p:childTnLst>
                                </p:cTn>
                              </p:par>
                              <p:par>
                                <p:cTn id="149" presetID="3" presetClass="entr" presetSubtype="10" fill="hold" grpId="0" nodeType="withEffect">
                                  <p:stCondLst>
                                    <p:cond delay="0"/>
                                  </p:stCondLst>
                                  <p:childTnLst>
                                    <p:set>
                                      <p:cBhvr>
                                        <p:cTn id="150" dur="1" fill="hold">
                                          <p:stCondLst>
                                            <p:cond delay="0"/>
                                          </p:stCondLst>
                                        </p:cTn>
                                        <p:tgtEl>
                                          <p:spTgt spid="55"/>
                                        </p:tgtEl>
                                        <p:attrNameLst>
                                          <p:attrName>style.visibility</p:attrName>
                                        </p:attrNameLst>
                                      </p:cBhvr>
                                      <p:to>
                                        <p:strVal val="visible"/>
                                      </p:to>
                                    </p:set>
                                    <p:animEffect transition="in" filter="blinds(horizontal)">
                                      <p:cBhvr>
                                        <p:cTn id="151" dur="500"/>
                                        <p:tgtEl>
                                          <p:spTgt spid="55"/>
                                        </p:tgtEl>
                                      </p:cBhvr>
                                    </p:animEffect>
                                  </p:childTnLst>
                                </p:cTn>
                              </p:par>
                              <p:par>
                                <p:cTn id="152" presetID="3" presetClass="entr" presetSubtype="10"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blinds(horizontal)">
                                      <p:cBhvr>
                                        <p:cTn id="154" dur="500"/>
                                        <p:tgtEl>
                                          <p:spTgt spid="56"/>
                                        </p:tgtEl>
                                      </p:cBhvr>
                                    </p:animEffect>
                                  </p:childTnLst>
                                </p:cTn>
                              </p:par>
                              <p:par>
                                <p:cTn id="155" presetID="3" presetClass="entr" presetSubtype="10" fill="hold" grpId="0" nodeType="withEffect">
                                  <p:stCondLst>
                                    <p:cond delay="0"/>
                                  </p:stCondLst>
                                  <p:childTnLst>
                                    <p:set>
                                      <p:cBhvr>
                                        <p:cTn id="156" dur="1" fill="hold">
                                          <p:stCondLst>
                                            <p:cond delay="0"/>
                                          </p:stCondLst>
                                        </p:cTn>
                                        <p:tgtEl>
                                          <p:spTgt spid="57"/>
                                        </p:tgtEl>
                                        <p:attrNameLst>
                                          <p:attrName>style.visibility</p:attrName>
                                        </p:attrNameLst>
                                      </p:cBhvr>
                                      <p:to>
                                        <p:strVal val="visible"/>
                                      </p:to>
                                    </p:set>
                                    <p:animEffect transition="in" filter="blinds(horizontal)">
                                      <p:cBhvr>
                                        <p:cTn id="157" dur="500"/>
                                        <p:tgtEl>
                                          <p:spTgt spid="57"/>
                                        </p:tgtEl>
                                      </p:cBhvr>
                                    </p:animEffect>
                                  </p:childTnLst>
                                </p:cTn>
                              </p:par>
                              <p:par>
                                <p:cTn id="158" presetID="3" presetClass="entr" presetSubtype="10" fill="hold" grpId="0" nodeType="withEffect">
                                  <p:stCondLst>
                                    <p:cond delay="0"/>
                                  </p:stCondLst>
                                  <p:childTnLst>
                                    <p:set>
                                      <p:cBhvr>
                                        <p:cTn id="159" dur="1" fill="hold">
                                          <p:stCondLst>
                                            <p:cond delay="0"/>
                                          </p:stCondLst>
                                        </p:cTn>
                                        <p:tgtEl>
                                          <p:spTgt spid="58"/>
                                        </p:tgtEl>
                                        <p:attrNameLst>
                                          <p:attrName>style.visibility</p:attrName>
                                        </p:attrNameLst>
                                      </p:cBhvr>
                                      <p:to>
                                        <p:strVal val="visible"/>
                                      </p:to>
                                    </p:set>
                                    <p:animEffect transition="in" filter="blinds(horizontal)">
                                      <p:cBhvr>
                                        <p:cTn id="160" dur="500"/>
                                        <p:tgtEl>
                                          <p:spTgt spid="58"/>
                                        </p:tgtEl>
                                      </p:cBhvr>
                                    </p:animEffect>
                                  </p:childTnLst>
                                </p:cTn>
                              </p:par>
                              <p:par>
                                <p:cTn id="161" presetID="3" presetClass="entr" presetSubtype="10"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blinds(horizontal)">
                                      <p:cBhvr>
                                        <p:cTn id="163" dur="500"/>
                                        <p:tgtEl>
                                          <p:spTgt spid="59"/>
                                        </p:tgtEl>
                                      </p:cBhvr>
                                    </p:animEffect>
                                  </p:childTnLst>
                                </p:cTn>
                              </p:par>
                              <p:par>
                                <p:cTn id="164" presetID="3" presetClass="entr" presetSubtype="10" fill="hold" grpId="0" nodeType="with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blinds(horizontal)">
                                      <p:cBhvr>
                                        <p:cTn id="166" dur="500"/>
                                        <p:tgtEl>
                                          <p:spTgt spid="60"/>
                                        </p:tgtEl>
                                      </p:cBhvr>
                                    </p:animEffect>
                                  </p:childTnLst>
                                </p:cTn>
                              </p:par>
                              <p:par>
                                <p:cTn id="167" presetID="3" presetClass="entr" presetSubtype="10" fill="hold" grpId="0" nodeType="with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blinds(horizontal)">
                                      <p:cBhvr>
                                        <p:cTn id="169" dur="500"/>
                                        <p:tgtEl>
                                          <p:spTgt spid="61"/>
                                        </p:tgtEl>
                                      </p:cBhvr>
                                    </p:animEffect>
                                  </p:childTnLst>
                                </p:cTn>
                              </p:par>
                              <p:par>
                                <p:cTn id="170" presetID="3" presetClass="entr" presetSubtype="10" fill="hold" grpId="0" nodeType="withEffect">
                                  <p:stCondLst>
                                    <p:cond delay="0"/>
                                  </p:stCondLst>
                                  <p:childTnLst>
                                    <p:set>
                                      <p:cBhvr>
                                        <p:cTn id="171" dur="1" fill="hold">
                                          <p:stCondLst>
                                            <p:cond delay="0"/>
                                          </p:stCondLst>
                                        </p:cTn>
                                        <p:tgtEl>
                                          <p:spTgt spid="62"/>
                                        </p:tgtEl>
                                        <p:attrNameLst>
                                          <p:attrName>style.visibility</p:attrName>
                                        </p:attrNameLst>
                                      </p:cBhvr>
                                      <p:to>
                                        <p:strVal val="visible"/>
                                      </p:to>
                                    </p:set>
                                    <p:animEffect transition="in" filter="blinds(horizontal)">
                                      <p:cBhvr>
                                        <p:cTn id="172" dur="500"/>
                                        <p:tgtEl>
                                          <p:spTgt spid="62"/>
                                        </p:tgtEl>
                                      </p:cBhvr>
                                    </p:animEffect>
                                  </p:childTnLst>
                                </p:cTn>
                              </p:par>
                              <p:par>
                                <p:cTn id="173" presetID="3" presetClass="entr" presetSubtype="10" fill="hold" grpId="0" nodeType="withEffect">
                                  <p:stCondLst>
                                    <p:cond delay="0"/>
                                  </p:stCondLst>
                                  <p:childTnLst>
                                    <p:set>
                                      <p:cBhvr>
                                        <p:cTn id="174" dur="1" fill="hold">
                                          <p:stCondLst>
                                            <p:cond delay="0"/>
                                          </p:stCondLst>
                                        </p:cTn>
                                        <p:tgtEl>
                                          <p:spTgt spid="63"/>
                                        </p:tgtEl>
                                        <p:attrNameLst>
                                          <p:attrName>style.visibility</p:attrName>
                                        </p:attrNameLst>
                                      </p:cBhvr>
                                      <p:to>
                                        <p:strVal val="visible"/>
                                      </p:to>
                                    </p:set>
                                    <p:animEffect transition="in" filter="blinds(horizontal)">
                                      <p:cBhvr>
                                        <p:cTn id="175" dur="500"/>
                                        <p:tgtEl>
                                          <p:spTgt spid="63"/>
                                        </p:tgtEl>
                                      </p:cBhvr>
                                    </p:animEffect>
                                  </p:childTnLst>
                                </p:cTn>
                              </p:par>
                              <p:par>
                                <p:cTn id="176" presetID="3" presetClass="entr" presetSubtype="10"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Effect transition="in" filter="blinds(horizontal)">
                                      <p:cBhvr>
                                        <p:cTn id="178" dur="500"/>
                                        <p:tgtEl>
                                          <p:spTgt spid="64"/>
                                        </p:tgtEl>
                                      </p:cBhvr>
                                    </p:animEffect>
                                  </p:childTnLst>
                                </p:cTn>
                              </p:par>
                              <p:par>
                                <p:cTn id="179" presetID="3" presetClass="entr" presetSubtype="10" fill="hold" grpId="0" nodeType="withEffect">
                                  <p:stCondLst>
                                    <p:cond delay="0"/>
                                  </p:stCondLst>
                                  <p:childTnLst>
                                    <p:set>
                                      <p:cBhvr>
                                        <p:cTn id="180" dur="1" fill="hold">
                                          <p:stCondLst>
                                            <p:cond delay="0"/>
                                          </p:stCondLst>
                                        </p:cTn>
                                        <p:tgtEl>
                                          <p:spTgt spid="65"/>
                                        </p:tgtEl>
                                        <p:attrNameLst>
                                          <p:attrName>style.visibility</p:attrName>
                                        </p:attrNameLst>
                                      </p:cBhvr>
                                      <p:to>
                                        <p:strVal val="visible"/>
                                      </p:to>
                                    </p:set>
                                    <p:animEffect transition="in" filter="blinds(horizontal)">
                                      <p:cBhvr>
                                        <p:cTn id="181" dur="500"/>
                                        <p:tgtEl>
                                          <p:spTgt spid="65"/>
                                        </p:tgtEl>
                                      </p:cBhvr>
                                    </p:animEffect>
                                  </p:childTnLst>
                                </p:cTn>
                              </p:par>
                              <p:par>
                                <p:cTn id="182" presetID="3" presetClass="entr" presetSubtype="10" fill="hold" grpId="0" nodeType="with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blinds(horizontal)">
                                      <p:cBhvr>
                                        <p:cTn id="184" dur="500"/>
                                        <p:tgtEl>
                                          <p:spTgt spid="66"/>
                                        </p:tgtEl>
                                      </p:cBhvr>
                                    </p:animEffect>
                                  </p:childTnLst>
                                </p:cTn>
                              </p:par>
                              <p:par>
                                <p:cTn id="185" presetID="3" presetClass="entr" presetSubtype="10" fill="hold" grpId="0" nodeType="withEffect">
                                  <p:stCondLst>
                                    <p:cond delay="0"/>
                                  </p:stCondLst>
                                  <p:childTnLst>
                                    <p:set>
                                      <p:cBhvr>
                                        <p:cTn id="186" dur="1" fill="hold">
                                          <p:stCondLst>
                                            <p:cond delay="0"/>
                                          </p:stCondLst>
                                        </p:cTn>
                                        <p:tgtEl>
                                          <p:spTgt spid="67"/>
                                        </p:tgtEl>
                                        <p:attrNameLst>
                                          <p:attrName>style.visibility</p:attrName>
                                        </p:attrNameLst>
                                      </p:cBhvr>
                                      <p:to>
                                        <p:strVal val="visible"/>
                                      </p:to>
                                    </p:set>
                                    <p:animEffect transition="in" filter="blinds(horizontal)">
                                      <p:cBhvr>
                                        <p:cTn id="187" dur="500"/>
                                        <p:tgtEl>
                                          <p:spTgt spid="67"/>
                                        </p:tgtEl>
                                      </p:cBhvr>
                                    </p:animEffect>
                                  </p:childTnLst>
                                </p:cTn>
                              </p:par>
                              <p:par>
                                <p:cTn id="188" presetID="3" presetClass="entr" presetSubtype="10" fill="hold" grpId="0" nodeType="with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blinds(horizontal)">
                                      <p:cBhvr>
                                        <p:cTn id="190" dur="500"/>
                                        <p:tgtEl>
                                          <p:spTgt spid="68"/>
                                        </p:tgtEl>
                                      </p:cBhvr>
                                    </p:animEffect>
                                  </p:childTnLst>
                                </p:cTn>
                              </p:par>
                              <p:par>
                                <p:cTn id="191" presetID="3" presetClass="entr" presetSubtype="10" fill="hold" grpId="0" nodeType="withEffect">
                                  <p:stCondLst>
                                    <p:cond delay="0"/>
                                  </p:stCondLst>
                                  <p:childTnLst>
                                    <p:set>
                                      <p:cBhvr>
                                        <p:cTn id="192" dur="1" fill="hold">
                                          <p:stCondLst>
                                            <p:cond delay="0"/>
                                          </p:stCondLst>
                                        </p:cTn>
                                        <p:tgtEl>
                                          <p:spTgt spid="69"/>
                                        </p:tgtEl>
                                        <p:attrNameLst>
                                          <p:attrName>style.visibility</p:attrName>
                                        </p:attrNameLst>
                                      </p:cBhvr>
                                      <p:to>
                                        <p:strVal val="visible"/>
                                      </p:to>
                                    </p:set>
                                    <p:animEffect transition="in" filter="blinds(horizontal)">
                                      <p:cBhvr>
                                        <p:cTn id="193" dur="500"/>
                                        <p:tgtEl>
                                          <p:spTgt spid="69"/>
                                        </p:tgtEl>
                                      </p:cBhvr>
                                    </p:animEffect>
                                  </p:childTnLst>
                                </p:cTn>
                              </p:par>
                              <p:par>
                                <p:cTn id="194" presetID="3" presetClass="entr" presetSubtype="10" fill="hold" grpId="0" nodeType="withEffect">
                                  <p:stCondLst>
                                    <p:cond delay="0"/>
                                  </p:stCondLst>
                                  <p:childTnLst>
                                    <p:set>
                                      <p:cBhvr>
                                        <p:cTn id="195" dur="1" fill="hold">
                                          <p:stCondLst>
                                            <p:cond delay="0"/>
                                          </p:stCondLst>
                                        </p:cTn>
                                        <p:tgtEl>
                                          <p:spTgt spid="70"/>
                                        </p:tgtEl>
                                        <p:attrNameLst>
                                          <p:attrName>style.visibility</p:attrName>
                                        </p:attrNameLst>
                                      </p:cBhvr>
                                      <p:to>
                                        <p:strVal val="visible"/>
                                      </p:to>
                                    </p:set>
                                    <p:animEffect transition="in" filter="blinds(horizontal)">
                                      <p:cBhvr>
                                        <p:cTn id="196" dur="500"/>
                                        <p:tgtEl>
                                          <p:spTgt spid="70"/>
                                        </p:tgtEl>
                                      </p:cBhvr>
                                    </p:animEffect>
                                  </p:childTnLst>
                                </p:cTn>
                              </p:par>
                              <p:par>
                                <p:cTn id="197" presetID="3" presetClass="entr" presetSubtype="10" fill="hold" grpId="0" nodeType="withEffect">
                                  <p:stCondLst>
                                    <p:cond delay="0"/>
                                  </p:stCondLst>
                                  <p:childTnLst>
                                    <p:set>
                                      <p:cBhvr>
                                        <p:cTn id="198" dur="1" fill="hold">
                                          <p:stCondLst>
                                            <p:cond delay="0"/>
                                          </p:stCondLst>
                                        </p:cTn>
                                        <p:tgtEl>
                                          <p:spTgt spid="71"/>
                                        </p:tgtEl>
                                        <p:attrNameLst>
                                          <p:attrName>style.visibility</p:attrName>
                                        </p:attrNameLst>
                                      </p:cBhvr>
                                      <p:to>
                                        <p:strVal val="visible"/>
                                      </p:to>
                                    </p:set>
                                    <p:animEffect transition="in" filter="blinds(horizontal)">
                                      <p:cBhvr>
                                        <p:cTn id="199" dur="500"/>
                                        <p:tgtEl>
                                          <p:spTgt spid="71"/>
                                        </p:tgtEl>
                                      </p:cBhvr>
                                    </p:animEffect>
                                  </p:childTnLst>
                                </p:cTn>
                              </p:par>
                              <p:par>
                                <p:cTn id="200" presetID="3" presetClass="entr" presetSubtype="10" fill="hold" grpId="0" nodeType="withEffect">
                                  <p:stCondLst>
                                    <p:cond delay="0"/>
                                  </p:stCondLst>
                                  <p:childTnLst>
                                    <p:set>
                                      <p:cBhvr>
                                        <p:cTn id="201" dur="1" fill="hold">
                                          <p:stCondLst>
                                            <p:cond delay="0"/>
                                          </p:stCondLst>
                                        </p:cTn>
                                        <p:tgtEl>
                                          <p:spTgt spid="72"/>
                                        </p:tgtEl>
                                        <p:attrNameLst>
                                          <p:attrName>style.visibility</p:attrName>
                                        </p:attrNameLst>
                                      </p:cBhvr>
                                      <p:to>
                                        <p:strVal val="visible"/>
                                      </p:to>
                                    </p:set>
                                    <p:animEffect transition="in" filter="blinds(horizontal)">
                                      <p:cBhvr>
                                        <p:cTn id="202" dur="500"/>
                                        <p:tgtEl>
                                          <p:spTgt spid="72"/>
                                        </p:tgtEl>
                                      </p:cBhvr>
                                    </p:animEffect>
                                  </p:childTnLst>
                                </p:cTn>
                              </p:par>
                              <p:par>
                                <p:cTn id="203" presetID="3" presetClass="entr" presetSubtype="10" fill="hold" grpId="0" nodeType="withEffect">
                                  <p:stCondLst>
                                    <p:cond delay="0"/>
                                  </p:stCondLst>
                                  <p:childTnLst>
                                    <p:set>
                                      <p:cBhvr>
                                        <p:cTn id="204" dur="1" fill="hold">
                                          <p:stCondLst>
                                            <p:cond delay="0"/>
                                          </p:stCondLst>
                                        </p:cTn>
                                        <p:tgtEl>
                                          <p:spTgt spid="73"/>
                                        </p:tgtEl>
                                        <p:attrNameLst>
                                          <p:attrName>style.visibility</p:attrName>
                                        </p:attrNameLst>
                                      </p:cBhvr>
                                      <p:to>
                                        <p:strVal val="visible"/>
                                      </p:to>
                                    </p:set>
                                    <p:animEffect transition="in" filter="blinds(horizontal)">
                                      <p:cBhvr>
                                        <p:cTn id="205" dur="500"/>
                                        <p:tgtEl>
                                          <p:spTgt spid="73"/>
                                        </p:tgtEl>
                                      </p:cBhvr>
                                    </p:animEffect>
                                  </p:childTnLst>
                                </p:cTn>
                              </p:par>
                              <p:par>
                                <p:cTn id="206" presetID="3" presetClass="entr" presetSubtype="10" fill="hold" grpId="0" nodeType="withEffect">
                                  <p:stCondLst>
                                    <p:cond delay="0"/>
                                  </p:stCondLst>
                                  <p:childTnLst>
                                    <p:set>
                                      <p:cBhvr>
                                        <p:cTn id="207" dur="1" fill="hold">
                                          <p:stCondLst>
                                            <p:cond delay="0"/>
                                          </p:stCondLst>
                                        </p:cTn>
                                        <p:tgtEl>
                                          <p:spTgt spid="74"/>
                                        </p:tgtEl>
                                        <p:attrNameLst>
                                          <p:attrName>style.visibility</p:attrName>
                                        </p:attrNameLst>
                                      </p:cBhvr>
                                      <p:to>
                                        <p:strVal val="visible"/>
                                      </p:to>
                                    </p:set>
                                    <p:animEffect transition="in" filter="blinds(horizontal)">
                                      <p:cBhvr>
                                        <p:cTn id="208" dur="500"/>
                                        <p:tgtEl>
                                          <p:spTgt spid="74"/>
                                        </p:tgtEl>
                                      </p:cBhvr>
                                    </p:animEffect>
                                  </p:childTnLst>
                                </p:cTn>
                              </p:par>
                              <p:par>
                                <p:cTn id="209" presetID="3" presetClass="entr" presetSubtype="10" fill="hold" grpId="0" nodeType="withEffect">
                                  <p:stCondLst>
                                    <p:cond delay="0"/>
                                  </p:stCondLst>
                                  <p:childTnLst>
                                    <p:set>
                                      <p:cBhvr>
                                        <p:cTn id="210" dur="1" fill="hold">
                                          <p:stCondLst>
                                            <p:cond delay="0"/>
                                          </p:stCondLst>
                                        </p:cTn>
                                        <p:tgtEl>
                                          <p:spTgt spid="75"/>
                                        </p:tgtEl>
                                        <p:attrNameLst>
                                          <p:attrName>style.visibility</p:attrName>
                                        </p:attrNameLst>
                                      </p:cBhvr>
                                      <p:to>
                                        <p:strVal val="visible"/>
                                      </p:to>
                                    </p:set>
                                    <p:animEffect transition="in" filter="blinds(horizontal)">
                                      <p:cBhvr>
                                        <p:cTn id="211" dur="500"/>
                                        <p:tgtEl>
                                          <p:spTgt spid="75"/>
                                        </p:tgtEl>
                                      </p:cBhvr>
                                    </p:animEffect>
                                  </p:childTnLst>
                                </p:cTn>
                              </p:par>
                              <p:par>
                                <p:cTn id="212" presetID="3" presetClass="entr" presetSubtype="10" fill="hold" grpId="0" nodeType="withEffect">
                                  <p:stCondLst>
                                    <p:cond delay="0"/>
                                  </p:stCondLst>
                                  <p:childTnLst>
                                    <p:set>
                                      <p:cBhvr>
                                        <p:cTn id="213" dur="1" fill="hold">
                                          <p:stCondLst>
                                            <p:cond delay="0"/>
                                          </p:stCondLst>
                                        </p:cTn>
                                        <p:tgtEl>
                                          <p:spTgt spid="76"/>
                                        </p:tgtEl>
                                        <p:attrNameLst>
                                          <p:attrName>style.visibility</p:attrName>
                                        </p:attrNameLst>
                                      </p:cBhvr>
                                      <p:to>
                                        <p:strVal val="visible"/>
                                      </p:to>
                                    </p:set>
                                    <p:animEffect transition="in" filter="blinds(horizontal)">
                                      <p:cBhvr>
                                        <p:cTn id="214" dur="500"/>
                                        <p:tgtEl>
                                          <p:spTgt spid="76"/>
                                        </p:tgtEl>
                                      </p:cBhvr>
                                    </p:animEffect>
                                  </p:childTnLst>
                                </p:cTn>
                              </p:par>
                              <p:par>
                                <p:cTn id="215" presetID="3" presetClass="entr" presetSubtype="10" fill="hold" grpId="0" nodeType="withEffect">
                                  <p:stCondLst>
                                    <p:cond delay="0"/>
                                  </p:stCondLst>
                                  <p:childTnLst>
                                    <p:set>
                                      <p:cBhvr>
                                        <p:cTn id="216" dur="1" fill="hold">
                                          <p:stCondLst>
                                            <p:cond delay="0"/>
                                          </p:stCondLst>
                                        </p:cTn>
                                        <p:tgtEl>
                                          <p:spTgt spid="77"/>
                                        </p:tgtEl>
                                        <p:attrNameLst>
                                          <p:attrName>style.visibility</p:attrName>
                                        </p:attrNameLst>
                                      </p:cBhvr>
                                      <p:to>
                                        <p:strVal val="visible"/>
                                      </p:to>
                                    </p:set>
                                    <p:animEffect transition="in" filter="blinds(horizontal)">
                                      <p:cBhvr>
                                        <p:cTn id="217" dur="500"/>
                                        <p:tgtEl>
                                          <p:spTgt spid="77"/>
                                        </p:tgtEl>
                                      </p:cBhvr>
                                    </p:animEffect>
                                  </p:childTnLst>
                                </p:cTn>
                              </p:par>
                              <p:par>
                                <p:cTn id="218" presetID="3" presetClass="entr" presetSubtype="10" fill="hold" grpId="0" nodeType="withEffect">
                                  <p:stCondLst>
                                    <p:cond delay="0"/>
                                  </p:stCondLst>
                                  <p:childTnLst>
                                    <p:set>
                                      <p:cBhvr>
                                        <p:cTn id="219" dur="1" fill="hold">
                                          <p:stCondLst>
                                            <p:cond delay="0"/>
                                          </p:stCondLst>
                                        </p:cTn>
                                        <p:tgtEl>
                                          <p:spTgt spid="78"/>
                                        </p:tgtEl>
                                        <p:attrNameLst>
                                          <p:attrName>style.visibility</p:attrName>
                                        </p:attrNameLst>
                                      </p:cBhvr>
                                      <p:to>
                                        <p:strVal val="visible"/>
                                      </p:to>
                                    </p:set>
                                    <p:animEffect transition="in" filter="blinds(horizontal)">
                                      <p:cBhvr>
                                        <p:cTn id="220" dur="500"/>
                                        <p:tgtEl>
                                          <p:spTgt spid="78"/>
                                        </p:tgtEl>
                                      </p:cBhvr>
                                    </p:animEffect>
                                  </p:childTnLst>
                                </p:cTn>
                              </p:par>
                              <p:par>
                                <p:cTn id="221" presetID="3" presetClass="entr" presetSubtype="10" fill="hold" grpId="0" nodeType="withEffect">
                                  <p:stCondLst>
                                    <p:cond delay="0"/>
                                  </p:stCondLst>
                                  <p:childTnLst>
                                    <p:set>
                                      <p:cBhvr>
                                        <p:cTn id="222" dur="1" fill="hold">
                                          <p:stCondLst>
                                            <p:cond delay="0"/>
                                          </p:stCondLst>
                                        </p:cTn>
                                        <p:tgtEl>
                                          <p:spTgt spid="79"/>
                                        </p:tgtEl>
                                        <p:attrNameLst>
                                          <p:attrName>style.visibility</p:attrName>
                                        </p:attrNameLst>
                                      </p:cBhvr>
                                      <p:to>
                                        <p:strVal val="visible"/>
                                      </p:to>
                                    </p:set>
                                    <p:animEffect transition="in" filter="blinds(horizontal)">
                                      <p:cBhvr>
                                        <p:cTn id="223" dur="500"/>
                                        <p:tgtEl>
                                          <p:spTgt spid="79"/>
                                        </p:tgtEl>
                                      </p:cBhvr>
                                    </p:animEffect>
                                  </p:childTnLst>
                                </p:cTn>
                              </p:par>
                              <p:par>
                                <p:cTn id="224" presetID="3" presetClass="entr" presetSubtype="10" fill="hold" grpId="0" nodeType="withEffect">
                                  <p:stCondLst>
                                    <p:cond delay="0"/>
                                  </p:stCondLst>
                                  <p:childTnLst>
                                    <p:set>
                                      <p:cBhvr>
                                        <p:cTn id="225" dur="1" fill="hold">
                                          <p:stCondLst>
                                            <p:cond delay="0"/>
                                          </p:stCondLst>
                                        </p:cTn>
                                        <p:tgtEl>
                                          <p:spTgt spid="80"/>
                                        </p:tgtEl>
                                        <p:attrNameLst>
                                          <p:attrName>style.visibility</p:attrName>
                                        </p:attrNameLst>
                                      </p:cBhvr>
                                      <p:to>
                                        <p:strVal val="visible"/>
                                      </p:to>
                                    </p:set>
                                    <p:animEffect transition="in" filter="blinds(horizontal)">
                                      <p:cBhvr>
                                        <p:cTn id="226" dur="500"/>
                                        <p:tgtEl>
                                          <p:spTgt spid="80"/>
                                        </p:tgtEl>
                                      </p:cBhvr>
                                    </p:animEffect>
                                  </p:childTnLst>
                                </p:cTn>
                              </p:par>
                              <p:par>
                                <p:cTn id="227" presetID="3" presetClass="entr" presetSubtype="10" fill="hold" grpId="0" nodeType="withEffect">
                                  <p:stCondLst>
                                    <p:cond delay="0"/>
                                  </p:stCondLst>
                                  <p:childTnLst>
                                    <p:set>
                                      <p:cBhvr>
                                        <p:cTn id="228" dur="1" fill="hold">
                                          <p:stCondLst>
                                            <p:cond delay="0"/>
                                          </p:stCondLst>
                                        </p:cTn>
                                        <p:tgtEl>
                                          <p:spTgt spid="81"/>
                                        </p:tgtEl>
                                        <p:attrNameLst>
                                          <p:attrName>style.visibility</p:attrName>
                                        </p:attrNameLst>
                                      </p:cBhvr>
                                      <p:to>
                                        <p:strVal val="visible"/>
                                      </p:to>
                                    </p:set>
                                    <p:animEffect transition="in" filter="blinds(horizontal)">
                                      <p:cBhvr>
                                        <p:cTn id="229" dur="500"/>
                                        <p:tgtEl>
                                          <p:spTgt spid="81"/>
                                        </p:tgtEl>
                                      </p:cBhvr>
                                    </p:animEffect>
                                  </p:childTnLst>
                                </p:cTn>
                              </p:par>
                              <p:par>
                                <p:cTn id="230" presetID="3" presetClass="entr" presetSubtype="10" fill="hold" grpId="0" nodeType="withEffect">
                                  <p:stCondLst>
                                    <p:cond delay="0"/>
                                  </p:stCondLst>
                                  <p:childTnLst>
                                    <p:set>
                                      <p:cBhvr>
                                        <p:cTn id="231" dur="1" fill="hold">
                                          <p:stCondLst>
                                            <p:cond delay="0"/>
                                          </p:stCondLst>
                                        </p:cTn>
                                        <p:tgtEl>
                                          <p:spTgt spid="82"/>
                                        </p:tgtEl>
                                        <p:attrNameLst>
                                          <p:attrName>style.visibility</p:attrName>
                                        </p:attrNameLst>
                                      </p:cBhvr>
                                      <p:to>
                                        <p:strVal val="visible"/>
                                      </p:to>
                                    </p:set>
                                    <p:animEffect transition="in" filter="blinds(horizontal)">
                                      <p:cBhvr>
                                        <p:cTn id="232" dur="500"/>
                                        <p:tgtEl>
                                          <p:spTgt spid="82"/>
                                        </p:tgtEl>
                                      </p:cBhvr>
                                    </p:animEffect>
                                  </p:childTnLst>
                                </p:cTn>
                              </p:par>
                              <p:par>
                                <p:cTn id="233" presetID="3" presetClass="entr" presetSubtype="10" fill="hold" grpId="0" nodeType="withEffect">
                                  <p:stCondLst>
                                    <p:cond delay="0"/>
                                  </p:stCondLst>
                                  <p:childTnLst>
                                    <p:set>
                                      <p:cBhvr>
                                        <p:cTn id="234" dur="1" fill="hold">
                                          <p:stCondLst>
                                            <p:cond delay="0"/>
                                          </p:stCondLst>
                                        </p:cTn>
                                        <p:tgtEl>
                                          <p:spTgt spid="83"/>
                                        </p:tgtEl>
                                        <p:attrNameLst>
                                          <p:attrName>style.visibility</p:attrName>
                                        </p:attrNameLst>
                                      </p:cBhvr>
                                      <p:to>
                                        <p:strVal val="visible"/>
                                      </p:to>
                                    </p:set>
                                    <p:animEffect transition="in" filter="blinds(horizontal)">
                                      <p:cBhvr>
                                        <p:cTn id="235" dur="500"/>
                                        <p:tgtEl>
                                          <p:spTgt spid="83"/>
                                        </p:tgtEl>
                                      </p:cBhvr>
                                    </p:animEffect>
                                  </p:childTnLst>
                                </p:cTn>
                              </p:par>
                              <p:par>
                                <p:cTn id="236" presetID="3" presetClass="entr" presetSubtype="10" fill="hold" grpId="0" nodeType="withEffect">
                                  <p:stCondLst>
                                    <p:cond delay="0"/>
                                  </p:stCondLst>
                                  <p:childTnLst>
                                    <p:set>
                                      <p:cBhvr>
                                        <p:cTn id="237" dur="1" fill="hold">
                                          <p:stCondLst>
                                            <p:cond delay="0"/>
                                          </p:stCondLst>
                                        </p:cTn>
                                        <p:tgtEl>
                                          <p:spTgt spid="84"/>
                                        </p:tgtEl>
                                        <p:attrNameLst>
                                          <p:attrName>style.visibility</p:attrName>
                                        </p:attrNameLst>
                                      </p:cBhvr>
                                      <p:to>
                                        <p:strVal val="visible"/>
                                      </p:to>
                                    </p:set>
                                    <p:animEffect transition="in" filter="blinds(horizontal)">
                                      <p:cBhvr>
                                        <p:cTn id="238" dur="500"/>
                                        <p:tgtEl>
                                          <p:spTgt spid="84"/>
                                        </p:tgtEl>
                                      </p:cBhvr>
                                    </p:animEffect>
                                  </p:childTnLst>
                                </p:cTn>
                              </p:par>
                              <p:par>
                                <p:cTn id="239" presetID="3" presetClass="entr" presetSubtype="1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blinds(horizontal)">
                                      <p:cBhvr>
                                        <p:cTn id="241" dur="500"/>
                                        <p:tgtEl>
                                          <p:spTgt spid="85"/>
                                        </p:tgtEl>
                                      </p:cBhvr>
                                    </p:animEffect>
                                  </p:childTnLst>
                                </p:cTn>
                              </p:par>
                              <p:par>
                                <p:cTn id="242" presetID="3" presetClass="entr" presetSubtype="10" fill="hold" grpId="0" nodeType="withEffect">
                                  <p:stCondLst>
                                    <p:cond delay="0"/>
                                  </p:stCondLst>
                                  <p:childTnLst>
                                    <p:set>
                                      <p:cBhvr>
                                        <p:cTn id="243" dur="1" fill="hold">
                                          <p:stCondLst>
                                            <p:cond delay="0"/>
                                          </p:stCondLst>
                                        </p:cTn>
                                        <p:tgtEl>
                                          <p:spTgt spid="86"/>
                                        </p:tgtEl>
                                        <p:attrNameLst>
                                          <p:attrName>style.visibility</p:attrName>
                                        </p:attrNameLst>
                                      </p:cBhvr>
                                      <p:to>
                                        <p:strVal val="visible"/>
                                      </p:to>
                                    </p:set>
                                    <p:animEffect transition="in" filter="blinds(horizontal)">
                                      <p:cBhvr>
                                        <p:cTn id="244" dur="500"/>
                                        <p:tgtEl>
                                          <p:spTgt spid="86"/>
                                        </p:tgtEl>
                                      </p:cBhvr>
                                    </p:animEffect>
                                  </p:childTnLst>
                                </p:cTn>
                              </p:par>
                              <p:par>
                                <p:cTn id="245" presetID="3" presetClass="entr" presetSubtype="10" fill="hold" grpId="0" nodeType="withEffect">
                                  <p:stCondLst>
                                    <p:cond delay="0"/>
                                  </p:stCondLst>
                                  <p:childTnLst>
                                    <p:set>
                                      <p:cBhvr>
                                        <p:cTn id="246" dur="1" fill="hold">
                                          <p:stCondLst>
                                            <p:cond delay="0"/>
                                          </p:stCondLst>
                                        </p:cTn>
                                        <p:tgtEl>
                                          <p:spTgt spid="87"/>
                                        </p:tgtEl>
                                        <p:attrNameLst>
                                          <p:attrName>style.visibility</p:attrName>
                                        </p:attrNameLst>
                                      </p:cBhvr>
                                      <p:to>
                                        <p:strVal val="visible"/>
                                      </p:to>
                                    </p:set>
                                    <p:animEffect transition="in" filter="blinds(horizontal)">
                                      <p:cBhvr>
                                        <p:cTn id="247" dur="500"/>
                                        <p:tgtEl>
                                          <p:spTgt spid="87"/>
                                        </p:tgtEl>
                                      </p:cBhvr>
                                    </p:animEffect>
                                  </p:childTnLst>
                                </p:cTn>
                              </p:par>
                              <p:par>
                                <p:cTn id="248" presetID="3" presetClass="entr" presetSubtype="10" fill="hold" grpId="0" nodeType="withEffect">
                                  <p:stCondLst>
                                    <p:cond delay="0"/>
                                  </p:stCondLst>
                                  <p:childTnLst>
                                    <p:set>
                                      <p:cBhvr>
                                        <p:cTn id="249" dur="1" fill="hold">
                                          <p:stCondLst>
                                            <p:cond delay="0"/>
                                          </p:stCondLst>
                                        </p:cTn>
                                        <p:tgtEl>
                                          <p:spTgt spid="88"/>
                                        </p:tgtEl>
                                        <p:attrNameLst>
                                          <p:attrName>style.visibility</p:attrName>
                                        </p:attrNameLst>
                                      </p:cBhvr>
                                      <p:to>
                                        <p:strVal val="visible"/>
                                      </p:to>
                                    </p:set>
                                    <p:animEffect transition="in" filter="blinds(horizontal)">
                                      <p:cBhvr>
                                        <p:cTn id="250" dur="500"/>
                                        <p:tgtEl>
                                          <p:spTgt spid="88"/>
                                        </p:tgtEl>
                                      </p:cBhvr>
                                    </p:animEffect>
                                  </p:childTnLst>
                                </p:cTn>
                              </p:par>
                              <p:par>
                                <p:cTn id="251" presetID="3" presetClass="entr" presetSubtype="10" fill="hold" grpId="0" nodeType="withEffect">
                                  <p:stCondLst>
                                    <p:cond delay="0"/>
                                  </p:stCondLst>
                                  <p:childTnLst>
                                    <p:set>
                                      <p:cBhvr>
                                        <p:cTn id="252" dur="1" fill="hold">
                                          <p:stCondLst>
                                            <p:cond delay="0"/>
                                          </p:stCondLst>
                                        </p:cTn>
                                        <p:tgtEl>
                                          <p:spTgt spid="89"/>
                                        </p:tgtEl>
                                        <p:attrNameLst>
                                          <p:attrName>style.visibility</p:attrName>
                                        </p:attrNameLst>
                                      </p:cBhvr>
                                      <p:to>
                                        <p:strVal val="visible"/>
                                      </p:to>
                                    </p:set>
                                    <p:animEffect transition="in" filter="blinds(horizontal)">
                                      <p:cBhvr>
                                        <p:cTn id="253" dur="500"/>
                                        <p:tgtEl>
                                          <p:spTgt spid="89"/>
                                        </p:tgtEl>
                                      </p:cBhvr>
                                    </p:animEffect>
                                  </p:childTnLst>
                                </p:cTn>
                              </p:par>
                              <p:par>
                                <p:cTn id="254" presetID="3" presetClass="entr" presetSubtype="10" fill="hold" grpId="0" nodeType="withEffect">
                                  <p:stCondLst>
                                    <p:cond delay="0"/>
                                  </p:stCondLst>
                                  <p:childTnLst>
                                    <p:set>
                                      <p:cBhvr>
                                        <p:cTn id="255" dur="1" fill="hold">
                                          <p:stCondLst>
                                            <p:cond delay="0"/>
                                          </p:stCondLst>
                                        </p:cTn>
                                        <p:tgtEl>
                                          <p:spTgt spid="90"/>
                                        </p:tgtEl>
                                        <p:attrNameLst>
                                          <p:attrName>style.visibility</p:attrName>
                                        </p:attrNameLst>
                                      </p:cBhvr>
                                      <p:to>
                                        <p:strVal val="visible"/>
                                      </p:to>
                                    </p:set>
                                    <p:animEffect transition="in" filter="blinds(horizontal)">
                                      <p:cBhvr>
                                        <p:cTn id="256" dur="500"/>
                                        <p:tgtEl>
                                          <p:spTgt spid="90"/>
                                        </p:tgtEl>
                                      </p:cBhvr>
                                    </p:animEffect>
                                  </p:childTnLst>
                                </p:cTn>
                              </p:par>
                              <p:par>
                                <p:cTn id="257" presetID="3" presetClass="entr" presetSubtype="10" fill="hold" grpId="0" nodeType="withEffect">
                                  <p:stCondLst>
                                    <p:cond delay="0"/>
                                  </p:stCondLst>
                                  <p:childTnLst>
                                    <p:set>
                                      <p:cBhvr>
                                        <p:cTn id="258" dur="1" fill="hold">
                                          <p:stCondLst>
                                            <p:cond delay="0"/>
                                          </p:stCondLst>
                                        </p:cTn>
                                        <p:tgtEl>
                                          <p:spTgt spid="91"/>
                                        </p:tgtEl>
                                        <p:attrNameLst>
                                          <p:attrName>style.visibility</p:attrName>
                                        </p:attrNameLst>
                                      </p:cBhvr>
                                      <p:to>
                                        <p:strVal val="visible"/>
                                      </p:to>
                                    </p:set>
                                    <p:animEffect transition="in" filter="blinds(horizontal)">
                                      <p:cBhvr>
                                        <p:cTn id="259" dur="500"/>
                                        <p:tgtEl>
                                          <p:spTgt spid="91"/>
                                        </p:tgtEl>
                                      </p:cBhvr>
                                    </p:animEffect>
                                  </p:childTnLst>
                                </p:cTn>
                              </p:par>
                              <p:par>
                                <p:cTn id="260" presetID="3" presetClass="entr" presetSubtype="10" fill="hold" grpId="0" nodeType="withEffect">
                                  <p:stCondLst>
                                    <p:cond delay="0"/>
                                  </p:stCondLst>
                                  <p:childTnLst>
                                    <p:set>
                                      <p:cBhvr>
                                        <p:cTn id="261" dur="1" fill="hold">
                                          <p:stCondLst>
                                            <p:cond delay="0"/>
                                          </p:stCondLst>
                                        </p:cTn>
                                        <p:tgtEl>
                                          <p:spTgt spid="92"/>
                                        </p:tgtEl>
                                        <p:attrNameLst>
                                          <p:attrName>style.visibility</p:attrName>
                                        </p:attrNameLst>
                                      </p:cBhvr>
                                      <p:to>
                                        <p:strVal val="visible"/>
                                      </p:to>
                                    </p:set>
                                    <p:animEffect transition="in" filter="blinds(horizontal)">
                                      <p:cBhvr>
                                        <p:cTn id="262" dur="500"/>
                                        <p:tgtEl>
                                          <p:spTgt spid="92"/>
                                        </p:tgtEl>
                                      </p:cBhvr>
                                    </p:animEffect>
                                  </p:childTnLst>
                                </p:cTn>
                              </p:par>
                              <p:par>
                                <p:cTn id="263" presetID="3" presetClass="entr" presetSubtype="10" fill="hold" grpId="0" nodeType="withEffect">
                                  <p:stCondLst>
                                    <p:cond delay="0"/>
                                  </p:stCondLst>
                                  <p:childTnLst>
                                    <p:set>
                                      <p:cBhvr>
                                        <p:cTn id="264" dur="1" fill="hold">
                                          <p:stCondLst>
                                            <p:cond delay="0"/>
                                          </p:stCondLst>
                                        </p:cTn>
                                        <p:tgtEl>
                                          <p:spTgt spid="93"/>
                                        </p:tgtEl>
                                        <p:attrNameLst>
                                          <p:attrName>style.visibility</p:attrName>
                                        </p:attrNameLst>
                                      </p:cBhvr>
                                      <p:to>
                                        <p:strVal val="visible"/>
                                      </p:to>
                                    </p:set>
                                    <p:animEffect transition="in" filter="blinds(horizontal)">
                                      <p:cBhvr>
                                        <p:cTn id="265" dur="500"/>
                                        <p:tgtEl>
                                          <p:spTgt spid="93"/>
                                        </p:tgtEl>
                                      </p:cBhvr>
                                    </p:animEffect>
                                  </p:childTnLst>
                                </p:cTn>
                              </p:par>
                              <p:par>
                                <p:cTn id="266" presetID="3" presetClass="entr" presetSubtype="10" fill="hold" grpId="0" nodeType="withEffect">
                                  <p:stCondLst>
                                    <p:cond delay="0"/>
                                  </p:stCondLst>
                                  <p:childTnLst>
                                    <p:set>
                                      <p:cBhvr>
                                        <p:cTn id="267" dur="1" fill="hold">
                                          <p:stCondLst>
                                            <p:cond delay="0"/>
                                          </p:stCondLst>
                                        </p:cTn>
                                        <p:tgtEl>
                                          <p:spTgt spid="94"/>
                                        </p:tgtEl>
                                        <p:attrNameLst>
                                          <p:attrName>style.visibility</p:attrName>
                                        </p:attrNameLst>
                                      </p:cBhvr>
                                      <p:to>
                                        <p:strVal val="visible"/>
                                      </p:to>
                                    </p:set>
                                    <p:animEffect transition="in" filter="blinds(horizontal)">
                                      <p:cBhvr>
                                        <p:cTn id="268" dur="500"/>
                                        <p:tgtEl>
                                          <p:spTgt spid="94"/>
                                        </p:tgtEl>
                                      </p:cBhvr>
                                    </p:animEffect>
                                  </p:childTnLst>
                                </p:cTn>
                              </p:par>
                              <p:par>
                                <p:cTn id="269" presetID="3" presetClass="entr" presetSubtype="10" fill="hold" grpId="0" nodeType="withEffect">
                                  <p:stCondLst>
                                    <p:cond delay="0"/>
                                  </p:stCondLst>
                                  <p:childTnLst>
                                    <p:set>
                                      <p:cBhvr>
                                        <p:cTn id="270" dur="1" fill="hold">
                                          <p:stCondLst>
                                            <p:cond delay="0"/>
                                          </p:stCondLst>
                                        </p:cTn>
                                        <p:tgtEl>
                                          <p:spTgt spid="95"/>
                                        </p:tgtEl>
                                        <p:attrNameLst>
                                          <p:attrName>style.visibility</p:attrName>
                                        </p:attrNameLst>
                                      </p:cBhvr>
                                      <p:to>
                                        <p:strVal val="visible"/>
                                      </p:to>
                                    </p:set>
                                    <p:animEffect transition="in" filter="blinds(horizontal)">
                                      <p:cBhvr>
                                        <p:cTn id="271" dur="500"/>
                                        <p:tgtEl>
                                          <p:spTgt spid="95"/>
                                        </p:tgtEl>
                                      </p:cBhvr>
                                    </p:animEffect>
                                  </p:childTnLst>
                                </p:cTn>
                              </p:par>
                              <p:par>
                                <p:cTn id="272" presetID="3" presetClass="entr" presetSubtype="10" fill="hold" grpId="0" nodeType="withEffect">
                                  <p:stCondLst>
                                    <p:cond delay="0"/>
                                  </p:stCondLst>
                                  <p:childTnLst>
                                    <p:set>
                                      <p:cBhvr>
                                        <p:cTn id="273" dur="1" fill="hold">
                                          <p:stCondLst>
                                            <p:cond delay="0"/>
                                          </p:stCondLst>
                                        </p:cTn>
                                        <p:tgtEl>
                                          <p:spTgt spid="96"/>
                                        </p:tgtEl>
                                        <p:attrNameLst>
                                          <p:attrName>style.visibility</p:attrName>
                                        </p:attrNameLst>
                                      </p:cBhvr>
                                      <p:to>
                                        <p:strVal val="visible"/>
                                      </p:to>
                                    </p:set>
                                    <p:animEffect transition="in" filter="blinds(horizontal)">
                                      <p:cBhvr>
                                        <p:cTn id="274" dur="500"/>
                                        <p:tgtEl>
                                          <p:spTgt spid="96"/>
                                        </p:tgtEl>
                                      </p:cBhvr>
                                    </p:animEffect>
                                  </p:childTnLst>
                                </p:cTn>
                              </p:par>
                              <p:par>
                                <p:cTn id="275" presetID="3" presetClass="entr" presetSubtype="10" fill="hold" grpId="0" nodeType="withEffect">
                                  <p:stCondLst>
                                    <p:cond delay="0"/>
                                  </p:stCondLst>
                                  <p:childTnLst>
                                    <p:set>
                                      <p:cBhvr>
                                        <p:cTn id="276" dur="1" fill="hold">
                                          <p:stCondLst>
                                            <p:cond delay="0"/>
                                          </p:stCondLst>
                                        </p:cTn>
                                        <p:tgtEl>
                                          <p:spTgt spid="97"/>
                                        </p:tgtEl>
                                        <p:attrNameLst>
                                          <p:attrName>style.visibility</p:attrName>
                                        </p:attrNameLst>
                                      </p:cBhvr>
                                      <p:to>
                                        <p:strVal val="visible"/>
                                      </p:to>
                                    </p:set>
                                    <p:animEffect transition="in" filter="blinds(horizontal)">
                                      <p:cBhvr>
                                        <p:cTn id="277" dur="500"/>
                                        <p:tgtEl>
                                          <p:spTgt spid="97"/>
                                        </p:tgtEl>
                                      </p:cBhvr>
                                    </p:animEffect>
                                  </p:childTnLst>
                                </p:cTn>
                              </p:par>
                              <p:par>
                                <p:cTn id="278" presetID="3" presetClass="entr" presetSubtype="10" fill="hold" grpId="0" nodeType="withEffect">
                                  <p:stCondLst>
                                    <p:cond delay="0"/>
                                  </p:stCondLst>
                                  <p:childTnLst>
                                    <p:set>
                                      <p:cBhvr>
                                        <p:cTn id="279" dur="1" fill="hold">
                                          <p:stCondLst>
                                            <p:cond delay="0"/>
                                          </p:stCondLst>
                                        </p:cTn>
                                        <p:tgtEl>
                                          <p:spTgt spid="98"/>
                                        </p:tgtEl>
                                        <p:attrNameLst>
                                          <p:attrName>style.visibility</p:attrName>
                                        </p:attrNameLst>
                                      </p:cBhvr>
                                      <p:to>
                                        <p:strVal val="visible"/>
                                      </p:to>
                                    </p:set>
                                    <p:animEffect transition="in" filter="blinds(horizontal)">
                                      <p:cBhvr>
                                        <p:cTn id="280" dur="500"/>
                                        <p:tgtEl>
                                          <p:spTgt spid="98"/>
                                        </p:tgtEl>
                                      </p:cBhvr>
                                    </p:animEffect>
                                  </p:childTnLst>
                                </p:cTn>
                              </p:par>
                              <p:par>
                                <p:cTn id="281" presetID="3" presetClass="entr" presetSubtype="10" fill="hold" grpId="0" nodeType="withEffect">
                                  <p:stCondLst>
                                    <p:cond delay="0"/>
                                  </p:stCondLst>
                                  <p:childTnLst>
                                    <p:set>
                                      <p:cBhvr>
                                        <p:cTn id="282" dur="1" fill="hold">
                                          <p:stCondLst>
                                            <p:cond delay="0"/>
                                          </p:stCondLst>
                                        </p:cTn>
                                        <p:tgtEl>
                                          <p:spTgt spid="99"/>
                                        </p:tgtEl>
                                        <p:attrNameLst>
                                          <p:attrName>style.visibility</p:attrName>
                                        </p:attrNameLst>
                                      </p:cBhvr>
                                      <p:to>
                                        <p:strVal val="visible"/>
                                      </p:to>
                                    </p:set>
                                    <p:animEffect transition="in" filter="blinds(horizontal)">
                                      <p:cBhvr>
                                        <p:cTn id="283" dur="500"/>
                                        <p:tgtEl>
                                          <p:spTgt spid="99"/>
                                        </p:tgtEl>
                                      </p:cBhvr>
                                    </p:animEffect>
                                  </p:childTnLst>
                                </p:cTn>
                              </p:par>
                              <p:par>
                                <p:cTn id="284" presetID="3" presetClass="entr" presetSubtype="10" fill="hold" grpId="0" nodeType="withEffect">
                                  <p:stCondLst>
                                    <p:cond delay="0"/>
                                  </p:stCondLst>
                                  <p:childTnLst>
                                    <p:set>
                                      <p:cBhvr>
                                        <p:cTn id="285" dur="1" fill="hold">
                                          <p:stCondLst>
                                            <p:cond delay="0"/>
                                          </p:stCondLst>
                                        </p:cTn>
                                        <p:tgtEl>
                                          <p:spTgt spid="100"/>
                                        </p:tgtEl>
                                        <p:attrNameLst>
                                          <p:attrName>style.visibility</p:attrName>
                                        </p:attrNameLst>
                                      </p:cBhvr>
                                      <p:to>
                                        <p:strVal val="visible"/>
                                      </p:to>
                                    </p:set>
                                    <p:animEffect transition="in" filter="blinds(horizontal)">
                                      <p:cBhvr>
                                        <p:cTn id="286" dur="500"/>
                                        <p:tgtEl>
                                          <p:spTgt spid="100"/>
                                        </p:tgtEl>
                                      </p:cBhvr>
                                    </p:animEffect>
                                  </p:childTnLst>
                                </p:cTn>
                              </p:par>
                              <p:par>
                                <p:cTn id="287" presetID="3" presetClass="entr" presetSubtype="10" fill="hold" grpId="0" nodeType="withEffect">
                                  <p:stCondLst>
                                    <p:cond delay="0"/>
                                  </p:stCondLst>
                                  <p:childTnLst>
                                    <p:set>
                                      <p:cBhvr>
                                        <p:cTn id="288" dur="1" fill="hold">
                                          <p:stCondLst>
                                            <p:cond delay="0"/>
                                          </p:stCondLst>
                                        </p:cTn>
                                        <p:tgtEl>
                                          <p:spTgt spid="101"/>
                                        </p:tgtEl>
                                        <p:attrNameLst>
                                          <p:attrName>style.visibility</p:attrName>
                                        </p:attrNameLst>
                                      </p:cBhvr>
                                      <p:to>
                                        <p:strVal val="visible"/>
                                      </p:to>
                                    </p:set>
                                    <p:animEffect transition="in" filter="blinds(horizontal)">
                                      <p:cBhvr>
                                        <p:cTn id="289" dur="500"/>
                                        <p:tgtEl>
                                          <p:spTgt spid="101"/>
                                        </p:tgtEl>
                                      </p:cBhvr>
                                    </p:animEffect>
                                  </p:childTnLst>
                                </p:cTn>
                              </p:par>
                              <p:par>
                                <p:cTn id="290" presetID="3" presetClass="entr" presetSubtype="10" fill="hold" grpId="0" nodeType="withEffect">
                                  <p:stCondLst>
                                    <p:cond delay="0"/>
                                  </p:stCondLst>
                                  <p:childTnLst>
                                    <p:set>
                                      <p:cBhvr>
                                        <p:cTn id="291" dur="1" fill="hold">
                                          <p:stCondLst>
                                            <p:cond delay="0"/>
                                          </p:stCondLst>
                                        </p:cTn>
                                        <p:tgtEl>
                                          <p:spTgt spid="102"/>
                                        </p:tgtEl>
                                        <p:attrNameLst>
                                          <p:attrName>style.visibility</p:attrName>
                                        </p:attrNameLst>
                                      </p:cBhvr>
                                      <p:to>
                                        <p:strVal val="visible"/>
                                      </p:to>
                                    </p:set>
                                    <p:animEffect transition="in" filter="blinds(horizontal)">
                                      <p:cBhvr>
                                        <p:cTn id="292" dur="500"/>
                                        <p:tgtEl>
                                          <p:spTgt spid="102"/>
                                        </p:tgtEl>
                                      </p:cBhvr>
                                    </p:animEffect>
                                  </p:childTnLst>
                                </p:cTn>
                              </p:par>
                              <p:par>
                                <p:cTn id="293" presetID="3" presetClass="entr" presetSubtype="10" fill="hold" grpId="0" nodeType="withEffect">
                                  <p:stCondLst>
                                    <p:cond delay="0"/>
                                  </p:stCondLst>
                                  <p:childTnLst>
                                    <p:set>
                                      <p:cBhvr>
                                        <p:cTn id="294" dur="1" fill="hold">
                                          <p:stCondLst>
                                            <p:cond delay="0"/>
                                          </p:stCondLst>
                                        </p:cTn>
                                        <p:tgtEl>
                                          <p:spTgt spid="103"/>
                                        </p:tgtEl>
                                        <p:attrNameLst>
                                          <p:attrName>style.visibility</p:attrName>
                                        </p:attrNameLst>
                                      </p:cBhvr>
                                      <p:to>
                                        <p:strVal val="visible"/>
                                      </p:to>
                                    </p:set>
                                    <p:animEffect transition="in" filter="blinds(horizontal)">
                                      <p:cBhvr>
                                        <p:cTn id="295" dur="500"/>
                                        <p:tgtEl>
                                          <p:spTgt spid="103"/>
                                        </p:tgtEl>
                                      </p:cBhvr>
                                    </p:animEffect>
                                  </p:childTnLst>
                                </p:cTn>
                              </p:par>
                              <p:par>
                                <p:cTn id="296" presetID="3" presetClass="entr" presetSubtype="10" fill="hold" grpId="0" nodeType="withEffect">
                                  <p:stCondLst>
                                    <p:cond delay="0"/>
                                  </p:stCondLst>
                                  <p:childTnLst>
                                    <p:set>
                                      <p:cBhvr>
                                        <p:cTn id="297" dur="1" fill="hold">
                                          <p:stCondLst>
                                            <p:cond delay="0"/>
                                          </p:stCondLst>
                                        </p:cTn>
                                        <p:tgtEl>
                                          <p:spTgt spid="104"/>
                                        </p:tgtEl>
                                        <p:attrNameLst>
                                          <p:attrName>style.visibility</p:attrName>
                                        </p:attrNameLst>
                                      </p:cBhvr>
                                      <p:to>
                                        <p:strVal val="visible"/>
                                      </p:to>
                                    </p:set>
                                    <p:animEffect transition="in" filter="blinds(horizontal)">
                                      <p:cBhvr>
                                        <p:cTn id="298" dur="500"/>
                                        <p:tgtEl>
                                          <p:spTgt spid="104"/>
                                        </p:tgtEl>
                                      </p:cBhvr>
                                    </p:animEffect>
                                  </p:childTnLst>
                                </p:cTn>
                              </p:par>
                              <p:par>
                                <p:cTn id="299" presetID="3" presetClass="entr" presetSubtype="10" fill="hold" grpId="0" nodeType="withEffect">
                                  <p:stCondLst>
                                    <p:cond delay="0"/>
                                  </p:stCondLst>
                                  <p:childTnLst>
                                    <p:set>
                                      <p:cBhvr>
                                        <p:cTn id="300" dur="1" fill="hold">
                                          <p:stCondLst>
                                            <p:cond delay="0"/>
                                          </p:stCondLst>
                                        </p:cTn>
                                        <p:tgtEl>
                                          <p:spTgt spid="105"/>
                                        </p:tgtEl>
                                        <p:attrNameLst>
                                          <p:attrName>style.visibility</p:attrName>
                                        </p:attrNameLst>
                                      </p:cBhvr>
                                      <p:to>
                                        <p:strVal val="visible"/>
                                      </p:to>
                                    </p:set>
                                    <p:animEffect transition="in" filter="blinds(horizontal)">
                                      <p:cBhvr>
                                        <p:cTn id="301" dur="500"/>
                                        <p:tgtEl>
                                          <p:spTgt spid="105"/>
                                        </p:tgtEl>
                                      </p:cBhvr>
                                    </p:animEffect>
                                  </p:childTnLst>
                                </p:cTn>
                              </p:par>
                              <p:par>
                                <p:cTn id="302" presetID="3" presetClass="entr" presetSubtype="10" fill="hold" grpId="0" nodeType="withEffect">
                                  <p:stCondLst>
                                    <p:cond delay="0"/>
                                  </p:stCondLst>
                                  <p:childTnLst>
                                    <p:set>
                                      <p:cBhvr>
                                        <p:cTn id="303" dur="1" fill="hold">
                                          <p:stCondLst>
                                            <p:cond delay="0"/>
                                          </p:stCondLst>
                                        </p:cTn>
                                        <p:tgtEl>
                                          <p:spTgt spid="106"/>
                                        </p:tgtEl>
                                        <p:attrNameLst>
                                          <p:attrName>style.visibility</p:attrName>
                                        </p:attrNameLst>
                                      </p:cBhvr>
                                      <p:to>
                                        <p:strVal val="visible"/>
                                      </p:to>
                                    </p:set>
                                    <p:animEffect transition="in" filter="blinds(horizontal)">
                                      <p:cBhvr>
                                        <p:cTn id="304" dur="500"/>
                                        <p:tgtEl>
                                          <p:spTgt spid="106"/>
                                        </p:tgtEl>
                                      </p:cBhvr>
                                    </p:animEffect>
                                  </p:childTnLst>
                                </p:cTn>
                              </p:par>
                              <p:par>
                                <p:cTn id="305" presetID="3" presetClass="entr" presetSubtype="10" fill="hold" grpId="0" nodeType="withEffect">
                                  <p:stCondLst>
                                    <p:cond delay="0"/>
                                  </p:stCondLst>
                                  <p:childTnLst>
                                    <p:set>
                                      <p:cBhvr>
                                        <p:cTn id="306" dur="1" fill="hold">
                                          <p:stCondLst>
                                            <p:cond delay="0"/>
                                          </p:stCondLst>
                                        </p:cTn>
                                        <p:tgtEl>
                                          <p:spTgt spid="107"/>
                                        </p:tgtEl>
                                        <p:attrNameLst>
                                          <p:attrName>style.visibility</p:attrName>
                                        </p:attrNameLst>
                                      </p:cBhvr>
                                      <p:to>
                                        <p:strVal val="visible"/>
                                      </p:to>
                                    </p:set>
                                    <p:animEffect transition="in" filter="blinds(horizontal)">
                                      <p:cBhvr>
                                        <p:cTn id="307" dur="500"/>
                                        <p:tgtEl>
                                          <p:spTgt spid="107"/>
                                        </p:tgtEl>
                                      </p:cBhvr>
                                    </p:animEffect>
                                  </p:childTnLst>
                                </p:cTn>
                              </p:par>
                              <p:par>
                                <p:cTn id="308" presetID="3" presetClass="entr" presetSubtype="10" fill="hold" grpId="0" nodeType="withEffect">
                                  <p:stCondLst>
                                    <p:cond delay="0"/>
                                  </p:stCondLst>
                                  <p:childTnLst>
                                    <p:set>
                                      <p:cBhvr>
                                        <p:cTn id="309" dur="1" fill="hold">
                                          <p:stCondLst>
                                            <p:cond delay="0"/>
                                          </p:stCondLst>
                                        </p:cTn>
                                        <p:tgtEl>
                                          <p:spTgt spid="108"/>
                                        </p:tgtEl>
                                        <p:attrNameLst>
                                          <p:attrName>style.visibility</p:attrName>
                                        </p:attrNameLst>
                                      </p:cBhvr>
                                      <p:to>
                                        <p:strVal val="visible"/>
                                      </p:to>
                                    </p:set>
                                    <p:animEffect transition="in" filter="blinds(horizontal)">
                                      <p:cBhvr>
                                        <p:cTn id="310" dur="500"/>
                                        <p:tgtEl>
                                          <p:spTgt spid="108"/>
                                        </p:tgtEl>
                                      </p:cBhvr>
                                    </p:animEffect>
                                  </p:childTnLst>
                                </p:cTn>
                              </p:par>
                              <p:par>
                                <p:cTn id="311" presetID="3" presetClass="entr" presetSubtype="10" fill="hold" grpId="0" nodeType="withEffect">
                                  <p:stCondLst>
                                    <p:cond delay="0"/>
                                  </p:stCondLst>
                                  <p:childTnLst>
                                    <p:set>
                                      <p:cBhvr>
                                        <p:cTn id="312" dur="1" fill="hold">
                                          <p:stCondLst>
                                            <p:cond delay="0"/>
                                          </p:stCondLst>
                                        </p:cTn>
                                        <p:tgtEl>
                                          <p:spTgt spid="109"/>
                                        </p:tgtEl>
                                        <p:attrNameLst>
                                          <p:attrName>style.visibility</p:attrName>
                                        </p:attrNameLst>
                                      </p:cBhvr>
                                      <p:to>
                                        <p:strVal val="visible"/>
                                      </p:to>
                                    </p:set>
                                    <p:animEffect transition="in" filter="blinds(horizontal)">
                                      <p:cBhvr>
                                        <p:cTn id="313" dur="500"/>
                                        <p:tgtEl>
                                          <p:spTgt spid="109"/>
                                        </p:tgtEl>
                                      </p:cBhvr>
                                    </p:animEffect>
                                  </p:childTnLst>
                                </p:cTn>
                              </p:par>
                              <p:par>
                                <p:cTn id="314" presetID="3" presetClass="entr" presetSubtype="10" fill="hold" grpId="0" nodeType="withEffect">
                                  <p:stCondLst>
                                    <p:cond delay="0"/>
                                  </p:stCondLst>
                                  <p:childTnLst>
                                    <p:set>
                                      <p:cBhvr>
                                        <p:cTn id="315" dur="1" fill="hold">
                                          <p:stCondLst>
                                            <p:cond delay="0"/>
                                          </p:stCondLst>
                                        </p:cTn>
                                        <p:tgtEl>
                                          <p:spTgt spid="110"/>
                                        </p:tgtEl>
                                        <p:attrNameLst>
                                          <p:attrName>style.visibility</p:attrName>
                                        </p:attrNameLst>
                                      </p:cBhvr>
                                      <p:to>
                                        <p:strVal val="visible"/>
                                      </p:to>
                                    </p:set>
                                    <p:animEffect transition="in" filter="blinds(horizontal)">
                                      <p:cBhvr>
                                        <p:cTn id="316" dur="500"/>
                                        <p:tgtEl>
                                          <p:spTgt spid="110"/>
                                        </p:tgtEl>
                                      </p:cBhvr>
                                    </p:animEffect>
                                  </p:childTnLst>
                                </p:cTn>
                              </p:par>
                              <p:par>
                                <p:cTn id="317" presetID="3" presetClass="entr" presetSubtype="10" fill="hold" grpId="0" nodeType="withEffect">
                                  <p:stCondLst>
                                    <p:cond delay="0"/>
                                  </p:stCondLst>
                                  <p:childTnLst>
                                    <p:set>
                                      <p:cBhvr>
                                        <p:cTn id="318" dur="1" fill="hold">
                                          <p:stCondLst>
                                            <p:cond delay="0"/>
                                          </p:stCondLst>
                                        </p:cTn>
                                        <p:tgtEl>
                                          <p:spTgt spid="111"/>
                                        </p:tgtEl>
                                        <p:attrNameLst>
                                          <p:attrName>style.visibility</p:attrName>
                                        </p:attrNameLst>
                                      </p:cBhvr>
                                      <p:to>
                                        <p:strVal val="visible"/>
                                      </p:to>
                                    </p:set>
                                    <p:animEffect transition="in" filter="blinds(horizontal)">
                                      <p:cBhvr>
                                        <p:cTn id="319" dur="500"/>
                                        <p:tgtEl>
                                          <p:spTgt spid="111"/>
                                        </p:tgtEl>
                                      </p:cBhvr>
                                    </p:animEffect>
                                  </p:childTnLst>
                                </p:cTn>
                              </p:par>
                              <p:par>
                                <p:cTn id="320" presetID="3" presetClass="entr" presetSubtype="10" fill="hold" grpId="0" nodeType="withEffect">
                                  <p:stCondLst>
                                    <p:cond delay="0"/>
                                  </p:stCondLst>
                                  <p:childTnLst>
                                    <p:set>
                                      <p:cBhvr>
                                        <p:cTn id="321" dur="1" fill="hold">
                                          <p:stCondLst>
                                            <p:cond delay="0"/>
                                          </p:stCondLst>
                                        </p:cTn>
                                        <p:tgtEl>
                                          <p:spTgt spid="112"/>
                                        </p:tgtEl>
                                        <p:attrNameLst>
                                          <p:attrName>style.visibility</p:attrName>
                                        </p:attrNameLst>
                                      </p:cBhvr>
                                      <p:to>
                                        <p:strVal val="visible"/>
                                      </p:to>
                                    </p:set>
                                    <p:animEffect transition="in" filter="blinds(horizontal)">
                                      <p:cBhvr>
                                        <p:cTn id="322" dur="500"/>
                                        <p:tgtEl>
                                          <p:spTgt spid="112"/>
                                        </p:tgtEl>
                                      </p:cBhvr>
                                    </p:animEffect>
                                  </p:childTnLst>
                                </p:cTn>
                              </p:par>
                              <p:par>
                                <p:cTn id="323" presetID="3" presetClass="entr" presetSubtype="10" fill="hold" grpId="0" nodeType="withEffect">
                                  <p:stCondLst>
                                    <p:cond delay="0"/>
                                  </p:stCondLst>
                                  <p:childTnLst>
                                    <p:set>
                                      <p:cBhvr>
                                        <p:cTn id="324" dur="1" fill="hold">
                                          <p:stCondLst>
                                            <p:cond delay="0"/>
                                          </p:stCondLst>
                                        </p:cTn>
                                        <p:tgtEl>
                                          <p:spTgt spid="113"/>
                                        </p:tgtEl>
                                        <p:attrNameLst>
                                          <p:attrName>style.visibility</p:attrName>
                                        </p:attrNameLst>
                                      </p:cBhvr>
                                      <p:to>
                                        <p:strVal val="visible"/>
                                      </p:to>
                                    </p:set>
                                    <p:animEffect transition="in" filter="blinds(horizontal)">
                                      <p:cBhvr>
                                        <p:cTn id="325" dur="500"/>
                                        <p:tgtEl>
                                          <p:spTgt spid="113"/>
                                        </p:tgtEl>
                                      </p:cBhvr>
                                    </p:animEffect>
                                  </p:childTnLst>
                                </p:cTn>
                              </p:par>
                              <p:par>
                                <p:cTn id="326" presetID="3" presetClass="entr" presetSubtype="10" fill="hold" grpId="0" nodeType="withEffect">
                                  <p:stCondLst>
                                    <p:cond delay="0"/>
                                  </p:stCondLst>
                                  <p:childTnLst>
                                    <p:set>
                                      <p:cBhvr>
                                        <p:cTn id="327" dur="1" fill="hold">
                                          <p:stCondLst>
                                            <p:cond delay="0"/>
                                          </p:stCondLst>
                                        </p:cTn>
                                        <p:tgtEl>
                                          <p:spTgt spid="114"/>
                                        </p:tgtEl>
                                        <p:attrNameLst>
                                          <p:attrName>style.visibility</p:attrName>
                                        </p:attrNameLst>
                                      </p:cBhvr>
                                      <p:to>
                                        <p:strVal val="visible"/>
                                      </p:to>
                                    </p:set>
                                    <p:animEffect transition="in" filter="blinds(horizontal)">
                                      <p:cBhvr>
                                        <p:cTn id="328" dur="500"/>
                                        <p:tgtEl>
                                          <p:spTgt spid="114"/>
                                        </p:tgtEl>
                                      </p:cBhvr>
                                    </p:animEffect>
                                  </p:childTnLst>
                                </p:cTn>
                              </p:par>
                              <p:par>
                                <p:cTn id="329" presetID="3" presetClass="entr" presetSubtype="10" fill="hold" grpId="0" nodeType="withEffect">
                                  <p:stCondLst>
                                    <p:cond delay="0"/>
                                  </p:stCondLst>
                                  <p:childTnLst>
                                    <p:set>
                                      <p:cBhvr>
                                        <p:cTn id="330" dur="1" fill="hold">
                                          <p:stCondLst>
                                            <p:cond delay="0"/>
                                          </p:stCondLst>
                                        </p:cTn>
                                        <p:tgtEl>
                                          <p:spTgt spid="115"/>
                                        </p:tgtEl>
                                        <p:attrNameLst>
                                          <p:attrName>style.visibility</p:attrName>
                                        </p:attrNameLst>
                                      </p:cBhvr>
                                      <p:to>
                                        <p:strVal val="visible"/>
                                      </p:to>
                                    </p:set>
                                    <p:animEffect transition="in" filter="blinds(horizontal)">
                                      <p:cBhvr>
                                        <p:cTn id="331" dur="500"/>
                                        <p:tgtEl>
                                          <p:spTgt spid="115"/>
                                        </p:tgtEl>
                                      </p:cBhvr>
                                    </p:animEffect>
                                  </p:childTnLst>
                                </p:cTn>
                              </p:par>
                              <p:par>
                                <p:cTn id="332" presetID="3" presetClass="entr" presetSubtype="10" fill="hold" grpId="0" nodeType="withEffect">
                                  <p:stCondLst>
                                    <p:cond delay="0"/>
                                  </p:stCondLst>
                                  <p:childTnLst>
                                    <p:set>
                                      <p:cBhvr>
                                        <p:cTn id="333" dur="1" fill="hold">
                                          <p:stCondLst>
                                            <p:cond delay="0"/>
                                          </p:stCondLst>
                                        </p:cTn>
                                        <p:tgtEl>
                                          <p:spTgt spid="116"/>
                                        </p:tgtEl>
                                        <p:attrNameLst>
                                          <p:attrName>style.visibility</p:attrName>
                                        </p:attrNameLst>
                                      </p:cBhvr>
                                      <p:to>
                                        <p:strVal val="visible"/>
                                      </p:to>
                                    </p:set>
                                    <p:animEffect transition="in" filter="blinds(horizontal)">
                                      <p:cBhvr>
                                        <p:cTn id="334" dur="500"/>
                                        <p:tgtEl>
                                          <p:spTgt spid="116"/>
                                        </p:tgtEl>
                                      </p:cBhvr>
                                    </p:animEffect>
                                  </p:childTnLst>
                                </p:cTn>
                              </p:par>
                              <p:par>
                                <p:cTn id="335" presetID="3" presetClass="entr" presetSubtype="10" fill="hold" grpId="0" nodeType="withEffect">
                                  <p:stCondLst>
                                    <p:cond delay="0"/>
                                  </p:stCondLst>
                                  <p:childTnLst>
                                    <p:set>
                                      <p:cBhvr>
                                        <p:cTn id="336" dur="1" fill="hold">
                                          <p:stCondLst>
                                            <p:cond delay="0"/>
                                          </p:stCondLst>
                                        </p:cTn>
                                        <p:tgtEl>
                                          <p:spTgt spid="117"/>
                                        </p:tgtEl>
                                        <p:attrNameLst>
                                          <p:attrName>style.visibility</p:attrName>
                                        </p:attrNameLst>
                                      </p:cBhvr>
                                      <p:to>
                                        <p:strVal val="visible"/>
                                      </p:to>
                                    </p:set>
                                    <p:animEffect transition="in" filter="blinds(horizontal)">
                                      <p:cBhvr>
                                        <p:cTn id="337" dur="500"/>
                                        <p:tgtEl>
                                          <p:spTgt spid="117"/>
                                        </p:tgtEl>
                                      </p:cBhvr>
                                    </p:animEffect>
                                  </p:childTnLst>
                                </p:cTn>
                              </p:par>
                              <p:par>
                                <p:cTn id="338" presetID="3" presetClass="entr" presetSubtype="10" fill="hold" grpId="0" nodeType="withEffect">
                                  <p:stCondLst>
                                    <p:cond delay="0"/>
                                  </p:stCondLst>
                                  <p:childTnLst>
                                    <p:set>
                                      <p:cBhvr>
                                        <p:cTn id="339" dur="1" fill="hold">
                                          <p:stCondLst>
                                            <p:cond delay="0"/>
                                          </p:stCondLst>
                                        </p:cTn>
                                        <p:tgtEl>
                                          <p:spTgt spid="118"/>
                                        </p:tgtEl>
                                        <p:attrNameLst>
                                          <p:attrName>style.visibility</p:attrName>
                                        </p:attrNameLst>
                                      </p:cBhvr>
                                      <p:to>
                                        <p:strVal val="visible"/>
                                      </p:to>
                                    </p:set>
                                    <p:animEffect transition="in" filter="blinds(horizontal)">
                                      <p:cBhvr>
                                        <p:cTn id="340" dur="500"/>
                                        <p:tgtEl>
                                          <p:spTgt spid="118"/>
                                        </p:tgtEl>
                                      </p:cBhvr>
                                    </p:animEffect>
                                  </p:childTnLst>
                                </p:cTn>
                              </p:par>
                              <p:par>
                                <p:cTn id="341" presetID="3" presetClass="entr" presetSubtype="10" fill="hold" grpId="0" nodeType="withEffect">
                                  <p:stCondLst>
                                    <p:cond delay="0"/>
                                  </p:stCondLst>
                                  <p:childTnLst>
                                    <p:set>
                                      <p:cBhvr>
                                        <p:cTn id="342" dur="1" fill="hold">
                                          <p:stCondLst>
                                            <p:cond delay="0"/>
                                          </p:stCondLst>
                                        </p:cTn>
                                        <p:tgtEl>
                                          <p:spTgt spid="119"/>
                                        </p:tgtEl>
                                        <p:attrNameLst>
                                          <p:attrName>style.visibility</p:attrName>
                                        </p:attrNameLst>
                                      </p:cBhvr>
                                      <p:to>
                                        <p:strVal val="visible"/>
                                      </p:to>
                                    </p:set>
                                    <p:animEffect transition="in" filter="blinds(horizontal)">
                                      <p:cBhvr>
                                        <p:cTn id="343" dur="500"/>
                                        <p:tgtEl>
                                          <p:spTgt spid="119"/>
                                        </p:tgtEl>
                                      </p:cBhvr>
                                    </p:animEffect>
                                  </p:childTnLst>
                                </p:cTn>
                              </p:par>
                              <p:par>
                                <p:cTn id="344" presetID="3" presetClass="entr" presetSubtype="10" fill="hold" grpId="0" nodeType="withEffect">
                                  <p:stCondLst>
                                    <p:cond delay="0"/>
                                  </p:stCondLst>
                                  <p:childTnLst>
                                    <p:set>
                                      <p:cBhvr>
                                        <p:cTn id="345" dur="1" fill="hold">
                                          <p:stCondLst>
                                            <p:cond delay="0"/>
                                          </p:stCondLst>
                                        </p:cTn>
                                        <p:tgtEl>
                                          <p:spTgt spid="120"/>
                                        </p:tgtEl>
                                        <p:attrNameLst>
                                          <p:attrName>style.visibility</p:attrName>
                                        </p:attrNameLst>
                                      </p:cBhvr>
                                      <p:to>
                                        <p:strVal val="visible"/>
                                      </p:to>
                                    </p:set>
                                    <p:animEffect transition="in" filter="blinds(horizontal)">
                                      <p:cBhvr>
                                        <p:cTn id="346" dur="500"/>
                                        <p:tgtEl>
                                          <p:spTgt spid="120"/>
                                        </p:tgtEl>
                                      </p:cBhvr>
                                    </p:animEffect>
                                  </p:childTnLst>
                                </p:cTn>
                              </p:par>
                              <p:par>
                                <p:cTn id="347" presetID="3" presetClass="entr" presetSubtype="10" fill="hold" grpId="0" nodeType="withEffect">
                                  <p:stCondLst>
                                    <p:cond delay="0"/>
                                  </p:stCondLst>
                                  <p:childTnLst>
                                    <p:set>
                                      <p:cBhvr>
                                        <p:cTn id="348" dur="1" fill="hold">
                                          <p:stCondLst>
                                            <p:cond delay="0"/>
                                          </p:stCondLst>
                                        </p:cTn>
                                        <p:tgtEl>
                                          <p:spTgt spid="121"/>
                                        </p:tgtEl>
                                        <p:attrNameLst>
                                          <p:attrName>style.visibility</p:attrName>
                                        </p:attrNameLst>
                                      </p:cBhvr>
                                      <p:to>
                                        <p:strVal val="visible"/>
                                      </p:to>
                                    </p:set>
                                    <p:animEffect transition="in" filter="blinds(horizontal)">
                                      <p:cBhvr>
                                        <p:cTn id="349" dur="500"/>
                                        <p:tgtEl>
                                          <p:spTgt spid="121"/>
                                        </p:tgtEl>
                                      </p:cBhvr>
                                    </p:animEffect>
                                  </p:childTnLst>
                                </p:cTn>
                              </p:par>
                              <p:par>
                                <p:cTn id="350" presetID="3" presetClass="entr" presetSubtype="10" fill="hold" grpId="0" nodeType="withEffect">
                                  <p:stCondLst>
                                    <p:cond delay="0"/>
                                  </p:stCondLst>
                                  <p:childTnLst>
                                    <p:set>
                                      <p:cBhvr>
                                        <p:cTn id="351" dur="1" fill="hold">
                                          <p:stCondLst>
                                            <p:cond delay="0"/>
                                          </p:stCondLst>
                                        </p:cTn>
                                        <p:tgtEl>
                                          <p:spTgt spid="122"/>
                                        </p:tgtEl>
                                        <p:attrNameLst>
                                          <p:attrName>style.visibility</p:attrName>
                                        </p:attrNameLst>
                                      </p:cBhvr>
                                      <p:to>
                                        <p:strVal val="visible"/>
                                      </p:to>
                                    </p:set>
                                    <p:animEffect transition="in" filter="blinds(horizontal)">
                                      <p:cBhvr>
                                        <p:cTn id="352" dur="500"/>
                                        <p:tgtEl>
                                          <p:spTgt spid="122"/>
                                        </p:tgtEl>
                                      </p:cBhvr>
                                    </p:animEffect>
                                  </p:childTnLst>
                                </p:cTn>
                              </p:par>
                              <p:par>
                                <p:cTn id="353" presetID="3" presetClass="entr" presetSubtype="10" fill="hold" grpId="0" nodeType="withEffect">
                                  <p:stCondLst>
                                    <p:cond delay="0"/>
                                  </p:stCondLst>
                                  <p:childTnLst>
                                    <p:set>
                                      <p:cBhvr>
                                        <p:cTn id="354" dur="1" fill="hold">
                                          <p:stCondLst>
                                            <p:cond delay="0"/>
                                          </p:stCondLst>
                                        </p:cTn>
                                        <p:tgtEl>
                                          <p:spTgt spid="123"/>
                                        </p:tgtEl>
                                        <p:attrNameLst>
                                          <p:attrName>style.visibility</p:attrName>
                                        </p:attrNameLst>
                                      </p:cBhvr>
                                      <p:to>
                                        <p:strVal val="visible"/>
                                      </p:to>
                                    </p:set>
                                    <p:animEffect transition="in" filter="blinds(horizontal)">
                                      <p:cBhvr>
                                        <p:cTn id="355" dur="500"/>
                                        <p:tgtEl>
                                          <p:spTgt spid="123"/>
                                        </p:tgtEl>
                                      </p:cBhvr>
                                    </p:animEffect>
                                  </p:childTnLst>
                                </p:cTn>
                              </p:par>
                              <p:par>
                                <p:cTn id="356" presetID="3" presetClass="entr" presetSubtype="10" fill="hold" grpId="0" nodeType="withEffect">
                                  <p:stCondLst>
                                    <p:cond delay="0"/>
                                  </p:stCondLst>
                                  <p:childTnLst>
                                    <p:set>
                                      <p:cBhvr>
                                        <p:cTn id="357" dur="1" fill="hold">
                                          <p:stCondLst>
                                            <p:cond delay="0"/>
                                          </p:stCondLst>
                                        </p:cTn>
                                        <p:tgtEl>
                                          <p:spTgt spid="124"/>
                                        </p:tgtEl>
                                        <p:attrNameLst>
                                          <p:attrName>style.visibility</p:attrName>
                                        </p:attrNameLst>
                                      </p:cBhvr>
                                      <p:to>
                                        <p:strVal val="visible"/>
                                      </p:to>
                                    </p:set>
                                    <p:animEffect transition="in" filter="blinds(horizontal)">
                                      <p:cBhvr>
                                        <p:cTn id="358" dur="500"/>
                                        <p:tgtEl>
                                          <p:spTgt spid="124"/>
                                        </p:tgtEl>
                                      </p:cBhvr>
                                    </p:animEffect>
                                  </p:childTnLst>
                                </p:cTn>
                              </p:par>
                              <p:par>
                                <p:cTn id="359" presetID="3" presetClass="entr" presetSubtype="10" fill="hold" grpId="0" nodeType="withEffect">
                                  <p:stCondLst>
                                    <p:cond delay="0"/>
                                  </p:stCondLst>
                                  <p:childTnLst>
                                    <p:set>
                                      <p:cBhvr>
                                        <p:cTn id="360" dur="1" fill="hold">
                                          <p:stCondLst>
                                            <p:cond delay="0"/>
                                          </p:stCondLst>
                                        </p:cTn>
                                        <p:tgtEl>
                                          <p:spTgt spid="125"/>
                                        </p:tgtEl>
                                        <p:attrNameLst>
                                          <p:attrName>style.visibility</p:attrName>
                                        </p:attrNameLst>
                                      </p:cBhvr>
                                      <p:to>
                                        <p:strVal val="visible"/>
                                      </p:to>
                                    </p:set>
                                    <p:animEffect transition="in" filter="blinds(horizontal)">
                                      <p:cBhvr>
                                        <p:cTn id="361" dur="500"/>
                                        <p:tgtEl>
                                          <p:spTgt spid="125"/>
                                        </p:tgtEl>
                                      </p:cBhvr>
                                    </p:animEffect>
                                  </p:childTnLst>
                                </p:cTn>
                              </p:par>
                              <p:par>
                                <p:cTn id="362" presetID="3" presetClass="entr" presetSubtype="10" fill="hold" grpId="0" nodeType="withEffect">
                                  <p:stCondLst>
                                    <p:cond delay="0"/>
                                  </p:stCondLst>
                                  <p:childTnLst>
                                    <p:set>
                                      <p:cBhvr>
                                        <p:cTn id="363" dur="1" fill="hold">
                                          <p:stCondLst>
                                            <p:cond delay="0"/>
                                          </p:stCondLst>
                                        </p:cTn>
                                        <p:tgtEl>
                                          <p:spTgt spid="126"/>
                                        </p:tgtEl>
                                        <p:attrNameLst>
                                          <p:attrName>style.visibility</p:attrName>
                                        </p:attrNameLst>
                                      </p:cBhvr>
                                      <p:to>
                                        <p:strVal val="visible"/>
                                      </p:to>
                                    </p:set>
                                    <p:animEffect transition="in" filter="blinds(horizontal)">
                                      <p:cBhvr>
                                        <p:cTn id="364" dur="500"/>
                                        <p:tgtEl>
                                          <p:spTgt spid="126"/>
                                        </p:tgtEl>
                                      </p:cBhvr>
                                    </p:animEffect>
                                  </p:childTnLst>
                                </p:cTn>
                              </p:par>
                              <p:par>
                                <p:cTn id="365" presetID="3" presetClass="entr" presetSubtype="10" fill="hold" grpId="0" nodeType="withEffect">
                                  <p:stCondLst>
                                    <p:cond delay="0"/>
                                  </p:stCondLst>
                                  <p:childTnLst>
                                    <p:set>
                                      <p:cBhvr>
                                        <p:cTn id="366" dur="1" fill="hold">
                                          <p:stCondLst>
                                            <p:cond delay="0"/>
                                          </p:stCondLst>
                                        </p:cTn>
                                        <p:tgtEl>
                                          <p:spTgt spid="127"/>
                                        </p:tgtEl>
                                        <p:attrNameLst>
                                          <p:attrName>style.visibility</p:attrName>
                                        </p:attrNameLst>
                                      </p:cBhvr>
                                      <p:to>
                                        <p:strVal val="visible"/>
                                      </p:to>
                                    </p:set>
                                    <p:animEffect transition="in" filter="blinds(horizontal)">
                                      <p:cBhvr>
                                        <p:cTn id="367" dur="500"/>
                                        <p:tgtEl>
                                          <p:spTgt spid="127"/>
                                        </p:tgtEl>
                                      </p:cBhvr>
                                    </p:animEffect>
                                  </p:childTnLst>
                                </p:cTn>
                              </p:par>
                              <p:par>
                                <p:cTn id="368" presetID="3" presetClass="entr" presetSubtype="10" fill="hold" grpId="0" nodeType="withEffect">
                                  <p:stCondLst>
                                    <p:cond delay="0"/>
                                  </p:stCondLst>
                                  <p:childTnLst>
                                    <p:set>
                                      <p:cBhvr>
                                        <p:cTn id="369" dur="1" fill="hold">
                                          <p:stCondLst>
                                            <p:cond delay="0"/>
                                          </p:stCondLst>
                                        </p:cTn>
                                        <p:tgtEl>
                                          <p:spTgt spid="128"/>
                                        </p:tgtEl>
                                        <p:attrNameLst>
                                          <p:attrName>style.visibility</p:attrName>
                                        </p:attrNameLst>
                                      </p:cBhvr>
                                      <p:to>
                                        <p:strVal val="visible"/>
                                      </p:to>
                                    </p:set>
                                    <p:animEffect transition="in" filter="blinds(horizontal)">
                                      <p:cBhvr>
                                        <p:cTn id="370" dur="500"/>
                                        <p:tgtEl>
                                          <p:spTgt spid="128"/>
                                        </p:tgtEl>
                                      </p:cBhvr>
                                    </p:animEffect>
                                  </p:childTnLst>
                                </p:cTn>
                              </p:par>
                              <p:par>
                                <p:cTn id="371" presetID="3" presetClass="entr" presetSubtype="10" fill="hold" grpId="0" nodeType="withEffect">
                                  <p:stCondLst>
                                    <p:cond delay="0"/>
                                  </p:stCondLst>
                                  <p:childTnLst>
                                    <p:set>
                                      <p:cBhvr>
                                        <p:cTn id="372" dur="1" fill="hold">
                                          <p:stCondLst>
                                            <p:cond delay="0"/>
                                          </p:stCondLst>
                                        </p:cTn>
                                        <p:tgtEl>
                                          <p:spTgt spid="129"/>
                                        </p:tgtEl>
                                        <p:attrNameLst>
                                          <p:attrName>style.visibility</p:attrName>
                                        </p:attrNameLst>
                                      </p:cBhvr>
                                      <p:to>
                                        <p:strVal val="visible"/>
                                      </p:to>
                                    </p:set>
                                    <p:animEffect transition="in" filter="blinds(horizontal)">
                                      <p:cBhvr>
                                        <p:cTn id="373" dur="500"/>
                                        <p:tgtEl>
                                          <p:spTgt spid="129"/>
                                        </p:tgtEl>
                                      </p:cBhvr>
                                    </p:animEffect>
                                  </p:childTnLst>
                                </p:cTn>
                              </p:par>
                              <p:par>
                                <p:cTn id="374" presetID="3" presetClass="entr" presetSubtype="10" fill="hold" grpId="0" nodeType="withEffect">
                                  <p:stCondLst>
                                    <p:cond delay="0"/>
                                  </p:stCondLst>
                                  <p:childTnLst>
                                    <p:set>
                                      <p:cBhvr>
                                        <p:cTn id="375" dur="1" fill="hold">
                                          <p:stCondLst>
                                            <p:cond delay="0"/>
                                          </p:stCondLst>
                                        </p:cTn>
                                        <p:tgtEl>
                                          <p:spTgt spid="130"/>
                                        </p:tgtEl>
                                        <p:attrNameLst>
                                          <p:attrName>style.visibility</p:attrName>
                                        </p:attrNameLst>
                                      </p:cBhvr>
                                      <p:to>
                                        <p:strVal val="visible"/>
                                      </p:to>
                                    </p:set>
                                    <p:animEffect transition="in" filter="blinds(horizontal)">
                                      <p:cBhvr>
                                        <p:cTn id="376" dur="500"/>
                                        <p:tgtEl>
                                          <p:spTgt spid="130"/>
                                        </p:tgtEl>
                                      </p:cBhvr>
                                    </p:animEffect>
                                  </p:childTnLst>
                                </p:cTn>
                              </p:par>
                              <p:par>
                                <p:cTn id="377" presetID="3" presetClass="entr" presetSubtype="10" fill="hold" grpId="0" nodeType="withEffect">
                                  <p:stCondLst>
                                    <p:cond delay="0"/>
                                  </p:stCondLst>
                                  <p:childTnLst>
                                    <p:set>
                                      <p:cBhvr>
                                        <p:cTn id="378" dur="1" fill="hold">
                                          <p:stCondLst>
                                            <p:cond delay="0"/>
                                          </p:stCondLst>
                                        </p:cTn>
                                        <p:tgtEl>
                                          <p:spTgt spid="131"/>
                                        </p:tgtEl>
                                        <p:attrNameLst>
                                          <p:attrName>style.visibility</p:attrName>
                                        </p:attrNameLst>
                                      </p:cBhvr>
                                      <p:to>
                                        <p:strVal val="visible"/>
                                      </p:to>
                                    </p:set>
                                    <p:animEffect transition="in" filter="blinds(horizontal)">
                                      <p:cBhvr>
                                        <p:cTn id="379" dur="500"/>
                                        <p:tgtEl>
                                          <p:spTgt spid="131"/>
                                        </p:tgtEl>
                                      </p:cBhvr>
                                    </p:animEffect>
                                  </p:childTnLst>
                                </p:cTn>
                              </p:par>
                              <p:par>
                                <p:cTn id="380" presetID="3" presetClass="entr" presetSubtype="10" fill="hold" grpId="0" nodeType="withEffect">
                                  <p:stCondLst>
                                    <p:cond delay="0"/>
                                  </p:stCondLst>
                                  <p:childTnLst>
                                    <p:set>
                                      <p:cBhvr>
                                        <p:cTn id="381" dur="1" fill="hold">
                                          <p:stCondLst>
                                            <p:cond delay="0"/>
                                          </p:stCondLst>
                                        </p:cTn>
                                        <p:tgtEl>
                                          <p:spTgt spid="132"/>
                                        </p:tgtEl>
                                        <p:attrNameLst>
                                          <p:attrName>style.visibility</p:attrName>
                                        </p:attrNameLst>
                                      </p:cBhvr>
                                      <p:to>
                                        <p:strVal val="visible"/>
                                      </p:to>
                                    </p:set>
                                    <p:animEffect transition="in" filter="blinds(horizontal)">
                                      <p:cBhvr>
                                        <p:cTn id="382" dur="500"/>
                                        <p:tgtEl>
                                          <p:spTgt spid="132"/>
                                        </p:tgtEl>
                                      </p:cBhvr>
                                    </p:animEffect>
                                  </p:childTnLst>
                                </p:cTn>
                              </p:par>
                              <p:par>
                                <p:cTn id="383" presetID="3" presetClass="entr" presetSubtype="10" fill="hold" grpId="0" nodeType="withEffect">
                                  <p:stCondLst>
                                    <p:cond delay="0"/>
                                  </p:stCondLst>
                                  <p:childTnLst>
                                    <p:set>
                                      <p:cBhvr>
                                        <p:cTn id="384" dur="1" fill="hold">
                                          <p:stCondLst>
                                            <p:cond delay="0"/>
                                          </p:stCondLst>
                                        </p:cTn>
                                        <p:tgtEl>
                                          <p:spTgt spid="133"/>
                                        </p:tgtEl>
                                        <p:attrNameLst>
                                          <p:attrName>style.visibility</p:attrName>
                                        </p:attrNameLst>
                                      </p:cBhvr>
                                      <p:to>
                                        <p:strVal val="visible"/>
                                      </p:to>
                                    </p:set>
                                    <p:animEffect transition="in" filter="blinds(horizontal)">
                                      <p:cBhvr>
                                        <p:cTn id="385" dur="500"/>
                                        <p:tgtEl>
                                          <p:spTgt spid="133"/>
                                        </p:tgtEl>
                                      </p:cBhvr>
                                    </p:animEffect>
                                  </p:childTnLst>
                                </p:cTn>
                              </p:par>
                              <p:par>
                                <p:cTn id="386" presetID="3" presetClass="entr" presetSubtype="10" fill="hold" grpId="0" nodeType="withEffect">
                                  <p:stCondLst>
                                    <p:cond delay="0"/>
                                  </p:stCondLst>
                                  <p:childTnLst>
                                    <p:set>
                                      <p:cBhvr>
                                        <p:cTn id="387" dur="1" fill="hold">
                                          <p:stCondLst>
                                            <p:cond delay="0"/>
                                          </p:stCondLst>
                                        </p:cTn>
                                        <p:tgtEl>
                                          <p:spTgt spid="134"/>
                                        </p:tgtEl>
                                        <p:attrNameLst>
                                          <p:attrName>style.visibility</p:attrName>
                                        </p:attrNameLst>
                                      </p:cBhvr>
                                      <p:to>
                                        <p:strVal val="visible"/>
                                      </p:to>
                                    </p:set>
                                    <p:animEffect transition="in" filter="blinds(horizontal)">
                                      <p:cBhvr>
                                        <p:cTn id="388" dur="500"/>
                                        <p:tgtEl>
                                          <p:spTgt spid="134"/>
                                        </p:tgtEl>
                                      </p:cBhvr>
                                    </p:animEffect>
                                  </p:childTnLst>
                                </p:cTn>
                              </p:par>
                              <p:par>
                                <p:cTn id="389" presetID="3" presetClass="entr" presetSubtype="10" fill="hold" grpId="0" nodeType="withEffect">
                                  <p:stCondLst>
                                    <p:cond delay="0"/>
                                  </p:stCondLst>
                                  <p:childTnLst>
                                    <p:set>
                                      <p:cBhvr>
                                        <p:cTn id="390" dur="1" fill="hold">
                                          <p:stCondLst>
                                            <p:cond delay="0"/>
                                          </p:stCondLst>
                                        </p:cTn>
                                        <p:tgtEl>
                                          <p:spTgt spid="135"/>
                                        </p:tgtEl>
                                        <p:attrNameLst>
                                          <p:attrName>style.visibility</p:attrName>
                                        </p:attrNameLst>
                                      </p:cBhvr>
                                      <p:to>
                                        <p:strVal val="visible"/>
                                      </p:to>
                                    </p:set>
                                    <p:animEffect transition="in" filter="blinds(horizontal)">
                                      <p:cBhvr>
                                        <p:cTn id="391" dur="500"/>
                                        <p:tgtEl>
                                          <p:spTgt spid="135"/>
                                        </p:tgtEl>
                                      </p:cBhvr>
                                    </p:animEffect>
                                  </p:childTnLst>
                                </p:cTn>
                              </p:par>
                              <p:par>
                                <p:cTn id="392" presetID="3" presetClass="entr" presetSubtype="10" fill="hold" grpId="0" nodeType="withEffect">
                                  <p:stCondLst>
                                    <p:cond delay="0"/>
                                  </p:stCondLst>
                                  <p:childTnLst>
                                    <p:set>
                                      <p:cBhvr>
                                        <p:cTn id="393" dur="1" fill="hold">
                                          <p:stCondLst>
                                            <p:cond delay="0"/>
                                          </p:stCondLst>
                                        </p:cTn>
                                        <p:tgtEl>
                                          <p:spTgt spid="136"/>
                                        </p:tgtEl>
                                        <p:attrNameLst>
                                          <p:attrName>style.visibility</p:attrName>
                                        </p:attrNameLst>
                                      </p:cBhvr>
                                      <p:to>
                                        <p:strVal val="visible"/>
                                      </p:to>
                                    </p:set>
                                    <p:animEffect transition="in" filter="blinds(horizontal)">
                                      <p:cBhvr>
                                        <p:cTn id="394" dur="500"/>
                                        <p:tgtEl>
                                          <p:spTgt spid="136"/>
                                        </p:tgtEl>
                                      </p:cBhvr>
                                    </p:animEffect>
                                  </p:childTnLst>
                                </p:cTn>
                              </p:par>
                              <p:par>
                                <p:cTn id="395" presetID="3" presetClass="entr" presetSubtype="10" fill="hold" grpId="0" nodeType="withEffect">
                                  <p:stCondLst>
                                    <p:cond delay="0"/>
                                  </p:stCondLst>
                                  <p:childTnLst>
                                    <p:set>
                                      <p:cBhvr>
                                        <p:cTn id="396" dur="1" fill="hold">
                                          <p:stCondLst>
                                            <p:cond delay="0"/>
                                          </p:stCondLst>
                                        </p:cTn>
                                        <p:tgtEl>
                                          <p:spTgt spid="137"/>
                                        </p:tgtEl>
                                        <p:attrNameLst>
                                          <p:attrName>style.visibility</p:attrName>
                                        </p:attrNameLst>
                                      </p:cBhvr>
                                      <p:to>
                                        <p:strVal val="visible"/>
                                      </p:to>
                                    </p:set>
                                    <p:animEffect transition="in" filter="blinds(horizontal)">
                                      <p:cBhvr>
                                        <p:cTn id="397" dur="500"/>
                                        <p:tgtEl>
                                          <p:spTgt spid="137"/>
                                        </p:tgtEl>
                                      </p:cBhvr>
                                    </p:animEffect>
                                  </p:childTnLst>
                                </p:cTn>
                              </p:par>
                              <p:par>
                                <p:cTn id="398" presetID="3" presetClass="entr" presetSubtype="10" fill="hold" grpId="0" nodeType="withEffect">
                                  <p:stCondLst>
                                    <p:cond delay="0"/>
                                  </p:stCondLst>
                                  <p:childTnLst>
                                    <p:set>
                                      <p:cBhvr>
                                        <p:cTn id="399" dur="1" fill="hold">
                                          <p:stCondLst>
                                            <p:cond delay="0"/>
                                          </p:stCondLst>
                                        </p:cTn>
                                        <p:tgtEl>
                                          <p:spTgt spid="138"/>
                                        </p:tgtEl>
                                        <p:attrNameLst>
                                          <p:attrName>style.visibility</p:attrName>
                                        </p:attrNameLst>
                                      </p:cBhvr>
                                      <p:to>
                                        <p:strVal val="visible"/>
                                      </p:to>
                                    </p:set>
                                    <p:animEffect transition="in" filter="blinds(horizontal)">
                                      <p:cBhvr>
                                        <p:cTn id="400" dur="500"/>
                                        <p:tgtEl>
                                          <p:spTgt spid="138"/>
                                        </p:tgtEl>
                                      </p:cBhvr>
                                    </p:animEffect>
                                  </p:childTnLst>
                                </p:cTn>
                              </p:par>
                              <p:par>
                                <p:cTn id="401" presetID="3" presetClass="entr" presetSubtype="10" fill="hold" grpId="0" nodeType="withEffect">
                                  <p:stCondLst>
                                    <p:cond delay="0"/>
                                  </p:stCondLst>
                                  <p:childTnLst>
                                    <p:set>
                                      <p:cBhvr>
                                        <p:cTn id="402" dur="1" fill="hold">
                                          <p:stCondLst>
                                            <p:cond delay="0"/>
                                          </p:stCondLst>
                                        </p:cTn>
                                        <p:tgtEl>
                                          <p:spTgt spid="139"/>
                                        </p:tgtEl>
                                        <p:attrNameLst>
                                          <p:attrName>style.visibility</p:attrName>
                                        </p:attrNameLst>
                                      </p:cBhvr>
                                      <p:to>
                                        <p:strVal val="visible"/>
                                      </p:to>
                                    </p:set>
                                    <p:animEffect transition="in" filter="blinds(horizontal)">
                                      <p:cBhvr>
                                        <p:cTn id="403" dur="500"/>
                                        <p:tgtEl>
                                          <p:spTgt spid="139"/>
                                        </p:tgtEl>
                                      </p:cBhvr>
                                    </p:animEffect>
                                  </p:childTnLst>
                                </p:cTn>
                              </p:par>
                              <p:par>
                                <p:cTn id="404" presetID="3" presetClass="entr" presetSubtype="10" fill="hold" grpId="0" nodeType="withEffect">
                                  <p:stCondLst>
                                    <p:cond delay="0"/>
                                  </p:stCondLst>
                                  <p:childTnLst>
                                    <p:set>
                                      <p:cBhvr>
                                        <p:cTn id="405" dur="1" fill="hold">
                                          <p:stCondLst>
                                            <p:cond delay="0"/>
                                          </p:stCondLst>
                                        </p:cTn>
                                        <p:tgtEl>
                                          <p:spTgt spid="140"/>
                                        </p:tgtEl>
                                        <p:attrNameLst>
                                          <p:attrName>style.visibility</p:attrName>
                                        </p:attrNameLst>
                                      </p:cBhvr>
                                      <p:to>
                                        <p:strVal val="visible"/>
                                      </p:to>
                                    </p:set>
                                    <p:animEffect transition="in" filter="blinds(horizontal)">
                                      <p:cBhvr>
                                        <p:cTn id="406" dur="500"/>
                                        <p:tgtEl>
                                          <p:spTgt spid="140"/>
                                        </p:tgtEl>
                                      </p:cBhvr>
                                    </p:animEffect>
                                  </p:childTnLst>
                                </p:cTn>
                              </p:par>
                              <p:par>
                                <p:cTn id="407" presetID="3" presetClass="entr" presetSubtype="10" fill="hold" grpId="0" nodeType="withEffect">
                                  <p:stCondLst>
                                    <p:cond delay="0"/>
                                  </p:stCondLst>
                                  <p:childTnLst>
                                    <p:set>
                                      <p:cBhvr>
                                        <p:cTn id="408" dur="1" fill="hold">
                                          <p:stCondLst>
                                            <p:cond delay="0"/>
                                          </p:stCondLst>
                                        </p:cTn>
                                        <p:tgtEl>
                                          <p:spTgt spid="141"/>
                                        </p:tgtEl>
                                        <p:attrNameLst>
                                          <p:attrName>style.visibility</p:attrName>
                                        </p:attrNameLst>
                                      </p:cBhvr>
                                      <p:to>
                                        <p:strVal val="visible"/>
                                      </p:to>
                                    </p:set>
                                    <p:animEffect transition="in" filter="blinds(horizontal)">
                                      <p:cBhvr>
                                        <p:cTn id="409" dur="500"/>
                                        <p:tgtEl>
                                          <p:spTgt spid="141"/>
                                        </p:tgtEl>
                                      </p:cBhvr>
                                    </p:animEffect>
                                  </p:childTnLst>
                                </p:cTn>
                              </p:par>
                              <p:par>
                                <p:cTn id="410" presetID="3" presetClass="entr" presetSubtype="10" fill="hold" grpId="0" nodeType="withEffect">
                                  <p:stCondLst>
                                    <p:cond delay="0"/>
                                  </p:stCondLst>
                                  <p:childTnLst>
                                    <p:set>
                                      <p:cBhvr>
                                        <p:cTn id="411" dur="1" fill="hold">
                                          <p:stCondLst>
                                            <p:cond delay="0"/>
                                          </p:stCondLst>
                                        </p:cTn>
                                        <p:tgtEl>
                                          <p:spTgt spid="142"/>
                                        </p:tgtEl>
                                        <p:attrNameLst>
                                          <p:attrName>style.visibility</p:attrName>
                                        </p:attrNameLst>
                                      </p:cBhvr>
                                      <p:to>
                                        <p:strVal val="visible"/>
                                      </p:to>
                                    </p:set>
                                    <p:animEffect transition="in" filter="blinds(horizontal)">
                                      <p:cBhvr>
                                        <p:cTn id="412" dur="500"/>
                                        <p:tgtEl>
                                          <p:spTgt spid="142"/>
                                        </p:tgtEl>
                                      </p:cBhvr>
                                    </p:animEffect>
                                  </p:childTnLst>
                                </p:cTn>
                              </p:par>
                              <p:par>
                                <p:cTn id="413" presetID="3" presetClass="entr" presetSubtype="10" fill="hold" grpId="0" nodeType="withEffect">
                                  <p:stCondLst>
                                    <p:cond delay="0"/>
                                  </p:stCondLst>
                                  <p:childTnLst>
                                    <p:set>
                                      <p:cBhvr>
                                        <p:cTn id="414" dur="1" fill="hold">
                                          <p:stCondLst>
                                            <p:cond delay="0"/>
                                          </p:stCondLst>
                                        </p:cTn>
                                        <p:tgtEl>
                                          <p:spTgt spid="143"/>
                                        </p:tgtEl>
                                        <p:attrNameLst>
                                          <p:attrName>style.visibility</p:attrName>
                                        </p:attrNameLst>
                                      </p:cBhvr>
                                      <p:to>
                                        <p:strVal val="visible"/>
                                      </p:to>
                                    </p:set>
                                    <p:animEffect transition="in" filter="blinds(horizontal)">
                                      <p:cBhvr>
                                        <p:cTn id="415" dur="500"/>
                                        <p:tgtEl>
                                          <p:spTgt spid="143"/>
                                        </p:tgtEl>
                                      </p:cBhvr>
                                    </p:animEffect>
                                  </p:childTnLst>
                                </p:cTn>
                              </p:par>
                              <p:par>
                                <p:cTn id="416" presetID="3" presetClass="entr" presetSubtype="10" fill="hold" grpId="0" nodeType="withEffect">
                                  <p:stCondLst>
                                    <p:cond delay="0"/>
                                  </p:stCondLst>
                                  <p:childTnLst>
                                    <p:set>
                                      <p:cBhvr>
                                        <p:cTn id="417" dur="1" fill="hold">
                                          <p:stCondLst>
                                            <p:cond delay="0"/>
                                          </p:stCondLst>
                                        </p:cTn>
                                        <p:tgtEl>
                                          <p:spTgt spid="144"/>
                                        </p:tgtEl>
                                        <p:attrNameLst>
                                          <p:attrName>style.visibility</p:attrName>
                                        </p:attrNameLst>
                                      </p:cBhvr>
                                      <p:to>
                                        <p:strVal val="visible"/>
                                      </p:to>
                                    </p:set>
                                    <p:animEffect transition="in" filter="blinds(horizontal)">
                                      <p:cBhvr>
                                        <p:cTn id="418" dur="500"/>
                                        <p:tgtEl>
                                          <p:spTgt spid="144"/>
                                        </p:tgtEl>
                                      </p:cBhvr>
                                    </p:animEffect>
                                  </p:childTnLst>
                                </p:cTn>
                              </p:par>
                              <p:par>
                                <p:cTn id="419" presetID="3" presetClass="entr" presetSubtype="10" fill="hold" grpId="0" nodeType="withEffect">
                                  <p:stCondLst>
                                    <p:cond delay="0"/>
                                  </p:stCondLst>
                                  <p:childTnLst>
                                    <p:set>
                                      <p:cBhvr>
                                        <p:cTn id="420" dur="1" fill="hold">
                                          <p:stCondLst>
                                            <p:cond delay="0"/>
                                          </p:stCondLst>
                                        </p:cTn>
                                        <p:tgtEl>
                                          <p:spTgt spid="145"/>
                                        </p:tgtEl>
                                        <p:attrNameLst>
                                          <p:attrName>style.visibility</p:attrName>
                                        </p:attrNameLst>
                                      </p:cBhvr>
                                      <p:to>
                                        <p:strVal val="visible"/>
                                      </p:to>
                                    </p:set>
                                    <p:animEffect transition="in" filter="blinds(horizontal)">
                                      <p:cBhvr>
                                        <p:cTn id="421" dur="500"/>
                                        <p:tgtEl>
                                          <p:spTgt spid="145"/>
                                        </p:tgtEl>
                                      </p:cBhvr>
                                    </p:animEffect>
                                  </p:childTnLst>
                                </p:cTn>
                              </p:par>
                              <p:par>
                                <p:cTn id="422" presetID="3" presetClass="entr" presetSubtype="10" fill="hold" grpId="0" nodeType="withEffect">
                                  <p:stCondLst>
                                    <p:cond delay="0"/>
                                  </p:stCondLst>
                                  <p:childTnLst>
                                    <p:set>
                                      <p:cBhvr>
                                        <p:cTn id="423" dur="1" fill="hold">
                                          <p:stCondLst>
                                            <p:cond delay="0"/>
                                          </p:stCondLst>
                                        </p:cTn>
                                        <p:tgtEl>
                                          <p:spTgt spid="146"/>
                                        </p:tgtEl>
                                        <p:attrNameLst>
                                          <p:attrName>style.visibility</p:attrName>
                                        </p:attrNameLst>
                                      </p:cBhvr>
                                      <p:to>
                                        <p:strVal val="visible"/>
                                      </p:to>
                                    </p:set>
                                    <p:animEffect transition="in" filter="blinds(horizontal)">
                                      <p:cBhvr>
                                        <p:cTn id="424" dur="500"/>
                                        <p:tgtEl>
                                          <p:spTgt spid="146"/>
                                        </p:tgtEl>
                                      </p:cBhvr>
                                    </p:animEffect>
                                  </p:childTnLst>
                                </p:cTn>
                              </p:par>
                              <p:par>
                                <p:cTn id="425" presetID="3" presetClass="entr" presetSubtype="10" fill="hold" grpId="0" nodeType="withEffect">
                                  <p:stCondLst>
                                    <p:cond delay="0"/>
                                  </p:stCondLst>
                                  <p:childTnLst>
                                    <p:set>
                                      <p:cBhvr>
                                        <p:cTn id="426" dur="1" fill="hold">
                                          <p:stCondLst>
                                            <p:cond delay="0"/>
                                          </p:stCondLst>
                                        </p:cTn>
                                        <p:tgtEl>
                                          <p:spTgt spid="147"/>
                                        </p:tgtEl>
                                        <p:attrNameLst>
                                          <p:attrName>style.visibility</p:attrName>
                                        </p:attrNameLst>
                                      </p:cBhvr>
                                      <p:to>
                                        <p:strVal val="visible"/>
                                      </p:to>
                                    </p:set>
                                    <p:animEffect transition="in" filter="blinds(horizontal)">
                                      <p:cBhvr>
                                        <p:cTn id="427" dur="500"/>
                                        <p:tgtEl>
                                          <p:spTgt spid="147"/>
                                        </p:tgtEl>
                                      </p:cBhvr>
                                    </p:animEffect>
                                  </p:childTnLst>
                                </p:cTn>
                              </p:par>
                              <p:par>
                                <p:cTn id="428" presetID="3" presetClass="entr" presetSubtype="10" fill="hold" grpId="0" nodeType="withEffect">
                                  <p:stCondLst>
                                    <p:cond delay="0"/>
                                  </p:stCondLst>
                                  <p:childTnLst>
                                    <p:set>
                                      <p:cBhvr>
                                        <p:cTn id="429" dur="1" fill="hold">
                                          <p:stCondLst>
                                            <p:cond delay="0"/>
                                          </p:stCondLst>
                                        </p:cTn>
                                        <p:tgtEl>
                                          <p:spTgt spid="148"/>
                                        </p:tgtEl>
                                        <p:attrNameLst>
                                          <p:attrName>style.visibility</p:attrName>
                                        </p:attrNameLst>
                                      </p:cBhvr>
                                      <p:to>
                                        <p:strVal val="visible"/>
                                      </p:to>
                                    </p:set>
                                    <p:animEffect transition="in" filter="blinds(horizontal)">
                                      <p:cBhvr>
                                        <p:cTn id="430" dur="500"/>
                                        <p:tgtEl>
                                          <p:spTgt spid="148"/>
                                        </p:tgtEl>
                                      </p:cBhvr>
                                    </p:animEffect>
                                  </p:childTnLst>
                                </p:cTn>
                              </p:par>
                              <p:par>
                                <p:cTn id="431" presetID="3" presetClass="entr" presetSubtype="10" fill="hold" grpId="0" nodeType="withEffect">
                                  <p:stCondLst>
                                    <p:cond delay="0"/>
                                  </p:stCondLst>
                                  <p:childTnLst>
                                    <p:set>
                                      <p:cBhvr>
                                        <p:cTn id="432" dur="1" fill="hold">
                                          <p:stCondLst>
                                            <p:cond delay="0"/>
                                          </p:stCondLst>
                                        </p:cTn>
                                        <p:tgtEl>
                                          <p:spTgt spid="149"/>
                                        </p:tgtEl>
                                        <p:attrNameLst>
                                          <p:attrName>style.visibility</p:attrName>
                                        </p:attrNameLst>
                                      </p:cBhvr>
                                      <p:to>
                                        <p:strVal val="visible"/>
                                      </p:to>
                                    </p:set>
                                    <p:animEffect transition="in" filter="blinds(horizontal)">
                                      <p:cBhvr>
                                        <p:cTn id="433" dur="500"/>
                                        <p:tgtEl>
                                          <p:spTgt spid="149"/>
                                        </p:tgtEl>
                                      </p:cBhvr>
                                    </p:animEffect>
                                  </p:childTnLst>
                                </p:cTn>
                              </p:par>
                              <p:par>
                                <p:cTn id="434" presetID="3" presetClass="entr" presetSubtype="10" fill="hold" grpId="0" nodeType="withEffect">
                                  <p:stCondLst>
                                    <p:cond delay="0"/>
                                  </p:stCondLst>
                                  <p:childTnLst>
                                    <p:set>
                                      <p:cBhvr>
                                        <p:cTn id="435" dur="1" fill="hold">
                                          <p:stCondLst>
                                            <p:cond delay="0"/>
                                          </p:stCondLst>
                                        </p:cTn>
                                        <p:tgtEl>
                                          <p:spTgt spid="150"/>
                                        </p:tgtEl>
                                        <p:attrNameLst>
                                          <p:attrName>style.visibility</p:attrName>
                                        </p:attrNameLst>
                                      </p:cBhvr>
                                      <p:to>
                                        <p:strVal val="visible"/>
                                      </p:to>
                                    </p:set>
                                    <p:animEffect transition="in" filter="blinds(horizontal)">
                                      <p:cBhvr>
                                        <p:cTn id="436" dur="500"/>
                                        <p:tgtEl>
                                          <p:spTgt spid="150"/>
                                        </p:tgtEl>
                                      </p:cBhvr>
                                    </p:animEffect>
                                  </p:childTnLst>
                                </p:cTn>
                              </p:par>
                              <p:par>
                                <p:cTn id="437" presetID="3" presetClass="entr" presetSubtype="10" fill="hold" grpId="0" nodeType="withEffect">
                                  <p:stCondLst>
                                    <p:cond delay="0"/>
                                  </p:stCondLst>
                                  <p:childTnLst>
                                    <p:set>
                                      <p:cBhvr>
                                        <p:cTn id="438" dur="1" fill="hold">
                                          <p:stCondLst>
                                            <p:cond delay="0"/>
                                          </p:stCondLst>
                                        </p:cTn>
                                        <p:tgtEl>
                                          <p:spTgt spid="151"/>
                                        </p:tgtEl>
                                        <p:attrNameLst>
                                          <p:attrName>style.visibility</p:attrName>
                                        </p:attrNameLst>
                                      </p:cBhvr>
                                      <p:to>
                                        <p:strVal val="visible"/>
                                      </p:to>
                                    </p:set>
                                    <p:animEffect transition="in" filter="blinds(horizontal)">
                                      <p:cBhvr>
                                        <p:cTn id="439" dur="500"/>
                                        <p:tgtEl>
                                          <p:spTgt spid="151"/>
                                        </p:tgtEl>
                                      </p:cBhvr>
                                    </p:animEffect>
                                  </p:childTnLst>
                                </p:cTn>
                              </p:par>
                              <p:par>
                                <p:cTn id="440" presetID="3" presetClass="entr" presetSubtype="10" fill="hold" grpId="0" nodeType="withEffect">
                                  <p:stCondLst>
                                    <p:cond delay="0"/>
                                  </p:stCondLst>
                                  <p:childTnLst>
                                    <p:set>
                                      <p:cBhvr>
                                        <p:cTn id="441" dur="1" fill="hold">
                                          <p:stCondLst>
                                            <p:cond delay="0"/>
                                          </p:stCondLst>
                                        </p:cTn>
                                        <p:tgtEl>
                                          <p:spTgt spid="152"/>
                                        </p:tgtEl>
                                        <p:attrNameLst>
                                          <p:attrName>style.visibility</p:attrName>
                                        </p:attrNameLst>
                                      </p:cBhvr>
                                      <p:to>
                                        <p:strVal val="visible"/>
                                      </p:to>
                                    </p:set>
                                    <p:animEffect transition="in" filter="blinds(horizontal)">
                                      <p:cBhvr>
                                        <p:cTn id="442" dur="500"/>
                                        <p:tgtEl>
                                          <p:spTgt spid="152"/>
                                        </p:tgtEl>
                                      </p:cBhvr>
                                    </p:animEffect>
                                  </p:childTnLst>
                                </p:cTn>
                              </p:par>
                              <p:par>
                                <p:cTn id="443" presetID="3" presetClass="entr" presetSubtype="10" fill="hold" grpId="0" nodeType="withEffect">
                                  <p:stCondLst>
                                    <p:cond delay="0"/>
                                  </p:stCondLst>
                                  <p:childTnLst>
                                    <p:set>
                                      <p:cBhvr>
                                        <p:cTn id="444" dur="1" fill="hold">
                                          <p:stCondLst>
                                            <p:cond delay="0"/>
                                          </p:stCondLst>
                                        </p:cTn>
                                        <p:tgtEl>
                                          <p:spTgt spid="153"/>
                                        </p:tgtEl>
                                        <p:attrNameLst>
                                          <p:attrName>style.visibility</p:attrName>
                                        </p:attrNameLst>
                                      </p:cBhvr>
                                      <p:to>
                                        <p:strVal val="visible"/>
                                      </p:to>
                                    </p:set>
                                    <p:animEffect transition="in" filter="blinds(horizontal)">
                                      <p:cBhvr>
                                        <p:cTn id="445" dur="500"/>
                                        <p:tgtEl>
                                          <p:spTgt spid="153"/>
                                        </p:tgtEl>
                                      </p:cBhvr>
                                    </p:animEffect>
                                  </p:childTnLst>
                                </p:cTn>
                              </p:par>
                              <p:par>
                                <p:cTn id="446" presetID="3" presetClass="entr" presetSubtype="10" fill="hold" grpId="0" nodeType="withEffect">
                                  <p:stCondLst>
                                    <p:cond delay="0"/>
                                  </p:stCondLst>
                                  <p:childTnLst>
                                    <p:set>
                                      <p:cBhvr>
                                        <p:cTn id="447" dur="1" fill="hold">
                                          <p:stCondLst>
                                            <p:cond delay="0"/>
                                          </p:stCondLst>
                                        </p:cTn>
                                        <p:tgtEl>
                                          <p:spTgt spid="154"/>
                                        </p:tgtEl>
                                        <p:attrNameLst>
                                          <p:attrName>style.visibility</p:attrName>
                                        </p:attrNameLst>
                                      </p:cBhvr>
                                      <p:to>
                                        <p:strVal val="visible"/>
                                      </p:to>
                                    </p:set>
                                    <p:animEffect transition="in" filter="blinds(horizontal)">
                                      <p:cBhvr>
                                        <p:cTn id="448" dur="500"/>
                                        <p:tgtEl>
                                          <p:spTgt spid="154"/>
                                        </p:tgtEl>
                                      </p:cBhvr>
                                    </p:animEffect>
                                  </p:childTnLst>
                                </p:cTn>
                              </p:par>
                              <p:par>
                                <p:cTn id="449" presetID="3" presetClass="entr" presetSubtype="10" fill="hold" grpId="0" nodeType="withEffect">
                                  <p:stCondLst>
                                    <p:cond delay="0"/>
                                  </p:stCondLst>
                                  <p:childTnLst>
                                    <p:set>
                                      <p:cBhvr>
                                        <p:cTn id="450" dur="1" fill="hold">
                                          <p:stCondLst>
                                            <p:cond delay="0"/>
                                          </p:stCondLst>
                                        </p:cTn>
                                        <p:tgtEl>
                                          <p:spTgt spid="155"/>
                                        </p:tgtEl>
                                        <p:attrNameLst>
                                          <p:attrName>style.visibility</p:attrName>
                                        </p:attrNameLst>
                                      </p:cBhvr>
                                      <p:to>
                                        <p:strVal val="visible"/>
                                      </p:to>
                                    </p:set>
                                    <p:animEffect transition="in" filter="blinds(horizontal)">
                                      <p:cBhvr>
                                        <p:cTn id="451" dur="500"/>
                                        <p:tgtEl>
                                          <p:spTgt spid="155"/>
                                        </p:tgtEl>
                                      </p:cBhvr>
                                    </p:animEffect>
                                  </p:childTnLst>
                                </p:cTn>
                              </p:par>
                              <p:par>
                                <p:cTn id="452" presetID="3" presetClass="entr" presetSubtype="10" fill="hold" grpId="0" nodeType="withEffect">
                                  <p:stCondLst>
                                    <p:cond delay="0"/>
                                  </p:stCondLst>
                                  <p:childTnLst>
                                    <p:set>
                                      <p:cBhvr>
                                        <p:cTn id="453" dur="1" fill="hold">
                                          <p:stCondLst>
                                            <p:cond delay="0"/>
                                          </p:stCondLst>
                                        </p:cTn>
                                        <p:tgtEl>
                                          <p:spTgt spid="156"/>
                                        </p:tgtEl>
                                        <p:attrNameLst>
                                          <p:attrName>style.visibility</p:attrName>
                                        </p:attrNameLst>
                                      </p:cBhvr>
                                      <p:to>
                                        <p:strVal val="visible"/>
                                      </p:to>
                                    </p:set>
                                    <p:animEffect transition="in" filter="blinds(horizontal)">
                                      <p:cBhvr>
                                        <p:cTn id="454" dur="500"/>
                                        <p:tgtEl>
                                          <p:spTgt spid="156"/>
                                        </p:tgtEl>
                                      </p:cBhvr>
                                    </p:animEffect>
                                  </p:childTnLst>
                                </p:cTn>
                              </p:par>
                              <p:par>
                                <p:cTn id="455" presetID="3" presetClass="entr" presetSubtype="10" fill="hold" grpId="0" nodeType="withEffect">
                                  <p:stCondLst>
                                    <p:cond delay="0"/>
                                  </p:stCondLst>
                                  <p:childTnLst>
                                    <p:set>
                                      <p:cBhvr>
                                        <p:cTn id="456" dur="1" fill="hold">
                                          <p:stCondLst>
                                            <p:cond delay="0"/>
                                          </p:stCondLst>
                                        </p:cTn>
                                        <p:tgtEl>
                                          <p:spTgt spid="157"/>
                                        </p:tgtEl>
                                        <p:attrNameLst>
                                          <p:attrName>style.visibility</p:attrName>
                                        </p:attrNameLst>
                                      </p:cBhvr>
                                      <p:to>
                                        <p:strVal val="visible"/>
                                      </p:to>
                                    </p:set>
                                    <p:animEffect transition="in" filter="blinds(horizontal)">
                                      <p:cBhvr>
                                        <p:cTn id="457" dur="500"/>
                                        <p:tgtEl>
                                          <p:spTgt spid="157"/>
                                        </p:tgtEl>
                                      </p:cBhvr>
                                    </p:animEffect>
                                  </p:childTnLst>
                                </p:cTn>
                              </p:par>
                              <p:par>
                                <p:cTn id="458" presetID="3" presetClass="entr" presetSubtype="10" fill="hold" grpId="0" nodeType="withEffect">
                                  <p:stCondLst>
                                    <p:cond delay="0"/>
                                  </p:stCondLst>
                                  <p:childTnLst>
                                    <p:set>
                                      <p:cBhvr>
                                        <p:cTn id="459" dur="1" fill="hold">
                                          <p:stCondLst>
                                            <p:cond delay="0"/>
                                          </p:stCondLst>
                                        </p:cTn>
                                        <p:tgtEl>
                                          <p:spTgt spid="158"/>
                                        </p:tgtEl>
                                        <p:attrNameLst>
                                          <p:attrName>style.visibility</p:attrName>
                                        </p:attrNameLst>
                                      </p:cBhvr>
                                      <p:to>
                                        <p:strVal val="visible"/>
                                      </p:to>
                                    </p:set>
                                    <p:animEffect transition="in" filter="blinds(horizontal)">
                                      <p:cBhvr>
                                        <p:cTn id="460" dur="500"/>
                                        <p:tgtEl>
                                          <p:spTgt spid="158"/>
                                        </p:tgtEl>
                                      </p:cBhvr>
                                    </p:animEffect>
                                  </p:childTnLst>
                                </p:cTn>
                              </p:par>
                              <p:par>
                                <p:cTn id="461" presetID="3" presetClass="entr" presetSubtype="10" fill="hold" grpId="0" nodeType="withEffect">
                                  <p:stCondLst>
                                    <p:cond delay="0"/>
                                  </p:stCondLst>
                                  <p:childTnLst>
                                    <p:set>
                                      <p:cBhvr>
                                        <p:cTn id="462" dur="1" fill="hold">
                                          <p:stCondLst>
                                            <p:cond delay="0"/>
                                          </p:stCondLst>
                                        </p:cTn>
                                        <p:tgtEl>
                                          <p:spTgt spid="159"/>
                                        </p:tgtEl>
                                        <p:attrNameLst>
                                          <p:attrName>style.visibility</p:attrName>
                                        </p:attrNameLst>
                                      </p:cBhvr>
                                      <p:to>
                                        <p:strVal val="visible"/>
                                      </p:to>
                                    </p:set>
                                    <p:animEffect transition="in" filter="blinds(horizontal)">
                                      <p:cBhvr>
                                        <p:cTn id="463" dur="500"/>
                                        <p:tgtEl>
                                          <p:spTgt spid="159"/>
                                        </p:tgtEl>
                                      </p:cBhvr>
                                    </p:animEffect>
                                  </p:childTnLst>
                                </p:cTn>
                              </p:par>
                              <p:par>
                                <p:cTn id="464" presetID="3" presetClass="entr" presetSubtype="10" fill="hold" grpId="0" nodeType="withEffect">
                                  <p:stCondLst>
                                    <p:cond delay="0"/>
                                  </p:stCondLst>
                                  <p:childTnLst>
                                    <p:set>
                                      <p:cBhvr>
                                        <p:cTn id="465" dur="1" fill="hold">
                                          <p:stCondLst>
                                            <p:cond delay="0"/>
                                          </p:stCondLst>
                                        </p:cTn>
                                        <p:tgtEl>
                                          <p:spTgt spid="160"/>
                                        </p:tgtEl>
                                        <p:attrNameLst>
                                          <p:attrName>style.visibility</p:attrName>
                                        </p:attrNameLst>
                                      </p:cBhvr>
                                      <p:to>
                                        <p:strVal val="visible"/>
                                      </p:to>
                                    </p:set>
                                    <p:animEffect transition="in" filter="blinds(horizontal)">
                                      <p:cBhvr>
                                        <p:cTn id="466" dur="500"/>
                                        <p:tgtEl>
                                          <p:spTgt spid="160"/>
                                        </p:tgtEl>
                                      </p:cBhvr>
                                    </p:animEffect>
                                  </p:childTnLst>
                                </p:cTn>
                              </p:par>
                              <p:par>
                                <p:cTn id="467" presetID="3" presetClass="entr" presetSubtype="10" fill="hold" grpId="0" nodeType="withEffect">
                                  <p:stCondLst>
                                    <p:cond delay="0"/>
                                  </p:stCondLst>
                                  <p:childTnLst>
                                    <p:set>
                                      <p:cBhvr>
                                        <p:cTn id="468" dur="1" fill="hold">
                                          <p:stCondLst>
                                            <p:cond delay="0"/>
                                          </p:stCondLst>
                                        </p:cTn>
                                        <p:tgtEl>
                                          <p:spTgt spid="161"/>
                                        </p:tgtEl>
                                        <p:attrNameLst>
                                          <p:attrName>style.visibility</p:attrName>
                                        </p:attrNameLst>
                                      </p:cBhvr>
                                      <p:to>
                                        <p:strVal val="visible"/>
                                      </p:to>
                                    </p:set>
                                    <p:animEffect transition="in" filter="blinds(horizontal)">
                                      <p:cBhvr>
                                        <p:cTn id="469" dur="500"/>
                                        <p:tgtEl>
                                          <p:spTgt spid="161"/>
                                        </p:tgtEl>
                                      </p:cBhvr>
                                    </p:animEffect>
                                  </p:childTnLst>
                                </p:cTn>
                              </p:par>
                              <p:par>
                                <p:cTn id="470" presetID="3" presetClass="entr" presetSubtype="10" fill="hold" grpId="0" nodeType="withEffect">
                                  <p:stCondLst>
                                    <p:cond delay="0"/>
                                  </p:stCondLst>
                                  <p:childTnLst>
                                    <p:set>
                                      <p:cBhvr>
                                        <p:cTn id="471" dur="1" fill="hold">
                                          <p:stCondLst>
                                            <p:cond delay="0"/>
                                          </p:stCondLst>
                                        </p:cTn>
                                        <p:tgtEl>
                                          <p:spTgt spid="162"/>
                                        </p:tgtEl>
                                        <p:attrNameLst>
                                          <p:attrName>style.visibility</p:attrName>
                                        </p:attrNameLst>
                                      </p:cBhvr>
                                      <p:to>
                                        <p:strVal val="visible"/>
                                      </p:to>
                                    </p:set>
                                    <p:animEffect transition="in" filter="blinds(horizontal)">
                                      <p:cBhvr>
                                        <p:cTn id="472" dur="500"/>
                                        <p:tgtEl>
                                          <p:spTgt spid="162"/>
                                        </p:tgtEl>
                                      </p:cBhvr>
                                    </p:animEffect>
                                  </p:childTnLst>
                                </p:cTn>
                              </p:par>
                              <p:par>
                                <p:cTn id="473" presetID="3" presetClass="entr" presetSubtype="10" fill="hold" grpId="0" nodeType="withEffect">
                                  <p:stCondLst>
                                    <p:cond delay="0"/>
                                  </p:stCondLst>
                                  <p:childTnLst>
                                    <p:set>
                                      <p:cBhvr>
                                        <p:cTn id="474" dur="1" fill="hold">
                                          <p:stCondLst>
                                            <p:cond delay="0"/>
                                          </p:stCondLst>
                                        </p:cTn>
                                        <p:tgtEl>
                                          <p:spTgt spid="163"/>
                                        </p:tgtEl>
                                        <p:attrNameLst>
                                          <p:attrName>style.visibility</p:attrName>
                                        </p:attrNameLst>
                                      </p:cBhvr>
                                      <p:to>
                                        <p:strVal val="visible"/>
                                      </p:to>
                                    </p:set>
                                    <p:animEffect transition="in" filter="blinds(horizontal)">
                                      <p:cBhvr>
                                        <p:cTn id="475" dur="500"/>
                                        <p:tgtEl>
                                          <p:spTgt spid="163"/>
                                        </p:tgtEl>
                                      </p:cBhvr>
                                    </p:animEffect>
                                  </p:childTnLst>
                                </p:cTn>
                              </p:par>
                              <p:par>
                                <p:cTn id="476" presetID="3" presetClass="entr" presetSubtype="10" fill="hold" grpId="0" nodeType="withEffect">
                                  <p:stCondLst>
                                    <p:cond delay="0"/>
                                  </p:stCondLst>
                                  <p:childTnLst>
                                    <p:set>
                                      <p:cBhvr>
                                        <p:cTn id="477" dur="1" fill="hold">
                                          <p:stCondLst>
                                            <p:cond delay="0"/>
                                          </p:stCondLst>
                                        </p:cTn>
                                        <p:tgtEl>
                                          <p:spTgt spid="164"/>
                                        </p:tgtEl>
                                        <p:attrNameLst>
                                          <p:attrName>style.visibility</p:attrName>
                                        </p:attrNameLst>
                                      </p:cBhvr>
                                      <p:to>
                                        <p:strVal val="visible"/>
                                      </p:to>
                                    </p:set>
                                    <p:animEffect transition="in" filter="blinds(horizontal)">
                                      <p:cBhvr>
                                        <p:cTn id="478" dur="500"/>
                                        <p:tgtEl>
                                          <p:spTgt spid="164"/>
                                        </p:tgtEl>
                                      </p:cBhvr>
                                    </p:animEffect>
                                  </p:childTnLst>
                                </p:cTn>
                              </p:par>
                              <p:par>
                                <p:cTn id="479" presetID="3" presetClass="entr" presetSubtype="10" fill="hold" grpId="0" nodeType="withEffect">
                                  <p:stCondLst>
                                    <p:cond delay="0"/>
                                  </p:stCondLst>
                                  <p:childTnLst>
                                    <p:set>
                                      <p:cBhvr>
                                        <p:cTn id="480" dur="1" fill="hold">
                                          <p:stCondLst>
                                            <p:cond delay="0"/>
                                          </p:stCondLst>
                                        </p:cTn>
                                        <p:tgtEl>
                                          <p:spTgt spid="165"/>
                                        </p:tgtEl>
                                        <p:attrNameLst>
                                          <p:attrName>style.visibility</p:attrName>
                                        </p:attrNameLst>
                                      </p:cBhvr>
                                      <p:to>
                                        <p:strVal val="visible"/>
                                      </p:to>
                                    </p:set>
                                    <p:animEffect transition="in" filter="blinds(horizontal)">
                                      <p:cBhvr>
                                        <p:cTn id="481" dur="500"/>
                                        <p:tgtEl>
                                          <p:spTgt spid="165"/>
                                        </p:tgtEl>
                                      </p:cBhvr>
                                    </p:animEffect>
                                  </p:childTnLst>
                                </p:cTn>
                              </p:par>
                              <p:par>
                                <p:cTn id="482" presetID="3" presetClass="entr" presetSubtype="10" fill="hold" grpId="0" nodeType="withEffect">
                                  <p:stCondLst>
                                    <p:cond delay="0"/>
                                  </p:stCondLst>
                                  <p:childTnLst>
                                    <p:set>
                                      <p:cBhvr>
                                        <p:cTn id="483" dur="1" fill="hold">
                                          <p:stCondLst>
                                            <p:cond delay="0"/>
                                          </p:stCondLst>
                                        </p:cTn>
                                        <p:tgtEl>
                                          <p:spTgt spid="166"/>
                                        </p:tgtEl>
                                        <p:attrNameLst>
                                          <p:attrName>style.visibility</p:attrName>
                                        </p:attrNameLst>
                                      </p:cBhvr>
                                      <p:to>
                                        <p:strVal val="visible"/>
                                      </p:to>
                                    </p:set>
                                    <p:animEffect transition="in" filter="blinds(horizontal)">
                                      <p:cBhvr>
                                        <p:cTn id="484" dur="500"/>
                                        <p:tgtEl>
                                          <p:spTgt spid="166"/>
                                        </p:tgtEl>
                                      </p:cBhvr>
                                    </p:animEffect>
                                  </p:childTnLst>
                                </p:cTn>
                              </p:par>
                              <p:par>
                                <p:cTn id="485" presetID="3" presetClass="entr" presetSubtype="10" fill="hold" grpId="0" nodeType="withEffect">
                                  <p:stCondLst>
                                    <p:cond delay="0"/>
                                  </p:stCondLst>
                                  <p:childTnLst>
                                    <p:set>
                                      <p:cBhvr>
                                        <p:cTn id="486" dur="1" fill="hold">
                                          <p:stCondLst>
                                            <p:cond delay="0"/>
                                          </p:stCondLst>
                                        </p:cTn>
                                        <p:tgtEl>
                                          <p:spTgt spid="167"/>
                                        </p:tgtEl>
                                        <p:attrNameLst>
                                          <p:attrName>style.visibility</p:attrName>
                                        </p:attrNameLst>
                                      </p:cBhvr>
                                      <p:to>
                                        <p:strVal val="visible"/>
                                      </p:to>
                                    </p:set>
                                    <p:animEffect transition="in" filter="blinds(horizontal)">
                                      <p:cBhvr>
                                        <p:cTn id="487" dur="500"/>
                                        <p:tgtEl>
                                          <p:spTgt spid="167"/>
                                        </p:tgtEl>
                                      </p:cBhvr>
                                    </p:animEffect>
                                  </p:childTnLst>
                                </p:cTn>
                              </p:par>
                              <p:par>
                                <p:cTn id="488" presetID="3" presetClass="entr" presetSubtype="10" fill="hold" grpId="0" nodeType="withEffect">
                                  <p:stCondLst>
                                    <p:cond delay="0"/>
                                  </p:stCondLst>
                                  <p:childTnLst>
                                    <p:set>
                                      <p:cBhvr>
                                        <p:cTn id="489" dur="1" fill="hold">
                                          <p:stCondLst>
                                            <p:cond delay="0"/>
                                          </p:stCondLst>
                                        </p:cTn>
                                        <p:tgtEl>
                                          <p:spTgt spid="168"/>
                                        </p:tgtEl>
                                        <p:attrNameLst>
                                          <p:attrName>style.visibility</p:attrName>
                                        </p:attrNameLst>
                                      </p:cBhvr>
                                      <p:to>
                                        <p:strVal val="visible"/>
                                      </p:to>
                                    </p:set>
                                    <p:animEffect transition="in" filter="blinds(horizontal)">
                                      <p:cBhvr>
                                        <p:cTn id="490" dur="500"/>
                                        <p:tgtEl>
                                          <p:spTgt spid="168"/>
                                        </p:tgtEl>
                                      </p:cBhvr>
                                    </p:animEffect>
                                  </p:childTnLst>
                                </p:cTn>
                              </p:par>
                              <p:par>
                                <p:cTn id="491" presetID="3" presetClass="entr" presetSubtype="10" fill="hold" grpId="0" nodeType="withEffect">
                                  <p:stCondLst>
                                    <p:cond delay="0"/>
                                  </p:stCondLst>
                                  <p:childTnLst>
                                    <p:set>
                                      <p:cBhvr>
                                        <p:cTn id="492" dur="1" fill="hold">
                                          <p:stCondLst>
                                            <p:cond delay="0"/>
                                          </p:stCondLst>
                                        </p:cTn>
                                        <p:tgtEl>
                                          <p:spTgt spid="169"/>
                                        </p:tgtEl>
                                        <p:attrNameLst>
                                          <p:attrName>style.visibility</p:attrName>
                                        </p:attrNameLst>
                                      </p:cBhvr>
                                      <p:to>
                                        <p:strVal val="visible"/>
                                      </p:to>
                                    </p:set>
                                    <p:animEffect transition="in" filter="blinds(horizontal)">
                                      <p:cBhvr>
                                        <p:cTn id="493" dur="500"/>
                                        <p:tgtEl>
                                          <p:spTgt spid="169"/>
                                        </p:tgtEl>
                                      </p:cBhvr>
                                    </p:animEffect>
                                  </p:childTnLst>
                                </p:cTn>
                              </p:par>
                              <p:par>
                                <p:cTn id="494" presetID="3" presetClass="entr" presetSubtype="10" fill="hold" grpId="0" nodeType="withEffect">
                                  <p:stCondLst>
                                    <p:cond delay="0"/>
                                  </p:stCondLst>
                                  <p:childTnLst>
                                    <p:set>
                                      <p:cBhvr>
                                        <p:cTn id="495" dur="1" fill="hold">
                                          <p:stCondLst>
                                            <p:cond delay="0"/>
                                          </p:stCondLst>
                                        </p:cTn>
                                        <p:tgtEl>
                                          <p:spTgt spid="170"/>
                                        </p:tgtEl>
                                        <p:attrNameLst>
                                          <p:attrName>style.visibility</p:attrName>
                                        </p:attrNameLst>
                                      </p:cBhvr>
                                      <p:to>
                                        <p:strVal val="visible"/>
                                      </p:to>
                                    </p:set>
                                    <p:animEffect transition="in" filter="blinds(horizontal)">
                                      <p:cBhvr>
                                        <p:cTn id="496" dur="500"/>
                                        <p:tgtEl>
                                          <p:spTgt spid="170"/>
                                        </p:tgtEl>
                                      </p:cBhvr>
                                    </p:animEffect>
                                  </p:childTnLst>
                                </p:cTn>
                              </p:par>
                              <p:par>
                                <p:cTn id="497" presetID="3" presetClass="entr" presetSubtype="10" fill="hold" grpId="0" nodeType="withEffect">
                                  <p:stCondLst>
                                    <p:cond delay="0"/>
                                  </p:stCondLst>
                                  <p:childTnLst>
                                    <p:set>
                                      <p:cBhvr>
                                        <p:cTn id="498" dur="1" fill="hold">
                                          <p:stCondLst>
                                            <p:cond delay="0"/>
                                          </p:stCondLst>
                                        </p:cTn>
                                        <p:tgtEl>
                                          <p:spTgt spid="171"/>
                                        </p:tgtEl>
                                        <p:attrNameLst>
                                          <p:attrName>style.visibility</p:attrName>
                                        </p:attrNameLst>
                                      </p:cBhvr>
                                      <p:to>
                                        <p:strVal val="visible"/>
                                      </p:to>
                                    </p:set>
                                    <p:animEffect transition="in" filter="blinds(horizontal)">
                                      <p:cBhvr>
                                        <p:cTn id="499" dur="500"/>
                                        <p:tgtEl>
                                          <p:spTgt spid="171"/>
                                        </p:tgtEl>
                                      </p:cBhvr>
                                    </p:animEffect>
                                  </p:childTnLst>
                                </p:cTn>
                              </p:par>
                              <p:par>
                                <p:cTn id="500" presetID="3" presetClass="entr" presetSubtype="10" fill="hold" grpId="0" nodeType="withEffect">
                                  <p:stCondLst>
                                    <p:cond delay="0"/>
                                  </p:stCondLst>
                                  <p:childTnLst>
                                    <p:set>
                                      <p:cBhvr>
                                        <p:cTn id="501" dur="1" fill="hold">
                                          <p:stCondLst>
                                            <p:cond delay="0"/>
                                          </p:stCondLst>
                                        </p:cTn>
                                        <p:tgtEl>
                                          <p:spTgt spid="172"/>
                                        </p:tgtEl>
                                        <p:attrNameLst>
                                          <p:attrName>style.visibility</p:attrName>
                                        </p:attrNameLst>
                                      </p:cBhvr>
                                      <p:to>
                                        <p:strVal val="visible"/>
                                      </p:to>
                                    </p:set>
                                    <p:animEffect transition="in" filter="blinds(horizontal)">
                                      <p:cBhvr>
                                        <p:cTn id="502" dur="500"/>
                                        <p:tgtEl>
                                          <p:spTgt spid="172"/>
                                        </p:tgtEl>
                                      </p:cBhvr>
                                    </p:animEffect>
                                  </p:childTnLst>
                                </p:cTn>
                              </p:par>
                              <p:par>
                                <p:cTn id="503" presetID="3" presetClass="entr" presetSubtype="10" fill="hold" grpId="0" nodeType="withEffect">
                                  <p:stCondLst>
                                    <p:cond delay="0"/>
                                  </p:stCondLst>
                                  <p:childTnLst>
                                    <p:set>
                                      <p:cBhvr>
                                        <p:cTn id="504" dur="1" fill="hold">
                                          <p:stCondLst>
                                            <p:cond delay="0"/>
                                          </p:stCondLst>
                                        </p:cTn>
                                        <p:tgtEl>
                                          <p:spTgt spid="173"/>
                                        </p:tgtEl>
                                        <p:attrNameLst>
                                          <p:attrName>style.visibility</p:attrName>
                                        </p:attrNameLst>
                                      </p:cBhvr>
                                      <p:to>
                                        <p:strVal val="visible"/>
                                      </p:to>
                                    </p:set>
                                    <p:animEffect transition="in" filter="blinds(horizontal)">
                                      <p:cBhvr>
                                        <p:cTn id="505" dur="500"/>
                                        <p:tgtEl>
                                          <p:spTgt spid="173"/>
                                        </p:tgtEl>
                                      </p:cBhvr>
                                    </p:animEffect>
                                  </p:childTnLst>
                                </p:cTn>
                              </p:par>
                              <p:par>
                                <p:cTn id="506" presetID="3" presetClass="entr" presetSubtype="10" fill="hold" grpId="0" nodeType="withEffect">
                                  <p:stCondLst>
                                    <p:cond delay="0"/>
                                  </p:stCondLst>
                                  <p:childTnLst>
                                    <p:set>
                                      <p:cBhvr>
                                        <p:cTn id="507" dur="1" fill="hold">
                                          <p:stCondLst>
                                            <p:cond delay="0"/>
                                          </p:stCondLst>
                                        </p:cTn>
                                        <p:tgtEl>
                                          <p:spTgt spid="174"/>
                                        </p:tgtEl>
                                        <p:attrNameLst>
                                          <p:attrName>style.visibility</p:attrName>
                                        </p:attrNameLst>
                                      </p:cBhvr>
                                      <p:to>
                                        <p:strVal val="visible"/>
                                      </p:to>
                                    </p:set>
                                    <p:animEffect transition="in" filter="blinds(horizontal)">
                                      <p:cBhvr>
                                        <p:cTn id="508" dur="500"/>
                                        <p:tgtEl>
                                          <p:spTgt spid="174"/>
                                        </p:tgtEl>
                                      </p:cBhvr>
                                    </p:animEffect>
                                  </p:childTnLst>
                                </p:cTn>
                              </p:par>
                              <p:par>
                                <p:cTn id="509" presetID="3" presetClass="entr" presetSubtype="10" fill="hold" grpId="0" nodeType="withEffect">
                                  <p:stCondLst>
                                    <p:cond delay="0"/>
                                  </p:stCondLst>
                                  <p:childTnLst>
                                    <p:set>
                                      <p:cBhvr>
                                        <p:cTn id="510" dur="1" fill="hold">
                                          <p:stCondLst>
                                            <p:cond delay="0"/>
                                          </p:stCondLst>
                                        </p:cTn>
                                        <p:tgtEl>
                                          <p:spTgt spid="175"/>
                                        </p:tgtEl>
                                        <p:attrNameLst>
                                          <p:attrName>style.visibility</p:attrName>
                                        </p:attrNameLst>
                                      </p:cBhvr>
                                      <p:to>
                                        <p:strVal val="visible"/>
                                      </p:to>
                                    </p:set>
                                    <p:animEffect transition="in" filter="blinds(horizontal)">
                                      <p:cBhvr>
                                        <p:cTn id="511" dur="500"/>
                                        <p:tgtEl>
                                          <p:spTgt spid="175"/>
                                        </p:tgtEl>
                                      </p:cBhvr>
                                    </p:animEffect>
                                  </p:childTnLst>
                                </p:cTn>
                              </p:par>
                              <p:par>
                                <p:cTn id="512" presetID="3" presetClass="entr" presetSubtype="10" fill="hold" grpId="0" nodeType="withEffect">
                                  <p:stCondLst>
                                    <p:cond delay="0"/>
                                  </p:stCondLst>
                                  <p:childTnLst>
                                    <p:set>
                                      <p:cBhvr>
                                        <p:cTn id="513" dur="1" fill="hold">
                                          <p:stCondLst>
                                            <p:cond delay="0"/>
                                          </p:stCondLst>
                                        </p:cTn>
                                        <p:tgtEl>
                                          <p:spTgt spid="176"/>
                                        </p:tgtEl>
                                        <p:attrNameLst>
                                          <p:attrName>style.visibility</p:attrName>
                                        </p:attrNameLst>
                                      </p:cBhvr>
                                      <p:to>
                                        <p:strVal val="visible"/>
                                      </p:to>
                                    </p:set>
                                    <p:animEffect transition="in" filter="blinds(horizontal)">
                                      <p:cBhvr>
                                        <p:cTn id="514" dur="500"/>
                                        <p:tgtEl>
                                          <p:spTgt spid="176"/>
                                        </p:tgtEl>
                                      </p:cBhvr>
                                    </p:animEffect>
                                  </p:childTnLst>
                                </p:cTn>
                              </p:par>
                              <p:par>
                                <p:cTn id="515" presetID="3" presetClass="entr" presetSubtype="10" fill="hold" grpId="0" nodeType="withEffect">
                                  <p:stCondLst>
                                    <p:cond delay="0"/>
                                  </p:stCondLst>
                                  <p:childTnLst>
                                    <p:set>
                                      <p:cBhvr>
                                        <p:cTn id="516" dur="1" fill="hold">
                                          <p:stCondLst>
                                            <p:cond delay="0"/>
                                          </p:stCondLst>
                                        </p:cTn>
                                        <p:tgtEl>
                                          <p:spTgt spid="177"/>
                                        </p:tgtEl>
                                        <p:attrNameLst>
                                          <p:attrName>style.visibility</p:attrName>
                                        </p:attrNameLst>
                                      </p:cBhvr>
                                      <p:to>
                                        <p:strVal val="visible"/>
                                      </p:to>
                                    </p:set>
                                    <p:animEffect transition="in" filter="blinds(horizontal)">
                                      <p:cBhvr>
                                        <p:cTn id="517" dur="500"/>
                                        <p:tgtEl>
                                          <p:spTgt spid="177"/>
                                        </p:tgtEl>
                                      </p:cBhvr>
                                    </p:animEffect>
                                  </p:childTnLst>
                                </p:cTn>
                              </p:par>
                              <p:par>
                                <p:cTn id="518" presetID="3" presetClass="entr" presetSubtype="10" fill="hold" grpId="0" nodeType="withEffect">
                                  <p:stCondLst>
                                    <p:cond delay="0"/>
                                  </p:stCondLst>
                                  <p:childTnLst>
                                    <p:set>
                                      <p:cBhvr>
                                        <p:cTn id="519" dur="1" fill="hold">
                                          <p:stCondLst>
                                            <p:cond delay="0"/>
                                          </p:stCondLst>
                                        </p:cTn>
                                        <p:tgtEl>
                                          <p:spTgt spid="178"/>
                                        </p:tgtEl>
                                        <p:attrNameLst>
                                          <p:attrName>style.visibility</p:attrName>
                                        </p:attrNameLst>
                                      </p:cBhvr>
                                      <p:to>
                                        <p:strVal val="visible"/>
                                      </p:to>
                                    </p:set>
                                    <p:animEffect transition="in" filter="blinds(horizontal)">
                                      <p:cBhvr>
                                        <p:cTn id="520" dur="500"/>
                                        <p:tgtEl>
                                          <p:spTgt spid="178"/>
                                        </p:tgtEl>
                                      </p:cBhvr>
                                    </p:animEffect>
                                  </p:childTnLst>
                                </p:cTn>
                              </p:par>
                              <p:par>
                                <p:cTn id="521" presetID="3" presetClass="entr" presetSubtype="10" fill="hold" grpId="0" nodeType="withEffect">
                                  <p:stCondLst>
                                    <p:cond delay="0"/>
                                  </p:stCondLst>
                                  <p:childTnLst>
                                    <p:set>
                                      <p:cBhvr>
                                        <p:cTn id="522" dur="1" fill="hold">
                                          <p:stCondLst>
                                            <p:cond delay="0"/>
                                          </p:stCondLst>
                                        </p:cTn>
                                        <p:tgtEl>
                                          <p:spTgt spid="179"/>
                                        </p:tgtEl>
                                        <p:attrNameLst>
                                          <p:attrName>style.visibility</p:attrName>
                                        </p:attrNameLst>
                                      </p:cBhvr>
                                      <p:to>
                                        <p:strVal val="visible"/>
                                      </p:to>
                                    </p:set>
                                    <p:animEffect transition="in" filter="blinds(horizontal)">
                                      <p:cBhvr>
                                        <p:cTn id="523" dur="500"/>
                                        <p:tgtEl>
                                          <p:spTgt spid="179"/>
                                        </p:tgtEl>
                                      </p:cBhvr>
                                    </p:animEffect>
                                  </p:childTnLst>
                                </p:cTn>
                              </p:par>
                              <p:par>
                                <p:cTn id="524" presetID="3" presetClass="entr" presetSubtype="10" fill="hold" grpId="0" nodeType="withEffect">
                                  <p:stCondLst>
                                    <p:cond delay="0"/>
                                  </p:stCondLst>
                                  <p:childTnLst>
                                    <p:set>
                                      <p:cBhvr>
                                        <p:cTn id="525" dur="1" fill="hold">
                                          <p:stCondLst>
                                            <p:cond delay="0"/>
                                          </p:stCondLst>
                                        </p:cTn>
                                        <p:tgtEl>
                                          <p:spTgt spid="180"/>
                                        </p:tgtEl>
                                        <p:attrNameLst>
                                          <p:attrName>style.visibility</p:attrName>
                                        </p:attrNameLst>
                                      </p:cBhvr>
                                      <p:to>
                                        <p:strVal val="visible"/>
                                      </p:to>
                                    </p:set>
                                    <p:animEffect transition="in" filter="blinds(horizontal)">
                                      <p:cBhvr>
                                        <p:cTn id="526" dur="500"/>
                                        <p:tgtEl>
                                          <p:spTgt spid="180"/>
                                        </p:tgtEl>
                                      </p:cBhvr>
                                    </p:animEffect>
                                  </p:childTnLst>
                                </p:cTn>
                              </p:par>
                              <p:par>
                                <p:cTn id="527" presetID="3" presetClass="entr" presetSubtype="10" fill="hold" grpId="0" nodeType="withEffect">
                                  <p:stCondLst>
                                    <p:cond delay="0"/>
                                  </p:stCondLst>
                                  <p:childTnLst>
                                    <p:set>
                                      <p:cBhvr>
                                        <p:cTn id="528" dur="1" fill="hold">
                                          <p:stCondLst>
                                            <p:cond delay="0"/>
                                          </p:stCondLst>
                                        </p:cTn>
                                        <p:tgtEl>
                                          <p:spTgt spid="181"/>
                                        </p:tgtEl>
                                        <p:attrNameLst>
                                          <p:attrName>style.visibility</p:attrName>
                                        </p:attrNameLst>
                                      </p:cBhvr>
                                      <p:to>
                                        <p:strVal val="visible"/>
                                      </p:to>
                                    </p:set>
                                    <p:animEffect transition="in" filter="blinds(horizontal)">
                                      <p:cBhvr>
                                        <p:cTn id="529" dur="500"/>
                                        <p:tgtEl>
                                          <p:spTgt spid="181"/>
                                        </p:tgtEl>
                                      </p:cBhvr>
                                    </p:animEffect>
                                  </p:childTnLst>
                                </p:cTn>
                              </p:par>
                              <p:par>
                                <p:cTn id="530" presetID="3" presetClass="entr" presetSubtype="10" fill="hold" grpId="0" nodeType="withEffect">
                                  <p:stCondLst>
                                    <p:cond delay="0"/>
                                  </p:stCondLst>
                                  <p:childTnLst>
                                    <p:set>
                                      <p:cBhvr>
                                        <p:cTn id="531" dur="1" fill="hold">
                                          <p:stCondLst>
                                            <p:cond delay="0"/>
                                          </p:stCondLst>
                                        </p:cTn>
                                        <p:tgtEl>
                                          <p:spTgt spid="182"/>
                                        </p:tgtEl>
                                        <p:attrNameLst>
                                          <p:attrName>style.visibility</p:attrName>
                                        </p:attrNameLst>
                                      </p:cBhvr>
                                      <p:to>
                                        <p:strVal val="visible"/>
                                      </p:to>
                                    </p:set>
                                    <p:animEffect transition="in" filter="blinds(horizontal)">
                                      <p:cBhvr>
                                        <p:cTn id="532" dur="500"/>
                                        <p:tgtEl>
                                          <p:spTgt spid="182"/>
                                        </p:tgtEl>
                                      </p:cBhvr>
                                    </p:animEffect>
                                  </p:childTnLst>
                                </p:cTn>
                              </p:par>
                              <p:par>
                                <p:cTn id="533" presetID="3" presetClass="entr" presetSubtype="10" fill="hold" grpId="0" nodeType="withEffect">
                                  <p:stCondLst>
                                    <p:cond delay="0"/>
                                  </p:stCondLst>
                                  <p:childTnLst>
                                    <p:set>
                                      <p:cBhvr>
                                        <p:cTn id="534" dur="1" fill="hold">
                                          <p:stCondLst>
                                            <p:cond delay="0"/>
                                          </p:stCondLst>
                                        </p:cTn>
                                        <p:tgtEl>
                                          <p:spTgt spid="183"/>
                                        </p:tgtEl>
                                        <p:attrNameLst>
                                          <p:attrName>style.visibility</p:attrName>
                                        </p:attrNameLst>
                                      </p:cBhvr>
                                      <p:to>
                                        <p:strVal val="visible"/>
                                      </p:to>
                                    </p:set>
                                    <p:animEffect transition="in" filter="blinds(horizontal)">
                                      <p:cBhvr>
                                        <p:cTn id="535" dur="500"/>
                                        <p:tgtEl>
                                          <p:spTgt spid="183"/>
                                        </p:tgtEl>
                                      </p:cBhvr>
                                    </p:animEffect>
                                  </p:childTnLst>
                                </p:cTn>
                              </p:par>
                              <p:par>
                                <p:cTn id="536" presetID="3" presetClass="entr" presetSubtype="10" fill="hold" grpId="0" nodeType="withEffect">
                                  <p:stCondLst>
                                    <p:cond delay="0"/>
                                  </p:stCondLst>
                                  <p:childTnLst>
                                    <p:set>
                                      <p:cBhvr>
                                        <p:cTn id="537" dur="1" fill="hold">
                                          <p:stCondLst>
                                            <p:cond delay="0"/>
                                          </p:stCondLst>
                                        </p:cTn>
                                        <p:tgtEl>
                                          <p:spTgt spid="184"/>
                                        </p:tgtEl>
                                        <p:attrNameLst>
                                          <p:attrName>style.visibility</p:attrName>
                                        </p:attrNameLst>
                                      </p:cBhvr>
                                      <p:to>
                                        <p:strVal val="visible"/>
                                      </p:to>
                                    </p:set>
                                    <p:animEffect transition="in" filter="blinds(horizontal)">
                                      <p:cBhvr>
                                        <p:cTn id="538" dur="500"/>
                                        <p:tgtEl>
                                          <p:spTgt spid="184"/>
                                        </p:tgtEl>
                                      </p:cBhvr>
                                    </p:animEffect>
                                  </p:childTnLst>
                                </p:cTn>
                              </p:par>
                              <p:par>
                                <p:cTn id="539" presetID="3" presetClass="entr" presetSubtype="10" fill="hold" grpId="0" nodeType="withEffect">
                                  <p:stCondLst>
                                    <p:cond delay="0"/>
                                  </p:stCondLst>
                                  <p:childTnLst>
                                    <p:set>
                                      <p:cBhvr>
                                        <p:cTn id="540" dur="1" fill="hold">
                                          <p:stCondLst>
                                            <p:cond delay="0"/>
                                          </p:stCondLst>
                                        </p:cTn>
                                        <p:tgtEl>
                                          <p:spTgt spid="185"/>
                                        </p:tgtEl>
                                        <p:attrNameLst>
                                          <p:attrName>style.visibility</p:attrName>
                                        </p:attrNameLst>
                                      </p:cBhvr>
                                      <p:to>
                                        <p:strVal val="visible"/>
                                      </p:to>
                                    </p:set>
                                    <p:animEffect transition="in" filter="blinds(horizontal)">
                                      <p:cBhvr>
                                        <p:cTn id="541" dur="500"/>
                                        <p:tgtEl>
                                          <p:spTgt spid="185"/>
                                        </p:tgtEl>
                                      </p:cBhvr>
                                    </p:animEffect>
                                  </p:childTnLst>
                                </p:cTn>
                              </p:par>
                              <p:par>
                                <p:cTn id="542" presetID="3" presetClass="entr" presetSubtype="10" fill="hold" grpId="0" nodeType="withEffect">
                                  <p:stCondLst>
                                    <p:cond delay="0"/>
                                  </p:stCondLst>
                                  <p:childTnLst>
                                    <p:set>
                                      <p:cBhvr>
                                        <p:cTn id="543" dur="1" fill="hold">
                                          <p:stCondLst>
                                            <p:cond delay="0"/>
                                          </p:stCondLst>
                                        </p:cTn>
                                        <p:tgtEl>
                                          <p:spTgt spid="186"/>
                                        </p:tgtEl>
                                        <p:attrNameLst>
                                          <p:attrName>style.visibility</p:attrName>
                                        </p:attrNameLst>
                                      </p:cBhvr>
                                      <p:to>
                                        <p:strVal val="visible"/>
                                      </p:to>
                                    </p:set>
                                    <p:animEffect transition="in" filter="blinds(horizontal)">
                                      <p:cBhvr>
                                        <p:cTn id="544" dur="500"/>
                                        <p:tgtEl>
                                          <p:spTgt spid="186"/>
                                        </p:tgtEl>
                                      </p:cBhvr>
                                    </p:animEffect>
                                  </p:childTnLst>
                                </p:cTn>
                              </p:par>
                              <p:par>
                                <p:cTn id="545" presetID="3" presetClass="entr" presetSubtype="10" fill="hold" grpId="0" nodeType="withEffect">
                                  <p:stCondLst>
                                    <p:cond delay="0"/>
                                  </p:stCondLst>
                                  <p:childTnLst>
                                    <p:set>
                                      <p:cBhvr>
                                        <p:cTn id="546" dur="1" fill="hold">
                                          <p:stCondLst>
                                            <p:cond delay="0"/>
                                          </p:stCondLst>
                                        </p:cTn>
                                        <p:tgtEl>
                                          <p:spTgt spid="187"/>
                                        </p:tgtEl>
                                        <p:attrNameLst>
                                          <p:attrName>style.visibility</p:attrName>
                                        </p:attrNameLst>
                                      </p:cBhvr>
                                      <p:to>
                                        <p:strVal val="visible"/>
                                      </p:to>
                                    </p:set>
                                    <p:animEffect transition="in" filter="blinds(horizontal)">
                                      <p:cBhvr>
                                        <p:cTn id="547" dur="500"/>
                                        <p:tgtEl>
                                          <p:spTgt spid="187"/>
                                        </p:tgtEl>
                                      </p:cBhvr>
                                    </p:animEffect>
                                  </p:childTnLst>
                                </p:cTn>
                              </p:par>
                              <p:par>
                                <p:cTn id="548" presetID="3" presetClass="entr" presetSubtype="10" fill="hold" grpId="0" nodeType="withEffect">
                                  <p:stCondLst>
                                    <p:cond delay="0"/>
                                  </p:stCondLst>
                                  <p:childTnLst>
                                    <p:set>
                                      <p:cBhvr>
                                        <p:cTn id="549" dur="1" fill="hold">
                                          <p:stCondLst>
                                            <p:cond delay="0"/>
                                          </p:stCondLst>
                                        </p:cTn>
                                        <p:tgtEl>
                                          <p:spTgt spid="188"/>
                                        </p:tgtEl>
                                        <p:attrNameLst>
                                          <p:attrName>style.visibility</p:attrName>
                                        </p:attrNameLst>
                                      </p:cBhvr>
                                      <p:to>
                                        <p:strVal val="visible"/>
                                      </p:to>
                                    </p:set>
                                    <p:animEffect transition="in" filter="blinds(horizontal)">
                                      <p:cBhvr>
                                        <p:cTn id="550" dur="500"/>
                                        <p:tgtEl>
                                          <p:spTgt spid="188"/>
                                        </p:tgtEl>
                                      </p:cBhvr>
                                    </p:animEffect>
                                  </p:childTnLst>
                                </p:cTn>
                              </p:par>
                              <p:par>
                                <p:cTn id="551" presetID="3" presetClass="entr" presetSubtype="10" fill="hold" grpId="0" nodeType="withEffect">
                                  <p:stCondLst>
                                    <p:cond delay="0"/>
                                  </p:stCondLst>
                                  <p:childTnLst>
                                    <p:set>
                                      <p:cBhvr>
                                        <p:cTn id="552" dur="1" fill="hold">
                                          <p:stCondLst>
                                            <p:cond delay="0"/>
                                          </p:stCondLst>
                                        </p:cTn>
                                        <p:tgtEl>
                                          <p:spTgt spid="189"/>
                                        </p:tgtEl>
                                        <p:attrNameLst>
                                          <p:attrName>style.visibility</p:attrName>
                                        </p:attrNameLst>
                                      </p:cBhvr>
                                      <p:to>
                                        <p:strVal val="visible"/>
                                      </p:to>
                                    </p:set>
                                    <p:animEffect transition="in" filter="blinds(horizontal)">
                                      <p:cBhvr>
                                        <p:cTn id="553" dur="500"/>
                                        <p:tgtEl>
                                          <p:spTgt spid="189"/>
                                        </p:tgtEl>
                                      </p:cBhvr>
                                    </p:animEffect>
                                  </p:childTnLst>
                                </p:cTn>
                              </p:par>
                              <p:par>
                                <p:cTn id="554" presetID="3" presetClass="entr" presetSubtype="10" fill="hold" grpId="0" nodeType="withEffect">
                                  <p:stCondLst>
                                    <p:cond delay="0"/>
                                  </p:stCondLst>
                                  <p:childTnLst>
                                    <p:set>
                                      <p:cBhvr>
                                        <p:cTn id="555" dur="1" fill="hold">
                                          <p:stCondLst>
                                            <p:cond delay="0"/>
                                          </p:stCondLst>
                                        </p:cTn>
                                        <p:tgtEl>
                                          <p:spTgt spid="190"/>
                                        </p:tgtEl>
                                        <p:attrNameLst>
                                          <p:attrName>style.visibility</p:attrName>
                                        </p:attrNameLst>
                                      </p:cBhvr>
                                      <p:to>
                                        <p:strVal val="visible"/>
                                      </p:to>
                                    </p:set>
                                    <p:animEffect transition="in" filter="blinds(horizontal)">
                                      <p:cBhvr>
                                        <p:cTn id="556" dur="500"/>
                                        <p:tgtEl>
                                          <p:spTgt spid="190"/>
                                        </p:tgtEl>
                                      </p:cBhvr>
                                    </p:animEffect>
                                  </p:childTnLst>
                                </p:cTn>
                              </p:par>
                              <p:par>
                                <p:cTn id="557" presetID="3" presetClass="entr" presetSubtype="10" fill="hold" grpId="0" nodeType="withEffect">
                                  <p:stCondLst>
                                    <p:cond delay="0"/>
                                  </p:stCondLst>
                                  <p:childTnLst>
                                    <p:set>
                                      <p:cBhvr>
                                        <p:cTn id="558" dur="1" fill="hold">
                                          <p:stCondLst>
                                            <p:cond delay="0"/>
                                          </p:stCondLst>
                                        </p:cTn>
                                        <p:tgtEl>
                                          <p:spTgt spid="191"/>
                                        </p:tgtEl>
                                        <p:attrNameLst>
                                          <p:attrName>style.visibility</p:attrName>
                                        </p:attrNameLst>
                                      </p:cBhvr>
                                      <p:to>
                                        <p:strVal val="visible"/>
                                      </p:to>
                                    </p:set>
                                    <p:animEffect transition="in" filter="blinds(horizontal)">
                                      <p:cBhvr>
                                        <p:cTn id="559" dur="500"/>
                                        <p:tgtEl>
                                          <p:spTgt spid="191"/>
                                        </p:tgtEl>
                                      </p:cBhvr>
                                    </p:animEffect>
                                  </p:childTnLst>
                                </p:cTn>
                              </p:par>
                              <p:par>
                                <p:cTn id="560" presetID="3" presetClass="entr" presetSubtype="10" fill="hold" grpId="0" nodeType="withEffect">
                                  <p:stCondLst>
                                    <p:cond delay="0"/>
                                  </p:stCondLst>
                                  <p:childTnLst>
                                    <p:set>
                                      <p:cBhvr>
                                        <p:cTn id="561" dur="1" fill="hold">
                                          <p:stCondLst>
                                            <p:cond delay="0"/>
                                          </p:stCondLst>
                                        </p:cTn>
                                        <p:tgtEl>
                                          <p:spTgt spid="192"/>
                                        </p:tgtEl>
                                        <p:attrNameLst>
                                          <p:attrName>style.visibility</p:attrName>
                                        </p:attrNameLst>
                                      </p:cBhvr>
                                      <p:to>
                                        <p:strVal val="visible"/>
                                      </p:to>
                                    </p:set>
                                    <p:animEffect transition="in" filter="blinds(horizontal)">
                                      <p:cBhvr>
                                        <p:cTn id="562" dur="500"/>
                                        <p:tgtEl>
                                          <p:spTgt spid="192"/>
                                        </p:tgtEl>
                                      </p:cBhvr>
                                    </p:animEffect>
                                  </p:childTnLst>
                                </p:cTn>
                              </p:par>
                              <p:par>
                                <p:cTn id="563" presetID="3" presetClass="entr" presetSubtype="10" fill="hold" grpId="0" nodeType="withEffect">
                                  <p:stCondLst>
                                    <p:cond delay="0"/>
                                  </p:stCondLst>
                                  <p:childTnLst>
                                    <p:set>
                                      <p:cBhvr>
                                        <p:cTn id="564" dur="1" fill="hold">
                                          <p:stCondLst>
                                            <p:cond delay="0"/>
                                          </p:stCondLst>
                                        </p:cTn>
                                        <p:tgtEl>
                                          <p:spTgt spid="193"/>
                                        </p:tgtEl>
                                        <p:attrNameLst>
                                          <p:attrName>style.visibility</p:attrName>
                                        </p:attrNameLst>
                                      </p:cBhvr>
                                      <p:to>
                                        <p:strVal val="visible"/>
                                      </p:to>
                                    </p:set>
                                    <p:animEffect transition="in" filter="blinds(horizontal)">
                                      <p:cBhvr>
                                        <p:cTn id="565" dur="500"/>
                                        <p:tgtEl>
                                          <p:spTgt spid="193"/>
                                        </p:tgtEl>
                                      </p:cBhvr>
                                    </p:animEffect>
                                  </p:childTnLst>
                                </p:cTn>
                              </p:par>
                              <p:par>
                                <p:cTn id="566" presetID="3" presetClass="entr" presetSubtype="10" fill="hold" grpId="0" nodeType="withEffect">
                                  <p:stCondLst>
                                    <p:cond delay="0"/>
                                  </p:stCondLst>
                                  <p:childTnLst>
                                    <p:set>
                                      <p:cBhvr>
                                        <p:cTn id="567" dur="1" fill="hold">
                                          <p:stCondLst>
                                            <p:cond delay="0"/>
                                          </p:stCondLst>
                                        </p:cTn>
                                        <p:tgtEl>
                                          <p:spTgt spid="194"/>
                                        </p:tgtEl>
                                        <p:attrNameLst>
                                          <p:attrName>style.visibility</p:attrName>
                                        </p:attrNameLst>
                                      </p:cBhvr>
                                      <p:to>
                                        <p:strVal val="visible"/>
                                      </p:to>
                                    </p:set>
                                    <p:animEffect transition="in" filter="blinds(horizontal)">
                                      <p:cBhvr>
                                        <p:cTn id="568" dur="500"/>
                                        <p:tgtEl>
                                          <p:spTgt spid="194"/>
                                        </p:tgtEl>
                                      </p:cBhvr>
                                    </p:animEffect>
                                  </p:childTnLst>
                                </p:cTn>
                              </p:par>
                              <p:par>
                                <p:cTn id="569" presetID="3" presetClass="entr" presetSubtype="10" fill="hold" grpId="0" nodeType="withEffect">
                                  <p:stCondLst>
                                    <p:cond delay="0"/>
                                  </p:stCondLst>
                                  <p:childTnLst>
                                    <p:set>
                                      <p:cBhvr>
                                        <p:cTn id="570" dur="1" fill="hold">
                                          <p:stCondLst>
                                            <p:cond delay="0"/>
                                          </p:stCondLst>
                                        </p:cTn>
                                        <p:tgtEl>
                                          <p:spTgt spid="195"/>
                                        </p:tgtEl>
                                        <p:attrNameLst>
                                          <p:attrName>style.visibility</p:attrName>
                                        </p:attrNameLst>
                                      </p:cBhvr>
                                      <p:to>
                                        <p:strVal val="visible"/>
                                      </p:to>
                                    </p:set>
                                    <p:animEffect transition="in" filter="blinds(horizontal)">
                                      <p:cBhvr>
                                        <p:cTn id="571" dur="500"/>
                                        <p:tgtEl>
                                          <p:spTgt spid="195"/>
                                        </p:tgtEl>
                                      </p:cBhvr>
                                    </p:animEffect>
                                  </p:childTnLst>
                                </p:cTn>
                              </p:par>
                              <p:par>
                                <p:cTn id="572" presetID="3" presetClass="entr" presetSubtype="10" fill="hold" grpId="0" nodeType="withEffect">
                                  <p:stCondLst>
                                    <p:cond delay="0"/>
                                  </p:stCondLst>
                                  <p:childTnLst>
                                    <p:set>
                                      <p:cBhvr>
                                        <p:cTn id="573" dur="1" fill="hold">
                                          <p:stCondLst>
                                            <p:cond delay="0"/>
                                          </p:stCondLst>
                                        </p:cTn>
                                        <p:tgtEl>
                                          <p:spTgt spid="196"/>
                                        </p:tgtEl>
                                        <p:attrNameLst>
                                          <p:attrName>style.visibility</p:attrName>
                                        </p:attrNameLst>
                                      </p:cBhvr>
                                      <p:to>
                                        <p:strVal val="visible"/>
                                      </p:to>
                                    </p:set>
                                    <p:animEffect transition="in" filter="blinds(horizontal)">
                                      <p:cBhvr>
                                        <p:cTn id="574" dur="500"/>
                                        <p:tgtEl>
                                          <p:spTgt spid="196"/>
                                        </p:tgtEl>
                                      </p:cBhvr>
                                    </p:animEffect>
                                  </p:childTnLst>
                                </p:cTn>
                              </p:par>
                              <p:par>
                                <p:cTn id="575" presetID="3" presetClass="entr" presetSubtype="10" fill="hold" grpId="0" nodeType="withEffect">
                                  <p:stCondLst>
                                    <p:cond delay="0"/>
                                  </p:stCondLst>
                                  <p:childTnLst>
                                    <p:set>
                                      <p:cBhvr>
                                        <p:cTn id="576" dur="1" fill="hold">
                                          <p:stCondLst>
                                            <p:cond delay="0"/>
                                          </p:stCondLst>
                                        </p:cTn>
                                        <p:tgtEl>
                                          <p:spTgt spid="197"/>
                                        </p:tgtEl>
                                        <p:attrNameLst>
                                          <p:attrName>style.visibility</p:attrName>
                                        </p:attrNameLst>
                                      </p:cBhvr>
                                      <p:to>
                                        <p:strVal val="visible"/>
                                      </p:to>
                                    </p:set>
                                    <p:animEffect transition="in" filter="blinds(horizontal)">
                                      <p:cBhvr>
                                        <p:cTn id="577" dur="500"/>
                                        <p:tgtEl>
                                          <p:spTgt spid="197"/>
                                        </p:tgtEl>
                                      </p:cBhvr>
                                    </p:animEffect>
                                  </p:childTnLst>
                                </p:cTn>
                              </p:par>
                              <p:par>
                                <p:cTn id="578" presetID="3" presetClass="entr" presetSubtype="10" fill="hold" grpId="0" nodeType="withEffect">
                                  <p:stCondLst>
                                    <p:cond delay="0"/>
                                  </p:stCondLst>
                                  <p:childTnLst>
                                    <p:set>
                                      <p:cBhvr>
                                        <p:cTn id="579" dur="1" fill="hold">
                                          <p:stCondLst>
                                            <p:cond delay="0"/>
                                          </p:stCondLst>
                                        </p:cTn>
                                        <p:tgtEl>
                                          <p:spTgt spid="198"/>
                                        </p:tgtEl>
                                        <p:attrNameLst>
                                          <p:attrName>style.visibility</p:attrName>
                                        </p:attrNameLst>
                                      </p:cBhvr>
                                      <p:to>
                                        <p:strVal val="visible"/>
                                      </p:to>
                                    </p:set>
                                    <p:animEffect transition="in" filter="blinds(horizontal)">
                                      <p:cBhvr>
                                        <p:cTn id="580" dur="500"/>
                                        <p:tgtEl>
                                          <p:spTgt spid="198"/>
                                        </p:tgtEl>
                                      </p:cBhvr>
                                    </p:animEffect>
                                  </p:childTnLst>
                                </p:cTn>
                              </p:par>
                              <p:par>
                                <p:cTn id="581" presetID="3" presetClass="entr" presetSubtype="10" fill="hold" grpId="0" nodeType="withEffect">
                                  <p:stCondLst>
                                    <p:cond delay="0"/>
                                  </p:stCondLst>
                                  <p:childTnLst>
                                    <p:set>
                                      <p:cBhvr>
                                        <p:cTn id="582" dur="1" fill="hold">
                                          <p:stCondLst>
                                            <p:cond delay="0"/>
                                          </p:stCondLst>
                                        </p:cTn>
                                        <p:tgtEl>
                                          <p:spTgt spid="199"/>
                                        </p:tgtEl>
                                        <p:attrNameLst>
                                          <p:attrName>style.visibility</p:attrName>
                                        </p:attrNameLst>
                                      </p:cBhvr>
                                      <p:to>
                                        <p:strVal val="visible"/>
                                      </p:to>
                                    </p:set>
                                    <p:animEffect transition="in" filter="blinds(horizontal)">
                                      <p:cBhvr>
                                        <p:cTn id="583" dur="500"/>
                                        <p:tgtEl>
                                          <p:spTgt spid="199"/>
                                        </p:tgtEl>
                                      </p:cBhvr>
                                    </p:animEffect>
                                  </p:childTnLst>
                                </p:cTn>
                              </p:par>
                              <p:par>
                                <p:cTn id="584" presetID="3" presetClass="entr" presetSubtype="10" fill="hold" grpId="0" nodeType="withEffect">
                                  <p:stCondLst>
                                    <p:cond delay="0"/>
                                  </p:stCondLst>
                                  <p:childTnLst>
                                    <p:set>
                                      <p:cBhvr>
                                        <p:cTn id="585" dur="1" fill="hold">
                                          <p:stCondLst>
                                            <p:cond delay="0"/>
                                          </p:stCondLst>
                                        </p:cTn>
                                        <p:tgtEl>
                                          <p:spTgt spid="200"/>
                                        </p:tgtEl>
                                        <p:attrNameLst>
                                          <p:attrName>style.visibility</p:attrName>
                                        </p:attrNameLst>
                                      </p:cBhvr>
                                      <p:to>
                                        <p:strVal val="visible"/>
                                      </p:to>
                                    </p:set>
                                    <p:animEffect transition="in" filter="blinds(horizontal)">
                                      <p:cBhvr>
                                        <p:cTn id="586" dur="500"/>
                                        <p:tgtEl>
                                          <p:spTgt spid="200"/>
                                        </p:tgtEl>
                                      </p:cBhvr>
                                    </p:animEffect>
                                  </p:childTnLst>
                                </p:cTn>
                              </p:par>
                              <p:par>
                                <p:cTn id="587" presetID="3" presetClass="entr" presetSubtype="10" fill="hold" grpId="0" nodeType="withEffect">
                                  <p:stCondLst>
                                    <p:cond delay="0"/>
                                  </p:stCondLst>
                                  <p:childTnLst>
                                    <p:set>
                                      <p:cBhvr>
                                        <p:cTn id="588" dur="1" fill="hold">
                                          <p:stCondLst>
                                            <p:cond delay="0"/>
                                          </p:stCondLst>
                                        </p:cTn>
                                        <p:tgtEl>
                                          <p:spTgt spid="201"/>
                                        </p:tgtEl>
                                        <p:attrNameLst>
                                          <p:attrName>style.visibility</p:attrName>
                                        </p:attrNameLst>
                                      </p:cBhvr>
                                      <p:to>
                                        <p:strVal val="visible"/>
                                      </p:to>
                                    </p:set>
                                    <p:animEffect transition="in" filter="blinds(horizontal)">
                                      <p:cBhvr>
                                        <p:cTn id="589" dur="500"/>
                                        <p:tgtEl>
                                          <p:spTgt spid="201"/>
                                        </p:tgtEl>
                                      </p:cBhvr>
                                    </p:animEffect>
                                  </p:childTnLst>
                                </p:cTn>
                              </p:par>
                              <p:par>
                                <p:cTn id="590" presetID="3" presetClass="entr" presetSubtype="10" fill="hold" grpId="0" nodeType="withEffect">
                                  <p:stCondLst>
                                    <p:cond delay="0"/>
                                  </p:stCondLst>
                                  <p:childTnLst>
                                    <p:set>
                                      <p:cBhvr>
                                        <p:cTn id="591" dur="1" fill="hold">
                                          <p:stCondLst>
                                            <p:cond delay="0"/>
                                          </p:stCondLst>
                                        </p:cTn>
                                        <p:tgtEl>
                                          <p:spTgt spid="202"/>
                                        </p:tgtEl>
                                        <p:attrNameLst>
                                          <p:attrName>style.visibility</p:attrName>
                                        </p:attrNameLst>
                                      </p:cBhvr>
                                      <p:to>
                                        <p:strVal val="visible"/>
                                      </p:to>
                                    </p:set>
                                    <p:animEffect transition="in" filter="blinds(horizontal)">
                                      <p:cBhvr>
                                        <p:cTn id="592" dur="500"/>
                                        <p:tgtEl>
                                          <p:spTgt spid="202"/>
                                        </p:tgtEl>
                                      </p:cBhvr>
                                    </p:animEffect>
                                  </p:childTnLst>
                                </p:cTn>
                              </p:par>
                              <p:par>
                                <p:cTn id="593" presetID="3" presetClass="entr" presetSubtype="10" fill="hold" grpId="0" nodeType="withEffect">
                                  <p:stCondLst>
                                    <p:cond delay="0"/>
                                  </p:stCondLst>
                                  <p:childTnLst>
                                    <p:set>
                                      <p:cBhvr>
                                        <p:cTn id="594" dur="1" fill="hold">
                                          <p:stCondLst>
                                            <p:cond delay="0"/>
                                          </p:stCondLst>
                                        </p:cTn>
                                        <p:tgtEl>
                                          <p:spTgt spid="203"/>
                                        </p:tgtEl>
                                        <p:attrNameLst>
                                          <p:attrName>style.visibility</p:attrName>
                                        </p:attrNameLst>
                                      </p:cBhvr>
                                      <p:to>
                                        <p:strVal val="visible"/>
                                      </p:to>
                                    </p:set>
                                    <p:animEffect transition="in" filter="blinds(horizontal)">
                                      <p:cBhvr>
                                        <p:cTn id="595"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0" y="457200"/>
            <a:ext cx="9448800" cy="914400"/>
          </a:xfrm>
        </p:spPr>
        <p:txBody>
          <a:bodyPr/>
          <a:lstStyle/>
          <a:p>
            <a:r>
              <a:rPr lang="en-US" sz="2700" b="1" u="sng" dirty="0" smtClean="0"/>
              <a:t>VI. </a:t>
            </a:r>
            <a:r>
              <a:rPr lang="en-US" sz="2800" b="1" u="sng" dirty="0" smtClean="0"/>
              <a:t>Seven Types of Organic Reactions</a:t>
            </a:r>
            <a:r>
              <a:rPr lang="en-US" sz="2800" dirty="0" smtClean="0"/>
              <a:t/>
            </a:r>
            <a:br>
              <a:rPr lang="en-US" sz="2800" dirty="0" smtClean="0"/>
            </a:br>
            <a:r>
              <a:rPr lang="en-US" sz="2700" dirty="0" smtClean="0"/>
              <a:t/>
            </a:r>
            <a:br>
              <a:rPr lang="en-US" sz="2700" dirty="0" smtClean="0"/>
            </a:br>
            <a:r>
              <a:rPr lang="en-US" sz="2700" dirty="0" smtClean="0"/>
              <a:t> </a:t>
            </a:r>
            <a:endParaRPr lang="en-US" sz="2700" dirty="0"/>
          </a:p>
        </p:txBody>
      </p:sp>
      <p:sp>
        <p:nvSpPr>
          <p:cNvPr id="4" name="Content Placeholder 3"/>
          <p:cNvSpPr>
            <a:spLocks noGrp="1"/>
          </p:cNvSpPr>
          <p:nvPr>
            <p:ph idx="1"/>
          </p:nvPr>
        </p:nvSpPr>
        <p:spPr>
          <a:xfrm>
            <a:off x="304800" y="838200"/>
            <a:ext cx="8839200" cy="2362200"/>
          </a:xfrm>
        </p:spPr>
        <p:txBody>
          <a:bodyPr/>
          <a:lstStyle/>
          <a:p>
            <a:pPr lvl="3" indent="-1600200" algn="l">
              <a:buNone/>
            </a:pPr>
            <a:r>
              <a:rPr lang="en-US" sz="2400" b="1" dirty="0" smtClean="0"/>
              <a:t>3.  </a:t>
            </a:r>
            <a:r>
              <a:rPr lang="en-US" sz="2400" b="1" u="sng" dirty="0" smtClean="0"/>
              <a:t>Combustion (Burning)</a:t>
            </a:r>
            <a:r>
              <a:rPr lang="en-US" sz="2400" b="1" dirty="0" smtClean="0"/>
              <a:t>: </a:t>
            </a:r>
            <a:endParaRPr lang="en-US" sz="2400" dirty="0" smtClean="0"/>
          </a:p>
          <a:p>
            <a:pPr lvl="0" algn="l"/>
            <a:r>
              <a:rPr lang="en-US" sz="2200" dirty="0" smtClean="0"/>
              <a:t>General Equation: Organic compound + O</a:t>
            </a:r>
            <a:r>
              <a:rPr lang="en-US" sz="2200" baseline="-25000" dirty="0" smtClean="0"/>
              <a:t>2</a:t>
            </a:r>
            <a:r>
              <a:rPr lang="en-US" sz="2200" dirty="0" smtClean="0"/>
              <a:t> </a:t>
            </a:r>
            <a:r>
              <a:rPr lang="en-US" sz="2200" dirty="0" smtClean="0">
                <a:sym typeface="Wingdings"/>
              </a:rPr>
              <a:t></a:t>
            </a:r>
            <a:r>
              <a:rPr lang="en-US" sz="2200" dirty="0" smtClean="0"/>
              <a:t> ____+ ____ + _____</a:t>
            </a:r>
          </a:p>
          <a:p>
            <a:pPr algn="l">
              <a:buNone/>
            </a:pPr>
            <a:endParaRPr lang="en-US" sz="2200" dirty="0" smtClean="0"/>
          </a:p>
          <a:p>
            <a:pPr lvl="0" algn="l"/>
            <a:r>
              <a:rPr lang="en-US" sz="2200" b="1" dirty="0" smtClean="0"/>
              <a:t>Example: </a:t>
            </a:r>
            <a:r>
              <a:rPr lang="en-US" sz="2200" dirty="0" smtClean="0"/>
              <a:t>____ CH</a:t>
            </a:r>
            <a:r>
              <a:rPr lang="en-US" sz="2200" baseline="-25000" dirty="0" smtClean="0"/>
              <a:t>4</a:t>
            </a:r>
            <a:r>
              <a:rPr lang="en-US" sz="2200" dirty="0" smtClean="0"/>
              <a:t> + ____ O</a:t>
            </a:r>
            <a:r>
              <a:rPr lang="en-US" sz="2200" baseline="-25000" dirty="0" smtClean="0"/>
              <a:t>2</a:t>
            </a:r>
            <a:r>
              <a:rPr lang="en-US" sz="2200" dirty="0" smtClean="0"/>
              <a:t> </a:t>
            </a:r>
            <a:r>
              <a:rPr lang="en-US" sz="2200" dirty="0" smtClean="0">
                <a:sym typeface="Wingdings"/>
              </a:rPr>
              <a:t></a:t>
            </a:r>
            <a:r>
              <a:rPr lang="en-US" sz="2200" dirty="0" smtClean="0"/>
              <a:t> </a:t>
            </a:r>
          </a:p>
          <a:p>
            <a:pPr algn="l"/>
            <a:endParaRPr lang="en-US" sz="2200" dirty="0" smtClean="0"/>
          </a:p>
          <a:p>
            <a:pPr lvl="0" algn="l"/>
            <a:r>
              <a:rPr lang="en-US" sz="2200" b="1" dirty="0" smtClean="0"/>
              <a:t>Incomplete Combustion: </a:t>
            </a:r>
            <a:r>
              <a:rPr lang="en-US" sz="2200" dirty="0" smtClean="0"/>
              <a:t>occurs when there is ____________________ </a:t>
            </a:r>
          </a:p>
          <a:p>
            <a:pPr algn="l">
              <a:buNone/>
            </a:pPr>
            <a:r>
              <a:rPr lang="en-US" sz="2200" dirty="0" smtClean="0"/>
              <a:t>	present, therefore, the products that are made contain ____________________</a:t>
            </a:r>
          </a:p>
          <a:p>
            <a:pPr algn="l"/>
            <a:endParaRPr lang="en-US" sz="2200" dirty="0" smtClean="0"/>
          </a:p>
          <a:p>
            <a:pPr lvl="0" algn="l"/>
            <a:r>
              <a:rPr lang="en-US" sz="2200" dirty="0" smtClean="0"/>
              <a:t>Products are _______ and ________ or _____ and _______</a:t>
            </a:r>
          </a:p>
          <a:p>
            <a:pPr algn="l"/>
            <a:endParaRPr lang="en-US" sz="2200" dirty="0" smtClean="0"/>
          </a:p>
          <a:p>
            <a:pPr lvl="0" algn="l"/>
            <a:r>
              <a:rPr lang="en-US" sz="2200" b="1" dirty="0" smtClean="0"/>
              <a:t>Examples: </a:t>
            </a:r>
            <a:r>
              <a:rPr lang="en-US" sz="2200" dirty="0" smtClean="0"/>
              <a:t>1)  C</a:t>
            </a:r>
            <a:r>
              <a:rPr lang="en-US" sz="2200" baseline="-25000" dirty="0" smtClean="0"/>
              <a:t>6</a:t>
            </a:r>
            <a:r>
              <a:rPr lang="en-US" sz="2200" dirty="0" smtClean="0"/>
              <a:t>H</a:t>
            </a:r>
            <a:r>
              <a:rPr lang="en-US" sz="2200" baseline="-25000" dirty="0" smtClean="0"/>
              <a:t>14</a:t>
            </a:r>
            <a:r>
              <a:rPr lang="en-US" sz="2200" dirty="0" smtClean="0"/>
              <a:t> + O</a:t>
            </a:r>
            <a:r>
              <a:rPr lang="en-US" sz="2200" baseline="-25000" dirty="0" smtClean="0"/>
              <a:t>2</a:t>
            </a:r>
            <a:r>
              <a:rPr lang="en-US" sz="2200" dirty="0" smtClean="0"/>
              <a:t> </a:t>
            </a:r>
            <a:r>
              <a:rPr lang="en-US" sz="2200" dirty="0" smtClean="0">
                <a:sym typeface="Wingdings"/>
              </a:rPr>
              <a:t></a:t>
            </a:r>
            <a:r>
              <a:rPr lang="en-US" sz="2200" dirty="0" smtClean="0"/>
              <a:t> </a:t>
            </a:r>
          </a:p>
          <a:p>
            <a:pPr algn="l">
              <a:buNone/>
            </a:pPr>
            <a:endParaRPr lang="en-US" sz="2200" dirty="0" smtClean="0"/>
          </a:p>
          <a:p>
            <a:pPr algn="l">
              <a:buNone/>
            </a:pPr>
            <a:r>
              <a:rPr lang="en-US" sz="2200" b="1" dirty="0" smtClean="0"/>
              <a:t>		 	</a:t>
            </a:r>
            <a:r>
              <a:rPr lang="en-US" sz="2200" dirty="0" smtClean="0"/>
              <a:t>2) C</a:t>
            </a:r>
            <a:r>
              <a:rPr lang="en-US" sz="2200" baseline="-25000" dirty="0" smtClean="0"/>
              <a:t>4</a:t>
            </a:r>
            <a:r>
              <a:rPr lang="en-US" sz="2200" dirty="0" smtClean="0"/>
              <a:t>H</a:t>
            </a:r>
            <a:r>
              <a:rPr lang="en-US" sz="2200" baseline="-25000" dirty="0" smtClean="0"/>
              <a:t>10</a:t>
            </a:r>
            <a:r>
              <a:rPr lang="en-US" sz="2200" dirty="0" smtClean="0"/>
              <a:t> + O</a:t>
            </a:r>
            <a:r>
              <a:rPr lang="en-US" sz="2200" baseline="-25000" dirty="0" smtClean="0"/>
              <a:t>2</a:t>
            </a:r>
            <a:r>
              <a:rPr lang="en-US" sz="2200" dirty="0" smtClean="0"/>
              <a:t> </a:t>
            </a:r>
            <a:r>
              <a:rPr lang="en-US" sz="2200" dirty="0" smtClean="0">
                <a:sym typeface="Wingdings"/>
              </a:rPr>
              <a:t></a:t>
            </a:r>
            <a:endParaRPr lang="en-US" sz="2200" dirty="0"/>
          </a:p>
        </p:txBody>
      </p:sp>
      <p:sp>
        <p:nvSpPr>
          <p:cNvPr id="3075" name="Rectangle 3"/>
          <p:cNvSpPr>
            <a:spLocks noChangeArrowheads="1"/>
          </p:cNvSpPr>
          <p:nvPr/>
        </p:nvSpPr>
        <p:spPr bwMode="auto">
          <a:xfrm>
            <a:off x="4572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 name="TextBox 9"/>
          <p:cNvSpPr txBox="1"/>
          <p:nvPr/>
        </p:nvSpPr>
        <p:spPr>
          <a:xfrm>
            <a:off x="5867400" y="1219200"/>
            <a:ext cx="990600" cy="430887"/>
          </a:xfrm>
          <a:prstGeom prst="rect">
            <a:avLst/>
          </a:prstGeom>
          <a:noFill/>
        </p:spPr>
        <p:txBody>
          <a:bodyPr wrap="square" rtlCol="0">
            <a:spAutoFit/>
          </a:bodyPr>
          <a:lstStyle/>
          <a:p>
            <a:r>
              <a:rPr lang="en-US" sz="2200" b="1" dirty="0" smtClean="0">
                <a:solidFill>
                  <a:srgbClr val="FF0000"/>
                </a:solidFill>
              </a:rPr>
              <a:t>CO</a:t>
            </a:r>
            <a:r>
              <a:rPr lang="en-US" sz="2200" b="1" baseline="-25000" dirty="0" smtClean="0">
                <a:solidFill>
                  <a:srgbClr val="FF0000"/>
                </a:solidFill>
              </a:rPr>
              <a:t>2</a:t>
            </a:r>
            <a:endParaRPr lang="en-US" sz="2200" b="1" baseline="-25000" dirty="0">
              <a:solidFill>
                <a:srgbClr val="FF0000"/>
              </a:solidFill>
            </a:endParaRPr>
          </a:p>
        </p:txBody>
      </p:sp>
      <p:sp>
        <p:nvSpPr>
          <p:cNvPr id="11" name="TextBox 10"/>
          <p:cNvSpPr txBox="1"/>
          <p:nvPr/>
        </p:nvSpPr>
        <p:spPr>
          <a:xfrm>
            <a:off x="6705600" y="1219200"/>
            <a:ext cx="990600" cy="430887"/>
          </a:xfrm>
          <a:prstGeom prst="rect">
            <a:avLst/>
          </a:prstGeom>
          <a:noFill/>
        </p:spPr>
        <p:txBody>
          <a:bodyPr wrap="square" rtlCol="0">
            <a:spAutoFit/>
          </a:bodyPr>
          <a:lstStyle/>
          <a:p>
            <a:r>
              <a:rPr lang="en-US" sz="2200" b="1" dirty="0" smtClean="0">
                <a:solidFill>
                  <a:srgbClr val="FF0000"/>
                </a:solidFill>
              </a:rPr>
              <a:t>H</a:t>
            </a:r>
            <a:r>
              <a:rPr lang="en-US" sz="2200" b="1" baseline="-25000" dirty="0" smtClean="0">
                <a:solidFill>
                  <a:srgbClr val="FF0000"/>
                </a:solidFill>
              </a:rPr>
              <a:t>2</a:t>
            </a:r>
            <a:r>
              <a:rPr lang="en-US" sz="2200" b="1" dirty="0" smtClean="0">
                <a:solidFill>
                  <a:srgbClr val="FF0000"/>
                </a:solidFill>
              </a:rPr>
              <a:t>O</a:t>
            </a:r>
            <a:endParaRPr lang="en-US" sz="2200" b="1" dirty="0">
              <a:solidFill>
                <a:srgbClr val="FF0000"/>
              </a:solidFill>
            </a:endParaRPr>
          </a:p>
        </p:txBody>
      </p:sp>
      <p:sp>
        <p:nvSpPr>
          <p:cNvPr id="12" name="TextBox 11"/>
          <p:cNvSpPr txBox="1"/>
          <p:nvPr/>
        </p:nvSpPr>
        <p:spPr>
          <a:xfrm>
            <a:off x="7696200" y="1219200"/>
            <a:ext cx="990600" cy="430887"/>
          </a:xfrm>
          <a:prstGeom prst="rect">
            <a:avLst/>
          </a:prstGeom>
          <a:noFill/>
        </p:spPr>
        <p:txBody>
          <a:bodyPr wrap="square" rtlCol="0">
            <a:spAutoFit/>
          </a:bodyPr>
          <a:lstStyle/>
          <a:p>
            <a:r>
              <a:rPr lang="en-US" sz="2200" b="1" dirty="0" smtClean="0">
                <a:solidFill>
                  <a:srgbClr val="FF0000"/>
                </a:solidFill>
              </a:rPr>
              <a:t>HEAT</a:t>
            </a:r>
            <a:endParaRPr lang="en-US" sz="2200" b="1" dirty="0">
              <a:solidFill>
                <a:srgbClr val="FF0000"/>
              </a:solidFill>
            </a:endParaRPr>
          </a:p>
        </p:txBody>
      </p:sp>
      <p:sp>
        <p:nvSpPr>
          <p:cNvPr id="13" name="TextBox 12"/>
          <p:cNvSpPr txBox="1"/>
          <p:nvPr/>
        </p:nvSpPr>
        <p:spPr>
          <a:xfrm>
            <a:off x="4724400" y="2057400"/>
            <a:ext cx="3810000" cy="430887"/>
          </a:xfrm>
          <a:prstGeom prst="rect">
            <a:avLst/>
          </a:prstGeom>
          <a:noFill/>
        </p:spPr>
        <p:txBody>
          <a:bodyPr wrap="square" rtlCol="0">
            <a:spAutoFit/>
          </a:bodyPr>
          <a:lstStyle/>
          <a:p>
            <a:r>
              <a:rPr lang="en-US" sz="2200" b="1" dirty="0" smtClean="0">
                <a:solidFill>
                  <a:srgbClr val="FF0000"/>
                </a:solidFill>
              </a:rPr>
              <a:t>___ CO</a:t>
            </a:r>
            <a:r>
              <a:rPr lang="en-US" sz="2200" b="1" baseline="-25000" dirty="0" smtClean="0">
                <a:solidFill>
                  <a:srgbClr val="FF0000"/>
                </a:solidFill>
              </a:rPr>
              <a:t>2</a:t>
            </a:r>
            <a:r>
              <a:rPr lang="en-US" sz="2200" b="1" dirty="0" smtClean="0">
                <a:solidFill>
                  <a:srgbClr val="FF0000"/>
                </a:solidFill>
              </a:rPr>
              <a:t> + ___ H</a:t>
            </a:r>
            <a:r>
              <a:rPr lang="en-US" sz="2200" b="1" baseline="-25000" dirty="0" smtClean="0">
                <a:solidFill>
                  <a:srgbClr val="FF0000"/>
                </a:solidFill>
              </a:rPr>
              <a:t>2</a:t>
            </a:r>
            <a:r>
              <a:rPr lang="en-US" sz="2200" b="1" dirty="0" smtClean="0">
                <a:solidFill>
                  <a:srgbClr val="FF0000"/>
                </a:solidFill>
              </a:rPr>
              <a:t>O</a:t>
            </a:r>
            <a:endParaRPr lang="en-US" sz="2200" b="1" dirty="0">
              <a:solidFill>
                <a:srgbClr val="FF0000"/>
              </a:solidFill>
            </a:endParaRPr>
          </a:p>
        </p:txBody>
      </p:sp>
      <p:sp>
        <p:nvSpPr>
          <p:cNvPr id="17" name="TextBox 16"/>
          <p:cNvSpPr txBox="1"/>
          <p:nvPr/>
        </p:nvSpPr>
        <p:spPr>
          <a:xfrm>
            <a:off x="6324600" y="1981200"/>
            <a:ext cx="533400" cy="430887"/>
          </a:xfrm>
          <a:prstGeom prst="rect">
            <a:avLst/>
          </a:prstGeom>
          <a:noFill/>
        </p:spPr>
        <p:txBody>
          <a:bodyPr wrap="square" rtlCol="0">
            <a:spAutoFit/>
          </a:bodyPr>
          <a:lstStyle/>
          <a:p>
            <a:r>
              <a:rPr lang="en-US" sz="2200" b="1" dirty="0" smtClean="0">
                <a:solidFill>
                  <a:srgbClr val="FF0000"/>
                </a:solidFill>
              </a:rPr>
              <a:t>2</a:t>
            </a:r>
            <a:endParaRPr lang="en-US" sz="2200" b="1" dirty="0">
              <a:solidFill>
                <a:srgbClr val="FF0000"/>
              </a:solidFill>
            </a:endParaRPr>
          </a:p>
        </p:txBody>
      </p:sp>
      <p:sp>
        <p:nvSpPr>
          <p:cNvPr id="18" name="TextBox 17"/>
          <p:cNvSpPr txBox="1"/>
          <p:nvPr/>
        </p:nvSpPr>
        <p:spPr>
          <a:xfrm>
            <a:off x="1981200" y="1981200"/>
            <a:ext cx="533400" cy="430887"/>
          </a:xfrm>
          <a:prstGeom prst="rect">
            <a:avLst/>
          </a:prstGeom>
          <a:noFill/>
        </p:spPr>
        <p:txBody>
          <a:bodyPr wrap="square" rtlCol="0">
            <a:spAutoFit/>
          </a:bodyPr>
          <a:lstStyle/>
          <a:p>
            <a:r>
              <a:rPr lang="en-US" sz="2200" b="1" dirty="0" smtClean="0">
                <a:solidFill>
                  <a:srgbClr val="FF0000"/>
                </a:solidFill>
              </a:rPr>
              <a:t>1</a:t>
            </a:r>
            <a:endParaRPr lang="en-US" sz="2200" b="1" dirty="0">
              <a:solidFill>
                <a:srgbClr val="FF0000"/>
              </a:solidFill>
            </a:endParaRPr>
          </a:p>
        </p:txBody>
      </p:sp>
      <p:sp>
        <p:nvSpPr>
          <p:cNvPr id="19" name="TextBox 18"/>
          <p:cNvSpPr txBox="1"/>
          <p:nvPr/>
        </p:nvSpPr>
        <p:spPr>
          <a:xfrm>
            <a:off x="3352800" y="1981200"/>
            <a:ext cx="533400" cy="430887"/>
          </a:xfrm>
          <a:prstGeom prst="rect">
            <a:avLst/>
          </a:prstGeom>
          <a:noFill/>
        </p:spPr>
        <p:txBody>
          <a:bodyPr wrap="square" rtlCol="0">
            <a:spAutoFit/>
          </a:bodyPr>
          <a:lstStyle/>
          <a:p>
            <a:r>
              <a:rPr lang="en-US" sz="2200" b="1" dirty="0" smtClean="0">
                <a:solidFill>
                  <a:srgbClr val="FF0000"/>
                </a:solidFill>
              </a:rPr>
              <a:t>2</a:t>
            </a:r>
            <a:endParaRPr lang="en-US" sz="2200" b="1" dirty="0">
              <a:solidFill>
                <a:srgbClr val="FF0000"/>
              </a:solidFill>
            </a:endParaRPr>
          </a:p>
        </p:txBody>
      </p:sp>
      <p:sp>
        <p:nvSpPr>
          <p:cNvPr id="20" name="TextBox 19"/>
          <p:cNvSpPr txBox="1"/>
          <p:nvPr/>
        </p:nvSpPr>
        <p:spPr>
          <a:xfrm>
            <a:off x="4800600" y="2057400"/>
            <a:ext cx="533400" cy="430887"/>
          </a:xfrm>
          <a:prstGeom prst="rect">
            <a:avLst/>
          </a:prstGeom>
          <a:noFill/>
        </p:spPr>
        <p:txBody>
          <a:bodyPr wrap="square" rtlCol="0">
            <a:spAutoFit/>
          </a:bodyPr>
          <a:lstStyle/>
          <a:p>
            <a:r>
              <a:rPr lang="en-US" sz="2200" b="1" dirty="0" smtClean="0">
                <a:solidFill>
                  <a:srgbClr val="FF0000"/>
                </a:solidFill>
              </a:rPr>
              <a:t>1</a:t>
            </a:r>
            <a:endParaRPr lang="en-US" sz="2200" b="1" dirty="0">
              <a:solidFill>
                <a:srgbClr val="FF0000"/>
              </a:solidFill>
            </a:endParaRPr>
          </a:p>
        </p:txBody>
      </p:sp>
      <p:sp>
        <p:nvSpPr>
          <p:cNvPr id="21" name="TextBox 20"/>
          <p:cNvSpPr txBox="1"/>
          <p:nvPr/>
        </p:nvSpPr>
        <p:spPr>
          <a:xfrm>
            <a:off x="6172200" y="2819400"/>
            <a:ext cx="2133600" cy="430887"/>
          </a:xfrm>
          <a:prstGeom prst="rect">
            <a:avLst/>
          </a:prstGeom>
          <a:noFill/>
        </p:spPr>
        <p:txBody>
          <a:bodyPr wrap="square" rtlCol="0">
            <a:spAutoFit/>
          </a:bodyPr>
          <a:lstStyle/>
          <a:p>
            <a:r>
              <a:rPr lang="en-US" sz="2200" b="1" dirty="0" smtClean="0">
                <a:solidFill>
                  <a:srgbClr val="FF0000"/>
                </a:solidFill>
              </a:rPr>
              <a:t>not enough O</a:t>
            </a:r>
            <a:r>
              <a:rPr lang="en-US" sz="2200" b="1" baseline="-25000" dirty="0" smtClean="0">
                <a:solidFill>
                  <a:srgbClr val="FF0000"/>
                </a:solidFill>
              </a:rPr>
              <a:t>2</a:t>
            </a:r>
            <a:endParaRPr lang="en-US" sz="2200" b="1" baseline="-25000" dirty="0">
              <a:solidFill>
                <a:srgbClr val="FF0000"/>
              </a:solidFill>
            </a:endParaRPr>
          </a:p>
        </p:txBody>
      </p:sp>
      <p:sp>
        <p:nvSpPr>
          <p:cNvPr id="22" name="TextBox 21"/>
          <p:cNvSpPr txBox="1"/>
          <p:nvPr/>
        </p:nvSpPr>
        <p:spPr>
          <a:xfrm>
            <a:off x="990600" y="3581400"/>
            <a:ext cx="2133600" cy="430887"/>
          </a:xfrm>
          <a:prstGeom prst="rect">
            <a:avLst/>
          </a:prstGeom>
          <a:noFill/>
        </p:spPr>
        <p:txBody>
          <a:bodyPr wrap="square" rtlCol="0">
            <a:spAutoFit/>
          </a:bodyPr>
          <a:lstStyle/>
          <a:p>
            <a:r>
              <a:rPr lang="en-US" sz="2200" b="1" dirty="0" smtClean="0">
                <a:solidFill>
                  <a:srgbClr val="FF0000"/>
                </a:solidFill>
              </a:rPr>
              <a:t>less O</a:t>
            </a:r>
            <a:r>
              <a:rPr lang="en-US" sz="2200" b="1" baseline="-25000" dirty="0" smtClean="0">
                <a:solidFill>
                  <a:srgbClr val="FF0000"/>
                </a:solidFill>
              </a:rPr>
              <a:t>2</a:t>
            </a:r>
            <a:endParaRPr lang="en-US" sz="2200" b="1" baseline="-25000" dirty="0">
              <a:solidFill>
                <a:srgbClr val="FF0000"/>
              </a:solidFill>
            </a:endParaRPr>
          </a:p>
        </p:txBody>
      </p:sp>
      <p:sp>
        <p:nvSpPr>
          <p:cNvPr id="23" name="TextBox 22"/>
          <p:cNvSpPr txBox="1"/>
          <p:nvPr/>
        </p:nvSpPr>
        <p:spPr>
          <a:xfrm>
            <a:off x="2209800" y="4419600"/>
            <a:ext cx="762000" cy="430887"/>
          </a:xfrm>
          <a:prstGeom prst="rect">
            <a:avLst/>
          </a:prstGeom>
          <a:noFill/>
        </p:spPr>
        <p:txBody>
          <a:bodyPr wrap="square" rtlCol="0">
            <a:spAutoFit/>
          </a:bodyPr>
          <a:lstStyle/>
          <a:p>
            <a:r>
              <a:rPr lang="en-US" sz="2200" b="1" dirty="0" smtClean="0">
                <a:solidFill>
                  <a:srgbClr val="FF0000"/>
                </a:solidFill>
              </a:rPr>
              <a:t>CO</a:t>
            </a:r>
            <a:endParaRPr lang="en-US" sz="2200" b="1" baseline="-25000" dirty="0">
              <a:solidFill>
                <a:srgbClr val="FF0000"/>
              </a:solidFill>
            </a:endParaRPr>
          </a:p>
        </p:txBody>
      </p:sp>
      <p:sp>
        <p:nvSpPr>
          <p:cNvPr id="24" name="TextBox 23"/>
          <p:cNvSpPr txBox="1"/>
          <p:nvPr/>
        </p:nvSpPr>
        <p:spPr>
          <a:xfrm>
            <a:off x="3810000" y="4343400"/>
            <a:ext cx="762000" cy="430887"/>
          </a:xfrm>
          <a:prstGeom prst="rect">
            <a:avLst/>
          </a:prstGeom>
          <a:noFill/>
        </p:spPr>
        <p:txBody>
          <a:bodyPr wrap="square" rtlCol="0">
            <a:spAutoFit/>
          </a:bodyPr>
          <a:lstStyle/>
          <a:p>
            <a:r>
              <a:rPr lang="en-US" sz="2200" b="1" dirty="0" smtClean="0">
                <a:solidFill>
                  <a:srgbClr val="FF0000"/>
                </a:solidFill>
              </a:rPr>
              <a:t>H</a:t>
            </a:r>
            <a:r>
              <a:rPr lang="en-US" sz="2200" b="1" baseline="-25000" dirty="0" smtClean="0">
                <a:solidFill>
                  <a:srgbClr val="FF0000"/>
                </a:solidFill>
              </a:rPr>
              <a:t>2</a:t>
            </a:r>
            <a:r>
              <a:rPr lang="en-US" sz="2200" b="1" dirty="0" smtClean="0">
                <a:solidFill>
                  <a:srgbClr val="FF0000"/>
                </a:solidFill>
              </a:rPr>
              <a:t>O</a:t>
            </a:r>
            <a:endParaRPr lang="en-US" sz="2200" b="1" baseline="-25000" dirty="0">
              <a:solidFill>
                <a:srgbClr val="FF0000"/>
              </a:solidFill>
            </a:endParaRPr>
          </a:p>
        </p:txBody>
      </p:sp>
      <p:sp>
        <p:nvSpPr>
          <p:cNvPr id="25" name="TextBox 24"/>
          <p:cNvSpPr txBox="1"/>
          <p:nvPr/>
        </p:nvSpPr>
        <p:spPr>
          <a:xfrm>
            <a:off x="5181600" y="4419600"/>
            <a:ext cx="762000" cy="430887"/>
          </a:xfrm>
          <a:prstGeom prst="rect">
            <a:avLst/>
          </a:prstGeom>
          <a:noFill/>
        </p:spPr>
        <p:txBody>
          <a:bodyPr wrap="square" rtlCol="0">
            <a:spAutoFit/>
          </a:bodyPr>
          <a:lstStyle/>
          <a:p>
            <a:r>
              <a:rPr lang="en-US" sz="2200" b="1" dirty="0" smtClean="0">
                <a:solidFill>
                  <a:srgbClr val="FF0000"/>
                </a:solidFill>
              </a:rPr>
              <a:t>C</a:t>
            </a:r>
            <a:endParaRPr lang="en-US" sz="2200" b="1" baseline="-25000" dirty="0">
              <a:solidFill>
                <a:srgbClr val="FF0000"/>
              </a:solidFill>
            </a:endParaRPr>
          </a:p>
        </p:txBody>
      </p:sp>
      <p:sp>
        <p:nvSpPr>
          <p:cNvPr id="26" name="TextBox 25"/>
          <p:cNvSpPr txBox="1"/>
          <p:nvPr/>
        </p:nvSpPr>
        <p:spPr>
          <a:xfrm>
            <a:off x="6629400" y="4343400"/>
            <a:ext cx="762000" cy="430887"/>
          </a:xfrm>
          <a:prstGeom prst="rect">
            <a:avLst/>
          </a:prstGeom>
          <a:noFill/>
        </p:spPr>
        <p:txBody>
          <a:bodyPr wrap="square" rtlCol="0">
            <a:spAutoFit/>
          </a:bodyPr>
          <a:lstStyle/>
          <a:p>
            <a:r>
              <a:rPr lang="en-US" sz="2200" b="1" dirty="0" smtClean="0">
                <a:solidFill>
                  <a:srgbClr val="FF0000"/>
                </a:solidFill>
              </a:rPr>
              <a:t>H</a:t>
            </a:r>
            <a:r>
              <a:rPr lang="en-US" sz="2200" b="1" baseline="-25000" dirty="0" smtClean="0">
                <a:solidFill>
                  <a:srgbClr val="FF0000"/>
                </a:solidFill>
              </a:rPr>
              <a:t>2</a:t>
            </a:r>
            <a:r>
              <a:rPr lang="en-US" sz="2200" b="1" dirty="0" smtClean="0">
                <a:solidFill>
                  <a:srgbClr val="FF0000"/>
                </a:solidFill>
              </a:rPr>
              <a:t>O</a:t>
            </a:r>
            <a:endParaRPr lang="en-US" sz="2200" b="1" baseline="-25000" dirty="0">
              <a:solidFill>
                <a:srgbClr val="FF0000"/>
              </a:solidFill>
            </a:endParaRPr>
          </a:p>
        </p:txBody>
      </p:sp>
      <p:sp>
        <p:nvSpPr>
          <p:cNvPr id="27" name="TextBox 26"/>
          <p:cNvSpPr txBox="1"/>
          <p:nvPr/>
        </p:nvSpPr>
        <p:spPr>
          <a:xfrm>
            <a:off x="4038600" y="5257800"/>
            <a:ext cx="1752600" cy="430887"/>
          </a:xfrm>
          <a:prstGeom prst="rect">
            <a:avLst/>
          </a:prstGeom>
          <a:noFill/>
        </p:spPr>
        <p:txBody>
          <a:bodyPr wrap="square" rtlCol="0">
            <a:spAutoFit/>
          </a:bodyPr>
          <a:lstStyle/>
          <a:p>
            <a:r>
              <a:rPr lang="en-US" sz="2200" b="1" dirty="0" smtClean="0">
                <a:solidFill>
                  <a:srgbClr val="FF0000"/>
                </a:solidFill>
              </a:rPr>
              <a:t>CO + H</a:t>
            </a:r>
            <a:r>
              <a:rPr lang="en-US" sz="2200" b="1" baseline="-25000" dirty="0" smtClean="0">
                <a:solidFill>
                  <a:srgbClr val="FF0000"/>
                </a:solidFill>
              </a:rPr>
              <a:t>2</a:t>
            </a:r>
            <a:r>
              <a:rPr lang="en-US" sz="2200" b="1" dirty="0" smtClean="0">
                <a:solidFill>
                  <a:srgbClr val="FF0000"/>
                </a:solidFill>
              </a:rPr>
              <a:t>O</a:t>
            </a:r>
            <a:endParaRPr lang="en-US" sz="2200" b="1" baseline="-25000" dirty="0">
              <a:solidFill>
                <a:srgbClr val="FF0000"/>
              </a:solidFill>
            </a:endParaRPr>
          </a:p>
        </p:txBody>
      </p:sp>
      <p:sp>
        <p:nvSpPr>
          <p:cNvPr id="28" name="TextBox 27"/>
          <p:cNvSpPr txBox="1"/>
          <p:nvPr/>
        </p:nvSpPr>
        <p:spPr>
          <a:xfrm>
            <a:off x="4267200" y="6019800"/>
            <a:ext cx="1447800" cy="430887"/>
          </a:xfrm>
          <a:prstGeom prst="rect">
            <a:avLst/>
          </a:prstGeom>
          <a:noFill/>
        </p:spPr>
        <p:txBody>
          <a:bodyPr wrap="square" rtlCol="0">
            <a:spAutoFit/>
          </a:bodyPr>
          <a:lstStyle/>
          <a:p>
            <a:r>
              <a:rPr lang="en-US" sz="2200" b="1" dirty="0" smtClean="0">
                <a:solidFill>
                  <a:srgbClr val="FF0000"/>
                </a:solidFill>
              </a:rPr>
              <a:t>C + H</a:t>
            </a:r>
            <a:r>
              <a:rPr lang="en-US" sz="2200" b="1" baseline="-25000" dirty="0" smtClean="0">
                <a:solidFill>
                  <a:srgbClr val="FF0000"/>
                </a:solidFill>
              </a:rPr>
              <a:t>2</a:t>
            </a:r>
            <a:r>
              <a:rPr lang="en-US" sz="2200" b="1" dirty="0" smtClean="0">
                <a:solidFill>
                  <a:srgbClr val="FF0000"/>
                </a:solidFill>
              </a:rPr>
              <a:t>O</a:t>
            </a:r>
            <a:endParaRPr lang="en-US" sz="2200" b="1" baseline="-25000" dirty="0">
              <a:solidFill>
                <a:srgbClr val="FF0000"/>
              </a:solidFill>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linds(horizont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linds(horizont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blinds(horizontal)">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linds(horizontal)">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blinds(horizontal)">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blinds(horizontal)">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blinds(horizontal)">
                                      <p:cBhvr>
                                        <p:cTn id="8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0" y="457200"/>
            <a:ext cx="9448800" cy="914400"/>
          </a:xfrm>
        </p:spPr>
        <p:txBody>
          <a:bodyPr/>
          <a:lstStyle/>
          <a:p>
            <a:r>
              <a:rPr lang="en-US" sz="2700" b="1" u="sng" dirty="0" smtClean="0"/>
              <a:t>VI. </a:t>
            </a:r>
            <a:r>
              <a:rPr lang="en-US" sz="2800" b="1" u="sng" dirty="0" smtClean="0"/>
              <a:t>Seven Types of Organic Reactions</a:t>
            </a:r>
            <a:r>
              <a:rPr lang="en-US" sz="2800" dirty="0" smtClean="0"/>
              <a:t/>
            </a:r>
            <a:br>
              <a:rPr lang="en-US" sz="2800" dirty="0" smtClean="0"/>
            </a:br>
            <a:r>
              <a:rPr lang="en-US" sz="2700" dirty="0" smtClean="0"/>
              <a:t/>
            </a:r>
            <a:br>
              <a:rPr lang="en-US" sz="2700" dirty="0" smtClean="0"/>
            </a:br>
            <a:r>
              <a:rPr lang="en-US" sz="2700" dirty="0" smtClean="0"/>
              <a:t> </a:t>
            </a:r>
            <a:endParaRPr lang="en-US" sz="2700" dirty="0"/>
          </a:p>
        </p:txBody>
      </p:sp>
      <p:sp>
        <p:nvSpPr>
          <p:cNvPr id="4" name="Content Placeholder 3"/>
          <p:cNvSpPr>
            <a:spLocks noGrp="1"/>
          </p:cNvSpPr>
          <p:nvPr>
            <p:ph idx="1"/>
          </p:nvPr>
        </p:nvSpPr>
        <p:spPr>
          <a:xfrm>
            <a:off x="304800" y="838200"/>
            <a:ext cx="8839200" cy="2362200"/>
          </a:xfrm>
        </p:spPr>
        <p:txBody>
          <a:bodyPr/>
          <a:lstStyle/>
          <a:p>
            <a:pPr lvl="3" indent="-1600200" algn="l">
              <a:buNone/>
            </a:pPr>
            <a:r>
              <a:rPr lang="en-US" sz="2400" b="1" dirty="0" smtClean="0"/>
              <a:t>4.  </a:t>
            </a:r>
            <a:r>
              <a:rPr lang="en-US" sz="2400" b="1" u="sng" dirty="0" smtClean="0"/>
              <a:t>Fermentation (making ethanol)</a:t>
            </a:r>
            <a:r>
              <a:rPr lang="en-US" sz="2400" b="1" dirty="0" smtClean="0"/>
              <a:t>: </a:t>
            </a:r>
            <a:endParaRPr lang="en-US" sz="2400" dirty="0" smtClean="0"/>
          </a:p>
          <a:p>
            <a:pPr algn="l"/>
            <a:endParaRPr lang="en-US" dirty="0" smtClean="0"/>
          </a:p>
          <a:p>
            <a:pPr lvl="0" algn="l"/>
            <a:r>
              <a:rPr lang="en-US" sz="2400" b="1" u="sng" dirty="0" smtClean="0"/>
              <a:t>___________________</a:t>
            </a:r>
            <a:r>
              <a:rPr lang="en-US" sz="2400" dirty="0" smtClean="0"/>
              <a:t> </a:t>
            </a:r>
            <a:r>
              <a:rPr lang="en-US" sz="2400" dirty="0" err="1" smtClean="0"/>
              <a:t>anaerobically</a:t>
            </a:r>
            <a:r>
              <a:rPr lang="en-US" sz="2400" dirty="0" smtClean="0"/>
              <a:t> digested by yeast or enzyme </a:t>
            </a:r>
          </a:p>
          <a:p>
            <a:pPr algn="l"/>
            <a:endParaRPr lang="en-US" sz="2400" dirty="0" smtClean="0"/>
          </a:p>
          <a:p>
            <a:pPr lvl="0" algn="l"/>
            <a:r>
              <a:rPr lang="en-US" sz="2400" dirty="0" smtClean="0"/>
              <a:t>Products are </a:t>
            </a:r>
            <a:r>
              <a:rPr lang="en-US" sz="2400" b="1" u="sng" dirty="0" smtClean="0"/>
              <a:t>_______________________</a:t>
            </a:r>
            <a:endParaRPr lang="en-US" sz="2400" dirty="0" smtClean="0"/>
          </a:p>
          <a:p>
            <a:pPr algn="l"/>
            <a:endParaRPr lang="en-US" sz="2400" dirty="0" smtClean="0"/>
          </a:p>
          <a:p>
            <a:pPr lvl="0" algn="l"/>
            <a:r>
              <a:rPr lang="en-US" sz="2400" dirty="0" smtClean="0"/>
              <a:t>When the concentration of ethanol reaches 14%, the yeast dies in its own waste products (ethanol and CO2)</a:t>
            </a:r>
          </a:p>
          <a:p>
            <a:pPr algn="l"/>
            <a:endParaRPr lang="en-US" sz="2400" dirty="0" smtClean="0"/>
          </a:p>
          <a:p>
            <a:pPr lvl="0" algn="l"/>
            <a:r>
              <a:rPr lang="en-US" sz="2400" b="1" dirty="0" smtClean="0"/>
              <a:t>Examples: </a:t>
            </a:r>
            <a:r>
              <a:rPr lang="en-US" sz="2400" dirty="0" smtClean="0"/>
              <a:t>1)  C</a:t>
            </a:r>
            <a:r>
              <a:rPr lang="en-US" sz="2400" baseline="-25000" dirty="0" smtClean="0"/>
              <a:t>11</a:t>
            </a:r>
            <a:r>
              <a:rPr lang="en-US" sz="2400" dirty="0" smtClean="0"/>
              <a:t>H</a:t>
            </a:r>
            <a:r>
              <a:rPr lang="en-US" sz="2400" baseline="-25000" dirty="0" smtClean="0"/>
              <a:t>22</a:t>
            </a:r>
            <a:r>
              <a:rPr lang="en-US" sz="2400" dirty="0" smtClean="0"/>
              <a:t>O</a:t>
            </a:r>
            <a:r>
              <a:rPr lang="en-US" sz="2400" baseline="-25000" dirty="0" smtClean="0"/>
              <a:t>11</a:t>
            </a:r>
            <a:r>
              <a:rPr lang="en-US" sz="2400" dirty="0" smtClean="0"/>
              <a:t> </a:t>
            </a:r>
            <a:r>
              <a:rPr lang="en-US" sz="2400" dirty="0" smtClean="0">
                <a:sym typeface="Wingdings"/>
              </a:rPr>
              <a:t></a:t>
            </a:r>
            <a:r>
              <a:rPr lang="en-US" sz="2400" b="1" dirty="0" smtClean="0"/>
              <a:t> </a:t>
            </a:r>
            <a:endParaRPr lang="en-US" sz="2400" dirty="0" smtClean="0"/>
          </a:p>
          <a:p>
            <a:pPr algn="l"/>
            <a:endParaRPr lang="en-US" sz="2400" dirty="0" smtClean="0"/>
          </a:p>
          <a:p>
            <a:pPr algn="l">
              <a:buNone/>
            </a:pPr>
            <a:r>
              <a:rPr lang="en-US" sz="2400" b="1" dirty="0" smtClean="0"/>
              <a:t>			</a:t>
            </a:r>
            <a:r>
              <a:rPr lang="en-US" sz="2400" dirty="0" smtClean="0"/>
              <a:t> 2) C</a:t>
            </a:r>
            <a:r>
              <a:rPr lang="en-US" sz="2400" baseline="-25000" dirty="0" smtClean="0"/>
              <a:t>6</a:t>
            </a:r>
            <a:r>
              <a:rPr lang="en-US" sz="2400" dirty="0" smtClean="0"/>
              <a:t>H</a:t>
            </a:r>
            <a:r>
              <a:rPr lang="en-US" sz="2400" baseline="-25000" dirty="0" smtClean="0"/>
              <a:t>12</a:t>
            </a:r>
            <a:r>
              <a:rPr lang="en-US" sz="2400" dirty="0" smtClean="0"/>
              <a:t>O</a:t>
            </a:r>
            <a:r>
              <a:rPr lang="en-US" sz="2400" baseline="-25000" dirty="0" smtClean="0"/>
              <a:t>6</a:t>
            </a:r>
            <a:r>
              <a:rPr lang="en-US" sz="2400" dirty="0" smtClean="0"/>
              <a:t> </a:t>
            </a:r>
            <a:r>
              <a:rPr lang="en-US" sz="2400" dirty="0" smtClean="0">
                <a:sym typeface="Wingdings"/>
              </a:rPr>
              <a:t></a:t>
            </a:r>
            <a:endParaRPr lang="en-US" sz="2400" dirty="0"/>
          </a:p>
        </p:txBody>
      </p:sp>
      <p:sp>
        <p:nvSpPr>
          <p:cNvPr id="3075" name="Rectangle 3"/>
          <p:cNvSpPr>
            <a:spLocks noChangeArrowheads="1"/>
          </p:cNvSpPr>
          <p:nvPr/>
        </p:nvSpPr>
        <p:spPr bwMode="auto">
          <a:xfrm>
            <a:off x="4572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 name="TextBox 9"/>
          <p:cNvSpPr txBox="1"/>
          <p:nvPr/>
        </p:nvSpPr>
        <p:spPr>
          <a:xfrm>
            <a:off x="762000" y="1524000"/>
            <a:ext cx="3124200" cy="430887"/>
          </a:xfrm>
          <a:prstGeom prst="rect">
            <a:avLst/>
          </a:prstGeom>
          <a:noFill/>
        </p:spPr>
        <p:txBody>
          <a:bodyPr wrap="square" rtlCol="0">
            <a:spAutoFit/>
          </a:bodyPr>
          <a:lstStyle/>
          <a:p>
            <a:r>
              <a:rPr lang="en-US" sz="2200" b="1" dirty="0" smtClean="0">
                <a:solidFill>
                  <a:srgbClr val="FF0000"/>
                </a:solidFill>
              </a:rPr>
              <a:t>SUGAR (C</a:t>
            </a:r>
            <a:r>
              <a:rPr lang="en-US" sz="2200" b="1" baseline="-25000" dirty="0" smtClean="0">
                <a:solidFill>
                  <a:srgbClr val="FF0000"/>
                </a:solidFill>
              </a:rPr>
              <a:t>n</a:t>
            </a:r>
            <a:r>
              <a:rPr lang="en-US" sz="2200" b="1" dirty="0" smtClean="0">
                <a:solidFill>
                  <a:srgbClr val="FF0000"/>
                </a:solidFill>
              </a:rPr>
              <a:t>H</a:t>
            </a:r>
            <a:r>
              <a:rPr lang="en-US" sz="2200" b="1" baseline="-25000" dirty="0" smtClean="0">
                <a:solidFill>
                  <a:srgbClr val="FF0000"/>
                </a:solidFill>
              </a:rPr>
              <a:t>2n</a:t>
            </a:r>
            <a:r>
              <a:rPr lang="en-US" sz="2200" b="1" dirty="0" smtClean="0">
                <a:solidFill>
                  <a:srgbClr val="FF0000"/>
                </a:solidFill>
              </a:rPr>
              <a:t>O</a:t>
            </a:r>
            <a:r>
              <a:rPr lang="en-US" sz="2200" b="1" baseline="-25000" dirty="0" smtClean="0">
                <a:solidFill>
                  <a:srgbClr val="FF0000"/>
                </a:solidFill>
              </a:rPr>
              <a:t>n</a:t>
            </a:r>
            <a:r>
              <a:rPr lang="en-US" sz="2200" b="1" dirty="0" smtClean="0">
                <a:solidFill>
                  <a:srgbClr val="FF0000"/>
                </a:solidFill>
              </a:rPr>
              <a:t>)</a:t>
            </a:r>
            <a:endParaRPr lang="en-US" sz="2200" b="1" baseline="-25000" dirty="0">
              <a:solidFill>
                <a:srgbClr val="FF0000"/>
              </a:solidFill>
            </a:endParaRPr>
          </a:p>
        </p:txBody>
      </p:sp>
      <p:sp>
        <p:nvSpPr>
          <p:cNvPr id="29" name="TextBox 28"/>
          <p:cNvSpPr txBox="1"/>
          <p:nvPr/>
        </p:nvSpPr>
        <p:spPr>
          <a:xfrm>
            <a:off x="2514600" y="2438400"/>
            <a:ext cx="3124200" cy="430887"/>
          </a:xfrm>
          <a:prstGeom prst="rect">
            <a:avLst/>
          </a:prstGeom>
          <a:noFill/>
        </p:spPr>
        <p:txBody>
          <a:bodyPr wrap="square" rtlCol="0">
            <a:spAutoFit/>
          </a:bodyPr>
          <a:lstStyle/>
          <a:p>
            <a:r>
              <a:rPr lang="en-US" sz="2200" b="1" dirty="0" smtClean="0">
                <a:solidFill>
                  <a:srgbClr val="FF0000"/>
                </a:solidFill>
              </a:rPr>
              <a:t>ETHANOL and CO</a:t>
            </a:r>
            <a:r>
              <a:rPr lang="en-US" sz="2200" b="1" baseline="-25000" dirty="0" smtClean="0">
                <a:solidFill>
                  <a:srgbClr val="FF0000"/>
                </a:solidFill>
              </a:rPr>
              <a:t>2</a:t>
            </a:r>
            <a:endParaRPr lang="en-US" sz="2200" b="1" baseline="-25000" dirty="0">
              <a:solidFill>
                <a:srgbClr val="FF0000"/>
              </a:solidFill>
            </a:endParaRPr>
          </a:p>
        </p:txBody>
      </p:sp>
      <p:sp>
        <p:nvSpPr>
          <p:cNvPr id="7" name="TextBox 6"/>
          <p:cNvSpPr txBox="1"/>
          <p:nvPr/>
        </p:nvSpPr>
        <p:spPr>
          <a:xfrm>
            <a:off x="4800600" y="4191000"/>
            <a:ext cx="3124200" cy="430887"/>
          </a:xfrm>
          <a:prstGeom prst="rect">
            <a:avLst/>
          </a:prstGeom>
          <a:noFill/>
        </p:spPr>
        <p:txBody>
          <a:bodyPr wrap="square" rtlCol="0">
            <a:spAutoFit/>
          </a:bodyPr>
          <a:lstStyle/>
          <a:p>
            <a:r>
              <a:rPr lang="en-US" sz="2200" b="1" dirty="0" smtClean="0">
                <a:solidFill>
                  <a:srgbClr val="FF0000"/>
                </a:solidFill>
              </a:rPr>
              <a:t>ETHANOL and CO</a:t>
            </a:r>
            <a:r>
              <a:rPr lang="en-US" sz="2200" b="1" baseline="-25000" dirty="0" smtClean="0">
                <a:solidFill>
                  <a:srgbClr val="FF0000"/>
                </a:solidFill>
              </a:rPr>
              <a:t>2</a:t>
            </a:r>
            <a:endParaRPr lang="en-US" sz="2200" b="1" baseline="-25000" dirty="0">
              <a:solidFill>
                <a:srgbClr val="FF0000"/>
              </a:solidFill>
            </a:endParaRPr>
          </a:p>
        </p:txBody>
      </p:sp>
      <p:sp>
        <p:nvSpPr>
          <p:cNvPr id="8" name="TextBox 7"/>
          <p:cNvSpPr txBox="1"/>
          <p:nvPr/>
        </p:nvSpPr>
        <p:spPr>
          <a:xfrm>
            <a:off x="4495800" y="4572000"/>
            <a:ext cx="4648200" cy="430887"/>
          </a:xfrm>
          <a:prstGeom prst="rect">
            <a:avLst/>
          </a:prstGeom>
          <a:noFill/>
        </p:spPr>
        <p:txBody>
          <a:bodyPr wrap="square" rtlCol="0">
            <a:spAutoFit/>
          </a:bodyPr>
          <a:lstStyle/>
          <a:p>
            <a:r>
              <a:rPr lang="en-US" sz="2200" b="1" dirty="0" smtClean="0">
                <a:solidFill>
                  <a:srgbClr val="FF0000"/>
                </a:solidFill>
              </a:rPr>
              <a:t>CH</a:t>
            </a:r>
            <a:r>
              <a:rPr lang="en-US" sz="2200" b="1" baseline="-25000" dirty="0" smtClean="0">
                <a:solidFill>
                  <a:srgbClr val="FF0000"/>
                </a:solidFill>
              </a:rPr>
              <a:t>3</a:t>
            </a:r>
            <a:r>
              <a:rPr lang="en-US" sz="2200" b="1" dirty="0" smtClean="0">
                <a:solidFill>
                  <a:srgbClr val="FF0000"/>
                </a:solidFill>
              </a:rPr>
              <a:t>CH</a:t>
            </a:r>
            <a:r>
              <a:rPr lang="en-US" sz="2200" b="1" baseline="-25000" dirty="0" smtClean="0">
                <a:solidFill>
                  <a:srgbClr val="FF0000"/>
                </a:solidFill>
              </a:rPr>
              <a:t>2</a:t>
            </a:r>
            <a:r>
              <a:rPr lang="en-US" sz="2200" b="1" dirty="0" smtClean="0">
                <a:solidFill>
                  <a:srgbClr val="FF0000"/>
                </a:solidFill>
              </a:rPr>
              <a:t>OH and CO</a:t>
            </a:r>
            <a:r>
              <a:rPr lang="en-US" sz="2200" b="1" baseline="-25000" dirty="0" smtClean="0">
                <a:solidFill>
                  <a:srgbClr val="FF0000"/>
                </a:solidFill>
              </a:rPr>
              <a:t>2 (NOT BALANCED)</a:t>
            </a:r>
            <a:endParaRPr lang="en-US" sz="2200" b="1" baseline="-25000" dirty="0">
              <a:solidFill>
                <a:srgbClr val="FF0000"/>
              </a:solidFill>
            </a:endParaRPr>
          </a:p>
        </p:txBody>
      </p:sp>
      <p:sp>
        <p:nvSpPr>
          <p:cNvPr id="9" name="TextBox 8"/>
          <p:cNvSpPr txBox="1"/>
          <p:nvPr/>
        </p:nvSpPr>
        <p:spPr>
          <a:xfrm>
            <a:off x="4495800" y="5486400"/>
            <a:ext cx="4648200" cy="430887"/>
          </a:xfrm>
          <a:prstGeom prst="rect">
            <a:avLst/>
          </a:prstGeom>
          <a:noFill/>
        </p:spPr>
        <p:txBody>
          <a:bodyPr wrap="square" rtlCol="0">
            <a:spAutoFit/>
          </a:bodyPr>
          <a:lstStyle/>
          <a:p>
            <a:r>
              <a:rPr lang="en-US" sz="2200" b="1" dirty="0" smtClean="0">
                <a:solidFill>
                  <a:srgbClr val="FF0000"/>
                </a:solidFill>
              </a:rPr>
              <a:t>CH</a:t>
            </a:r>
            <a:r>
              <a:rPr lang="en-US" sz="2200" b="1" baseline="-25000" dirty="0" smtClean="0">
                <a:solidFill>
                  <a:srgbClr val="FF0000"/>
                </a:solidFill>
              </a:rPr>
              <a:t>3</a:t>
            </a:r>
            <a:r>
              <a:rPr lang="en-US" sz="2200" b="1" dirty="0" smtClean="0">
                <a:solidFill>
                  <a:srgbClr val="FF0000"/>
                </a:solidFill>
              </a:rPr>
              <a:t>CH</a:t>
            </a:r>
            <a:r>
              <a:rPr lang="en-US" sz="2200" b="1" baseline="-25000" dirty="0" smtClean="0">
                <a:solidFill>
                  <a:srgbClr val="FF0000"/>
                </a:solidFill>
              </a:rPr>
              <a:t>2</a:t>
            </a:r>
            <a:r>
              <a:rPr lang="en-US" sz="2200" b="1" dirty="0" smtClean="0">
                <a:solidFill>
                  <a:srgbClr val="FF0000"/>
                </a:solidFill>
              </a:rPr>
              <a:t>OH and CO</a:t>
            </a:r>
            <a:r>
              <a:rPr lang="en-US" sz="2200" b="1" baseline="-25000" dirty="0" smtClean="0">
                <a:solidFill>
                  <a:srgbClr val="FF0000"/>
                </a:solidFill>
              </a:rPr>
              <a:t>2 (NOT BALANCED)</a:t>
            </a:r>
            <a:endParaRPr lang="en-US" sz="2200" b="1" baseline="-25000" dirty="0">
              <a:solidFill>
                <a:srgbClr val="FF0000"/>
              </a:solidFill>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9" grpId="0"/>
      <p:bldP spid="7" grpId="0"/>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0" y="457200"/>
            <a:ext cx="9448800" cy="914400"/>
          </a:xfrm>
        </p:spPr>
        <p:txBody>
          <a:bodyPr/>
          <a:lstStyle/>
          <a:p>
            <a:r>
              <a:rPr lang="en-US" sz="2700" b="1" u="sng" dirty="0" smtClean="0"/>
              <a:t>VI. </a:t>
            </a:r>
            <a:r>
              <a:rPr lang="en-US" sz="2800" b="1" u="sng" dirty="0" smtClean="0"/>
              <a:t>Seven Types of Organic Reactions</a:t>
            </a:r>
            <a:r>
              <a:rPr lang="en-US" sz="2800" dirty="0" smtClean="0"/>
              <a:t/>
            </a:r>
            <a:br>
              <a:rPr lang="en-US" sz="2800" dirty="0" smtClean="0"/>
            </a:br>
            <a:r>
              <a:rPr lang="en-US" sz="2700" dirty="0" smtClean="0"/>
              <a:t/>
            </a:r>
            <a:br>
              <a:rPr lang="en-US" sz="2700" dirty="0" smtClean="0"/>
            </a:br>
            <a:r>
              <a:rPr lang="en-US" sz="2700" dirty="0" smtClean="0"/>
              <a:t> </a:t>
            </a:r>
            <a:endParaRPr lang="en-US" sz="2700" dirty="0"/>
          </a:p>
        </p:txBody>
      </p:sp>
      <p:sp>
        <p:nvSpPr>
          <p:cNvPr id="4" name="Content Placeholder 3"/>
          <p:cNvSpPr>
            <a:spLocks noGrp="1"/>
          </p:cNvSpPr>
          <p:nvPr>
            <p:ph idx="1"/>
          </p:nvPr>
        </p:nvSpPr>
        <p:spPr>
          <a:xfrm>
            <a:off x="304800" y="838200"/>
            <a:ext cx="8839200" cy="2362200"/>
          </a:xfrm>
        </p:spPr>
        <p:txBody>
          <a:bodyPr/>
          <a:lstStyle/>
          <a:p>
            <a:pPr lvl="3" indent="-1600200" algn="l">
              <a:buNone/>
            </a:pPr>
            <a:r>
              <a:rPr lang="en-US" sz="2400" b="1" dirty="0" smtClean="0"/>
              <a:t>5.  </a:t>
            </a:r>
            <a:r>
              <a:rPr lang="en-US" sz="2400" b="1" u="sng" dirty="0" err="1" smtClean="0"/>
              <a:t>Saponification</a:t>
            </a:r>
            <a:r>
              <a:rPr lang="en-US" sz="2400" b="1" u="sng" dirty="0" smtClean="0"/>
              <a:t> (making soap)</a:t>
            </a:r>
            <a:r>
              <a:rPr lang="en-US" sz="2400" b="1" dirty="0" smtClean="0"/>
              <a:t>: </a:t>
            </a:r>
          </a:p>
          <a:p>
            <a:pPr algn="l"/>
            <a:endParaRPr lang="en-US" dirty="0" smtClean="0"/>
          </a:p>
          <a:p>
            <a:pPr lvl="0" algn="l"/>
            <a:r>
              <a:rPr lang="en-US" sz="2400" dirty="0" smtClean="0"/>
              <a:t>Occurs when a </a:t>
            </a:r>
            <a:r>
              <a:rPr lang="en-US" sz="2400" b="1" dirty="0" smtClean="0"/>
              <a:t>___________________</a:t>
            </a:r>
            <a:r>
              <a:rPr lang="en-US" sz="2400" dirty="0" smtClean="0"/>
              <a:t> is broken apart by a </a:t>
            </a:r>
            <a:r>
              <a:rPr lang="en-US" sz="2400" b="1" dirty="0" smtClean="0"/>
              <a:t>______________</a:t>
            </a:r>
            <a:endParaRPr lang="en-US" sz="2400" dirty="0" smtClean="0"/>
          </a:p>
          <a:p>
            <a:pPr algn="l"/>
            <a:endParaRPr lang="en-US" sz="1000" dirty="0" smtClean="0"/>
          </a:p>
          <a:p>
            <a:pPr lvl="0" algn="l"/>
            <a:r>
              <a:rPr lang="en-US" sz="2400" dirty="0" smtClean="0"/>
              <a:t>Products are </a:t>
            </a:r>
            <a:r>
              <a:rPr lang="en-US" sz="2400" b="1" u="sng" dirty="0" smtClean="0"/>
              <a:t>_______________________</a:t>
            </a:r>
            <a:endParaRPr lang="en-US" sz="2400" dirty="0"/>
          </a:p>
        </p:txBody>
      </p:sp>
      <p:sp>
        <p:nvSpPr>
          <p:cNvPr id="3075" name="Rectangle 3"/>
          <p:cNvSpPr>
            <a:spLocks noChangeArrowheads="1"/>
          </p:cNvSpPr>
          <p:nvPr/>
        </p:nvSpPr>
        <p:spPr bwMode="auto">
          <a:xfrm>
            <a:off x="4572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 name="TextBox 9"/>
          <p:cNvSpPr txBox="1"/>
          <p:nvPr/>
        </p:nvSpPr>
        <p:spPr>
          <a:xfrm>
            <a:off x="3124200" y="1600200"/>
            <a:ext cx="2133600" cy="430887"/>
          </a:xfrm>
          <a:prstGeom prst="rect">
            <a:avLst/>
          </a:prstGeom>
          <a:noFill/>
        </p:spPr>
        <p:txBody>
          <a:bodyPr wrap="square" rtlCol="0">
            <a:spAutoFit/>
          </a:bodyPr>
          <a:lstStyle/>
          <a:p>
            <a:r>
              <a:rPr lang="en-US" sz="2200" b="1" dirty="0" smtClean="0">
                <a:solidFill>
                  <a:srgbClr val="FF0000"/>
                </a:solidFill>
              </a:rPr>
              <a:t>FAT (ESTER)</a:t>
            </a:r>
            <a:endParaRPr lang="en-US" sz="2200" b="1" baseline="-25000" dirty="0">
              <a:solidFill>
                <a:srgbClr val="FF0000"/>
              </a:solidFill>
            </a:endParaRPr>
          </a:p>
        </p:txBody>
      </p:sp>
      <p:sp>
        <p:nvSpPr>
          <p:cNvPr id="29" name="TextBox 28"/>
          <p:cNvSpPr txBox="1"/>
          <p:nvPr/>
        </p:nvSpPr>
        <p:spPr>
          <a:xfrm>
            <a:off x="2514600" y="2514600"/>
            <a:ext cx="3429000" cy="430887"/>
          </a:xfrm>
          <a:prstGeom prst="rect">
            <a:avLst/>
          </a:prstGeom>
          <a:noFill/>
        </p:spPr>
        <p:txBody>
          <a:bodyPr wrap="square" rtlCol="0">
            <a:spAutoFit/>
          </a:bodyPr>
          <a:lstStyle/>
          <a:p>
            <a:r>
              <a:rPr lang="en-US" sz="2200" b="1" dirty="0" smtClean="0">
                <a:solidFill>
                  <a:srgbClr val="FF0000"/>
                </a:solidFill>
              </a:rPr>
              <a:t>GLYCEROL and SOAP</a:t>
            </a:r>
            <a:endParaRPr lang="en-US" sz="2200" b="1" baseline="-25000" dirty="0">
              <a:solidFill>
                <a:srgbClr val="FF0000"/>
              </a:solidFill>
            </a:endParaRPr>
          </a:p>
        </p:txBody>
      </p:sp>
      <p:sp>
        <p:nvSpPr>
          <p:cNvPr id="7" name="TextBox 6"/>
          <p:cNvSpPr txBox="1"/>
          <p:nvPr/>
        </p:nvSpPr>
        <p:spPr>
          <a:xfrm>
            <a:off x="685800" y="1981200"/>
            <a:ext cx="2590800" cy="430887"/>
          </a:xfrm>
          <a:prstGeom prst="rect">
            <a:avLst/>
          </a:prstGeom>
          <a:noFill/>
        </p:spPr>
        <p:txBody>
          <a:bodyPr wrap="square" rtlCol="0">
            <a:spAutoFit/>
          </a:bodyPr>
          <a:lstStyle/>
          <a:p>
            <a:r>
              <a:rPr lang="en-US" sz="2200" b="1" dirty="0" smtClean="0">
                <a:solidFill>
                  <a:srgbClr val="FF0000"/>
                </a:solidFill>
              </a:rPr>
              <a:t>STRONG BASE</a:t>
            </a:r>
            <a:endParaRPr lang="en-US" sz="2200" b="1" baseline="-25000" dirty="0">
              <a:solidFill>
                <a:srgbClr val="FF0000"/>
              </a:solidFill>
            </a:endParaRPr>
          </a:p>
        </p:txBody>
      </p:sp>
      <p:pic>
        <p:nvPicPr>
          <p:cNvPr id="8" name="Picture 7"/>
          <p:cNvPicPr/>
          <p:nvPr/>
        </p:nvPicPr>
        <p:blipFill>
          <a:blip r:embed="rId3" cstate="print"/>
          <a:srcRect/>
          <a:stretch>
            <a:fillRect/>
          </a:stretch>
        </p:blipFill>
        <p:spPr bwMode="auto">
          <a:xfrm>
            <a:off x="0" y="3276600"/>
            <a:ext cx="4724400" cy="2743200"/>
          </a:xfrm>
          <a:prstGeom prst="rect">
            <a:avLst/>
          </a:prstGeom>
          <a:noFill/>
          <a:ln w="9525">
            <a:noFill/>
            <a:miter lim="800000"/>
            <a:headEnd/>
            <a:tailEnd/>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linds(horizontal)">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9"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0" y="457200"/>
            <a:ext cx="9448800" cy="914400"/>
          </a:xfrm>
        </p:spPr>
        <p:txBody>
          <a:bodyPr/>
          <a:lstStyle/>
          <a:p>
            <a:r>
              <a:rPr lang="en-US" sz="2700" b="1" u="sng" dirty="0" smtClean="0"/>
              <a:t>VI. </a:t>
            </a:r>
            <a:r>
              <a:rPr lang="en-US" sz="2800" b="1" u="sng" dirty="0" smtClean="0"/>
              <a:t>Seven Types of Organic Reactions</a:t>
            </a:r>
            <a:r>
              <a:rPr lang="en-US" sz="2800" dirty="0" smtClean="0"/>
              <a:t/>
            </a:r>
            <a:br>
              <a:rPr lang="en-US" sz="2800" dirty="0" smtClean="0"/>
            </a:br>
            <a:r>
              <a:rPr lang="en-US" sz="2700" dirty="0" smtClean="0"/>
              <a:t/>
            </a:r>
            <a:br>
              <a:rPr lang="en-US" sz="2700" dirty="0" smtClean="0"/>
            </a:br>
            <a:r>
              <a:rPr lang="en-US" sz="2700" dirty="0" smtClean="0"/>
              <a:t> </a:t>
            </a:r>
            <a:endParaRPr lang="en-US" sz="2700" dirty="0"/>
          </a:p>
        </p:txBody>
      </p:sp>
      <p:sp>
        <p:nvSpPr>
          <p:cNvPr id="4" name="Content Placeholder 3"/>
          <p:cNvSpPr>
            <a:spLocks noGrp="1"/>
          </p:cNvSpPr>
          <p:nvPr>
            <p:ph idx="1"/>
          </p:nvPr>
        </p:nvSpPr>
        <p:spPr>
          <a:xfrm>
            <a:off x="304800" y="838200"/>
            <a:ext cx="8839200" cy="2362200"/>
          </a:xfrm>
        </p:spPr>
        <p:txBody>
          <a:bodyPr/>
          <a:lstStyle/>
          <a:p>
            <a:pPr lvl="3" indent="-1600200" algn="l">
              <a:buNone/>
            </a:pPr>
            <a:r>
              <a:rPr lang="en-US" sz="2400" b="1" dirty="0" smtClean="0"/>
              <a:t>6.  </a:t>
            </a:r>
            <a:r>
              <a:rPr lang="en-US" sz="2400" b="1" u="sng" dirty="0" err="1" smtClean="0"/>
              <a:t>Esterification</a:t>
            </a:r>
            <a:r>
              <a:rPr lang="en-US" sz="2400" b="1" u="sng" dirty="0" smtClean="0"/>
              <a:t> (making esters)</a:t>
            </a:r>
            <a:r>
              <a:rPr lang="en-US" sz="2400" b="1" dirty="0" smtClean="0"/>
              <a:t>: </a:t>
            </a:r>
          </a:p>
          <a:p>
            <a:pPr algn="l"/>
            <a:endParaRPr lang="en-US" dirty="0" smtClean="0"/>
          </a:p>
          <a:p>
            <a:pPr lvl="0" algn="l"/>
            <a:r>
              <a:rPr lang="en-US" sz="2400" dirty="0" smtClean="0"/>
              <a:t>Occur when an </a:t>
            </a:r>
            <a:r>
              <a:rPr lang="en-US" sz="2400" b="1" u="sng" dirty="0" smtClean="0"/>
              <a:t>________________</a:t>
            </a:r>
            <a:r>
              <a:rPr lang="en-US" sz="2400" dirty="0" smtClean="0"/>
              <a:t> reacts with an </a:t>
            </a:r>
            <a:r>
              <a:rPr lang="en-US" sz="2400" b="1" u="sng" dirty="0" smtClean="0"/>
              <a:t>_____________</a:t>
            </a:r>
            <a:endParaRPr lang="en-US" sz="2400" dirty="0" smtClean="0"/>
          </a:p>
          <a:p>
            <a:pPr algn="l"/>
            <a:endParaRPr lang="en-US" sz="1000" dirty="0" smtClean="0"/>
          </a:p>
          <a:p>
            <a:pPr lvl="0" algn="l"/>
            <a:r>
              <a:rPr lang="en-US" sz="2400" dirty="0" smtClean="0"/>
              <a:t>Occurs by ____________________________________________</a:t>
            </a:r>
          </a:p>
          <a:p>
            <a:pPr algn="l"/>
            <a:endParaRPr lang="en-US" sz="1000" dirty="0" smtClean="0"/>
          </a:p>
          <a:p>
            <a:pPr lvl="0" algn="l"/>
            <a:r>
              <a:rPr lang="en-US" sz="2400" dirty="0" smtClean="0"/>
              <a:t>Products are ____________ and _______________</a:t>
            </a:r>
          </a:p>
          <a:p>
            <a:pPr algn="l"/>
            <a:endParaRPr lang="en-US" sz="1000" dirty="0" smtClean="0"/>
          </a:p>
          <a:p>
            <a:pPr lvl="0" algn="l"/>
            <a:r>
              <a:rPr lang="en-US" sz="2400" b="1" dirty="0" smtClean="0"/>
              <a:t>Example: </a:t>
            </a:r>
            <a:r>
              <a:rPr lang="en-US" sz="2400" b="1" dirty="0" err="1" smtClean="0"/>
              <a:t>Methanoic</a:t>
            </a:r>
            <a:r>
              <a:rPr lang="en-US" sz="2400" b="1" dirty="0" smtClean="0"/>
              <a:t> acid + ethanol </a:t>
            </a:r>
            <a:r>
              <a:rPr lang="en-US" sz="2400" b="1" dirty="0" smtClean="0">
                <a:sym typeface="Wingdings"/>
              </a:rPr>
              <a:t></a:t>
            </a:r>
            <a:r>
              <a:rPr lang="en-US" sz="2400" b="1" dirty="0" smtClean="0"/>
              <a:t> </a:t>
            </a:r>
            <a:endParaRPr lang="en-US" sz="2400" dirty="0"/>
          </a:p>
        </p:txBody>
      </p:sp>
      <p:sp>
        <p:nvSpPr>
          <p:cNvPr id="3075" name="Rectangle 3"/>
          <p:cNvSpPr>
            <a:spLocks noChangeArrowheads="1"/>
          </p:cNvSpPr>
          <p:nvPr/>
        </p:nvSpPr>
        <p:spPr bwMode="auto">
          <a:xfrm>
            <a:off x="4572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 name="TextBox 9"/>
          <p:cNvSpPr txBox="1"/>
          <p:nvPr/>
        </p:nvSpPr>
        <p:spPr>
          <a:xfrm>
            <a:off x="2743200" y="1600200"/>
            <a:ext cx="2514600" cy="430887"/>
          </a:xfrm>
          <a:prstGeom prst="rect">
            <a:avLst/>
          </a:prstGeom>
          <a:noFill/>
        </p:spPr>
        <p:txBody>
          <a:bodyPr wrap="square" rtlCol="0">
            <a:spAutoFit/>
          </a:bodyPr>
          <a:lstStyle/>
          <a:p>
            <a:r>
              <a:rPr lang="en-US" sz="2200" b="1" dirty="0" smtClean="0">
                <a:solidFill>
                  <a:srgbClr val="FF0000"/>
                </a:solidFill>
              </a:rPr>
              <a:t>ORGANIC ACID</a:t>
            </a:r>
            <a:endParaRPr lang="en-US" sz="2200" b="1" baseline="-25000" dirty="0">
              <a:solidFill>
                <a:srgbClr val="FF0000"/>
              </a:solidFill>
            </a:endParaRPr>
          </a:p>
        </p:txBody>
      </p:sp>
      <p:sp>
        <p:nvSpPr>
          <p:cNvPr id="29" name="TextBox 28"/>
          <p:cNvSpPr txBox="1"/>
          <p:nvPr/>
        </p:nvSpPr>
        <p:spPr>
          <a:xfrm>
            <a:off x="7239000" y="1600200"/>
            <a:ext cx="1905000" cy="430887"/>
          </a:xfrm>
          <a:prstGeom prst="rect">
            <a:avLst/>
          </a:prstGeom>
          <a:noFill/>
        </p:spPr>
        <p:txBody>
          <a:bodyPr wrap="square" rtlCol="0">
            <a:spAutoFit/>
          </a:bodyPr>
          <a:lstStyle/>
          <a:p>
            <a:r>
              <a:rPr lang="en-US" sz="2200" b="1" dirty="0" smtClean="0">
                <a:solidFill>
                  <a:srgbClr val="FF0000"/>
                </a:solidFill>
              </a:rPr>
              <a:t>ALCOHOL</a:t>
            </a:r>
            <a:endParaRPr lang="en-US" sz="2200" b="1" baseline="-25000" dirty="0">
              <a:solidFill>
                <a:srgbClr val="FF0000"/>
              </a:solidFill>
            </a:endParaRPr>
          </a:p>
        </p:txBody>
      </p:sp>
      <p:sp>
        <p:nvSpPr>
          <p:cNvPr id="9" name="TextBox 8"/>
          <p:cNvSpPr txBox="1"/>
          <p:nvPr/>
        </p:nvSpPr>
        <p:spPr>
          <a:xfrm>
            <a:off x="2286000" y="2209800"/>
            <a:ext cx="6858000" cy="430887"/>
          </a:xfrm>
          <a:prstGeom prst="rect">
            <a:avLst/>
          </a:prstGeom>
          <a:noFill/>
        </p:spPr>
        <p:txBody>
          <a:bodyPr wrap="square" rtlCol="0">
            <a:spAutoFit/>
          </a:bodyPr>
          <a:lstStyle/>
          <a:p>
            <a:r>
              <a:rPr lang="en-US" sz="2200" b="1" dirty="0" smtClean="0">
                <a:solidFill>
                  <a:srgbClr val="FF0000"/>
                </a:solidFill>
              </a:rPr>
              <a:t>DEHYDRATION SYNTHESIS (WATER REMOVED)</a:t>
            </a:r>
            <a:endParaRPr lang="en-US" sz="2200" b="1" baseline="-25000" dirty="0">
              <a:solidFill>
                <a:srgbClr val="FF0000"/>
              </a:solidFill>
            </a:endParaRPr>
          </a:p>
        </p:txBody>
      </p:sp>
      <p:sp>
        <p:nvSpPr>
          <p:cNvPr id="11" name="TextBox 10"/>
          <p:cNvSpPr txBox="1"/>
          <p:nvPr/>
        </p:nvSpPr>
        <p:spPr>
          <a:xfrm>
            <a:off x="2514600" y="2819400"/>
            <a:ext cx="1600200" cy="430887"/>
          </a:xfrm>
          <a:prstGeom prst="rect">
            <a:avLst/>
          </a:prstGeom>
          <a:noFill/>
        </p:spPr>
        <p:txBody>
          <a:bodyPr wrap="square" rtlCol="0">
            <a:spAutoFit/>
          </a:bodyPr>
          <a:lstStyle/>
          <a:p>
            <a:r>
              <a:rPr lang="en-US" sz="2200" b="1" dirty="0" smtClean="0">
                <a:solidFill>
                  <a:srgbClr val="FF0000"/>
                </a:solidFill>
              </a:rPr>
              <a:t>ESTER</a:t>
            </a:r>
            <a:endParaRPr lang="en-US" sz="2200" b="1" baseline="-25000" dirty="0">
              <a:solidFill>
                <a:srgbClr val="FF0000"/>
              </a:solidFill>
            </a:endParaRPr>
          </a:p>
        </p:txBody>
      </p:sp>
      <p:sp>
        <p:nvSpPr>
          <p:cNvPr id="12" name="TextBox 11"/>
          <p:cNvSpPr txBox="1"/>
          <p:nvPr/>
        </p:nvSpPr>
        <p:spPr>
          <a:xfrm>
            <a:off x="4953000" y="2819400"/>
            <a:ext cx="1600200" cy="430887"/>
          </a:xfrm>
          <a:prstGeom prst="rect">
            <a:avLst/>
          </a:prstGeom>
          <a:noFill/>
        </p:spPr>
        <p:txBody>
          <a:bodyPr wrap="square" rtlCol="0">
            <a:spAutoFit/>
          </a:bodyPr>
          <a:lstStyle/>
          <a:p>
            <a:r>
              <a:rPr lang="en-US" sz="2200" b="1" dirty="0" smtClean="0">
                <a:solidFill>
                  <a:srgbClr val="FF0000"/>
                </a:solidFill>
              </a:rPr>
              <a:t>H</a:t>
            </a:r>
            <a:r>
              <a:rPr lang="en-US" sz="2200" b="1" baseline="-25000" dirty="0" smtClean="0">
                <a:solidFill>
                  <a:srgbClr val="FF0000"/>
                </a:solidFill>
              </a:rPr>
              <a:t>2</a:t>
            </a:r>
            <a:r>
              <a:rPr lang="en-US" sz="2200" b="1" dirty="0" smtClean="0">
                <a:solidFill>
                  <a:srgbClr val="FF0000"/>
                </a:solidFill>
              </a:rPr>
              <a:t>O</a:t>
            </a:r>
            <a:endParaRPr lang="en-US" sz="2200" b="1" baseline="-25000" dirty="0">
              <a:solidFill>
                <a:srgbClr val="FF0000"/>
              </a:solidFill>
            </a:endParaRPr>
          </a:p>
        </p:txBody>
      </p:sp>
      <p:sp>
        <p:nvSpPr>
          <p:cNvPr id="13" name="TextBox 12"/>
          <p:cNvSpPr txBox="1"/>
          <p:nvPr/>
        </p:nvSpPr>
        <p:spPr>
          <a:xfrm>
            <a:off x="5715000" y="3505200"/>
            <a:ext cx="3429000" cy="415498"/>
          </a:xfrm>
          <a:prstGeom prst="rect">
            <a:avLst/>
          </a:prstGeom>
          <a:noFill/>
        </p:spPr>
        <p:txBody>
          <a:bodyPr wrap="square" rtlCol="0">
            <a:spAutoFit/>
          </a:bodyPr>
          <a:lstStyle/>
          <a:p>
            <a:r>
              <a:rPr lang="en-US" sz="2100" b="1" dirty="0" smtClean="0">
                <a:solidFill>
                  <a:srgbClr val="FF0000"/>
                </a:solidFill>
              </a:rPr>
              <a:t>Water + ethyl </a:t>
            </a:r>
            <a:r>
              <a:rPr lang="en-US" sz="2100" b="1" dirty="0" err="1" smtClean="0">
                <a:solidFill>
                  <a:srgbClr val="FF0000"/>
                </a:solidFill>
              </a:rPr>
              <a:t>methanoate</a:t>
            </a:r>
            <a:endParaRPr lang="en-US" sz="2100" b="1" baseline="-25000" dirty="0">
              <a:solidFill>
                <a:srgbClr val="FF0000"/>
              </a:solidFill>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9" grpId="0"/>
      <p:bldP spid="9" grpId="0"/>
      <p:bldP spid="11" grpId="0"/>
      <p:bldP spid="12"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0" y="457200"/>
            <a:ext cx="9448800" cy="914400"/>
          </a:xfrm>
        </p:spPr>
        <p:txBody>
          <a:bodyPr/>
          <a:lstStyle/>
          <a:p>
            <a:r>
              <a:rPr lang="en-US" sz="2700" b="1" u="sng" dirty="0" smtClean="0"/>
              <a:t>VI. </a:t>
            </a:r>
            <a:r>
              <a:rPr lang="en-US" sz="2800" b="1" u="sng" dirty="0" smtClean="0"/>
              <a:t>Seven Types of Organic Reactions</a:t>
            </a:r>
            <a:r>
              <a:rPr lang="en-US" sz="2800" dirty="0" smtClean="0"/>
              <a:t/>
            </a:r>
            <a:br>
              <a:rPr lang="en-US" sz="2800" dirty="0" smtClean="0"/>
            </a:br>
            <a:r>
              <a:rPr lang="en-US" sz="2700" dirty="0" smtClean="0"/>
              <a:t/>
            </a:r>
            <a:br>
              <a:rPr lang="en-US" sz="2700" dirty="0" smtClean="0"/>
            </a:br>
            <a:r>
              <a:rPr lang="en-US" sz="2700" dirty="0" smtClean="0"/>
              <a:t> </a:t>
            </a:r>
            <a:endParaRPr lang="en-US" sz="2700" dirty="0"/>
          </a:p>
        </p:txBody>
      </p:sp>
      <p:sp>
        <p:nvSpPr>
          <p:cNvPr id="4" name="Content Placeholder 3"/>
          <p:cNvSpPr>
            <a:spLocks noGrp="1"/>
          </p:cNvSpPr>
          <p:nvPr>
            <p:ph idx="1"/>
          </p:nvPr>
        </p:nvSpPr>
        <p:spPr>
          <a:xfrm>
            <a:off x="304800" y="838200"/>
            <a:ext cx="8839200" cy="2362200"/>
          </a:xfrm>
        </p:spPr>
        <p:txBody>
          <a:bodyPr/>
          <a:lstStyle/>
          <a:p>
            <a:pPr lvl="3" indent="-1600200" algn="l">
              <a:buNone/>
            </a:pPr>
            <a:r>
              <a:rPr lang="en-US" sz="2400" b="1" dirty="0" smtClean="0"/>
              <a:t>7.  </a:t>
            </a:r>
            <a:r>
              <a:rPr lang="en-US" sz="2400" b="1" u="sng" dirty="0" smtClean="0"/>
              <a:t>Polymerization (making polymers):</a:t>
            </a:r>
            <a:endParaRPr lang="en-US" sz="2400" b="1" dirty="0" smtClean="0"/>
          </a:p>
          <a:p>
            <a:pPr algn="l">
              <a:buNone/>
            </a:pPr>
            <a:r>
              <a:rPr lang="en-US" sz="2400" dirty="0" smtClean="0"/>
              <a:t> </a:t>
            </a:r>
            <a:r>
              <a:rPr lang="en-US" sz="2400" smtClean="0">
                <a:hlinkClick r:id="rId3"/>
              </a:rPr>
              <a:t>Intro </a:t>
            </a:r>
            <a:endParaRPr lang="en-US" sz="2400" dirty="0" smtClean="0"/>
          </a:p>
          <a:p>
            <a:pPr lvl="0" algn="l"/>
            <a:r>
              <a:rPr lang="en-US" sz="2400" b="1" dirty="0" smtClean="0"/>
              <a:t>Polymer</a:t>
            </a:r>
            <a:r>
              <a:rPr lang="en-US" sz="2400" dirty="0" smtClean="0"/>
              <a:t>: </a:t>
            </a:r>
            <a:r>
              <a:rPr lang="en-US" sz="2400" u="sng" dirty="0" smtClean="0"/>
              <a:t>______________________________________________</a:t>
            </a:r>
            <a:endParaRPr lang="en-US" sz="2400" dirty="0" smtClean="0"/>
          </a:p>
          <a:p>
            <a:pPr algn="l"/>
            <a:endParaRPr lang="en-US" sz="1000" dirty="0" smtClean="0"/>
          </a:p>
          <a:p>
            <a:pPr lvl="0" algn="l"/>
            <a:r>
              <a:rPr lang="en-US" sz="2400" b="1" dirty="0" smtClean="0"/>
              <a:t>Monomer</a:t>
            </a:r>
            <a:r>
              <a:rPr lang="en-US" sz="2400" dirty="0" smtClean="0"/>
              <a:t>:</a:t>
            </a:r>
            <a:r>
              <a:rPr lang="en-US" sz="2400" u="sng" dirty="0" smtClean="0"/>
              <a:t>___________________________________________</a:t>
            </a:r>
            <a:endParaRPr lang="en-US" sz="2400" dirty="0" smtClean="0"/>
          </a:p>
          <a:p>
            <a:pPr algn="l"/>
            <a:endParaRPr lang="en-US" sz="1000" dirty="0" smtClean="0"/>
          </a:p>
          <a:p>
            <a:pPr lvl="0" algn="l"/>
            <a:r>
              <a:rPr lang="en-US" sz="2400" dirty="0" smtClean="0"/>
              <a:t>Synthetic Examples: </a:t>
            </a:r>
            <a:r>
              <a:rPr lang="en-US" sz="2400" u="sng" dirty="0" smtClean="0"/>
              <a:t>_____________________________________</a:t>
            </a:r>
            <a:endParaRPr lang="en-US" sz="2400" dirty="0" smtClean="0"/>
          </a:p>
          <a:p>
            <a:pPr algn="l">
              <a:buNone/>
            </a:pPr>
            <a:endParaRPr lang="en-US" sz="1000" dirty="0" smtClean="0"/>
          </a:p>
          <a:p>
            <a:pPr lvl="0" algn="l"/>
            <a:r>
              <a:rPr lang="en-US" sz="2400" dirty="0" smtClean="0"/>
              <a:t>Natural Examples: </a:t>
            </a:r>
            <a:r>
              <a:rPr lang="en-US" sz="2400" u="sng" dirty="0" smtClean="0"/>
              <a:t>_______________________________________</a:t>
            </a:r>
            <a:endParaRPr lang="en-US" sz="2400" dirty="0"/>
          </a:p>
        </p:txBody>
      </p:sp>
      <p:sp>
        <p:nvSpPr>
          <p:cNvPr id="3075" name="Rectangle 3"/>
          <p:cNvSpPr>
            <a:spLocks noChangeArrowheads="1"/>
          </p:cNvSpPr>
          <p:nvPr/>
        </p:nvSpPr>
        <p:spPr bwMode="auto">
          <a:xfrm>
            <a:off x="4572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 name="TextBox 9"/>
          <p:cNvSpPr txBox="1"/>
          <p:nvPr/>
        </p:nvSpPr>
        <p:spPr>
          <a:xfrm>
            <a:off x="1905000" y="1600200"/>
            <a:ext cx="7239000" cy="430887"/>
          </a:xfrm>
          <a:prstGeom prst="rect">
            <a:avLst/>
          </a:prstGeom>
          <a:noFill/>
        </p:spPr>
        <p:txBody>
          <a:bodyPr wrap="square" rtlCol="0">
            <a:spAutoFit/>
          </a:bodyPr>
          <a:lstStyle/>
          <a:p>
            <a:r>
              <a:rPr lang="en-US" sz="2200" b="1" dirty="0" smtClean="0">
                <a:solidFill>
                  <a:srgbClr val="FF0000"/>
                </a:solidFill>
              </a:rPr>
              <a:t>ANY ORGANIC SUBSTANCE with REPEATING UNITS</a:t>
            </a:r>
            <a:endParaRPr lang="en-US" sz="2200" b="1" baseline="-25000" dirty="0">
              <a:solidFill>
                <a:srgbClr val="FF0000"/>
              </a:solidFill>
            </a:endParaRPr>
          </a:p>
        </p:txBody>
      </p:sp>
      <p:sp>
        <p:nvSpPr>
          <p:cNvPr id="14" name="TextBox 13"/>
          <p:cNvSpPr txBox="1"/>
          <p:nvPr/>
        </p:nvSpPr>
        <p:spPr>
          <a:xfrm>
            <a:off x="2133600" y="2209800"/>
            <a:ext cx="6248400" cy="430887"/>
          </a:xfrm>
          <a:prstGeom prst="rect">
            <a:avLst/>
          </a:prstGeom>
          <a:noFill/>
        </p:spPr>
        <p:txBody>
          <a:bodyPr wrap="square" rtlCol="0">
            <a:spAutoFit/>
          </a:bodyPr>
          <a:lstStyle/>
          <a:p>
            <a:r>
              <a:rPr lang="en-US" sz="2200" b="1" dirty="0" smtClean="0">
                <a:solidFill>
                  <a:srgbClr val="FF0000"/>
                </a:solidFill>
              </a:rPr>
              <a:t>BASIC ORGANIC UNIT OF ANY POLYMER</a:t>
            </a:r>
            <a:endParaRPr lang="en-US" sz="2200" b="1" baseline="-25000" dirty="0">
              <a:solidFill>
                <a:srgbClr val="FF0000"/>
              </a:solidFill>
            </a:endParaRPr>
          </a:p>
        </p:txBody>
      </p:sp>
      <p:sp>
        <p:nvSpPr>
          <p:cNvPr id="15" name="TextBox 14"/>
          <p:cNvSpPr txBox="1"/>
          <p:nvPr/>
        </p:nvSpPr>
        <p:spPr>
          <a:xfrm>
            <a:off x="3657600" y="2819400"/>
            <a:ext cx="3810000" cy="430887"/>
          </a:xfrm>
          <a:prstGeom prst="rect">
            <a:avLst/>
          </a:prstGeom>
          <a:noFill/>
        </p:spPr>
        <p:txBody>
          <a:bodyPr wrap="square" rtlCol="0">
            <a:spAutoFit/>
          </a:bodyPr>
          <a:lstStyle/>
          <a:p>
            <a:r>
              <a:rPr lang="en-US" sz="2200" b="1" dirty="0" smtClean="0">
                <a:solidFill>
                  <a:srgbClr val="FF0000"/>
                </a:solidFill>
              </a:rPr>
              <a:t>RUBBER and PLASTICS</a:t>
            </a:r>
            <a:endParaRPr lang="en-US" sz="2200" b="1" baseline="-25000" dirty="0">
              <a:solidFill>
                <a:srgbClr val="FF0000"/>
              </a:solidFill>
            </a:endParaRPr>
          </a:p>
        </p:txBody>
      </p:sp>
      <p:sp>
        <p:nvSpPr>
          <p:cNvPr id="16" name="TextBox 15"/>
          <p:cNvSpPr txBox="1"/>
          <p:nvPr/>
        </p:nvSpPr>
        <p:spPr>
          <a:xfrm>
            <a:off x="3429000" y="3429000"/>
            <a:ext cx="4648200" cy="430887"/>
          </a:xfrm>
          <a:prstGeom prst="rect">
            <a:avLst/>
          </a:prstGeom>
          <a:noFill/>
        </p:spPr>
        <p:txBody>
          <a:bodyPr wrap="square" rtlCol="0">
            <a:spAutoFit/>
          </a:bodyPr>
          <a:lstStyle/>
          <a:p>
            <a:r>
              <a:rPr lang="en-US" sz="2200" b="1" dirty="0" smtClean="0">
                <a:solidFill>
                  <a:srgbClr val="FF0000"/>
                </a:solidFill>
              </a:rPr>
              <a:t>PROTEINS, STARCH, and DNA</a:t>
            </a:r>
            <a:endParaRPr lang="en-US" sz="2200" b="1" baseline="-25000" dirty="0">
              <a:solidFill>
                <a:srgbClr val="FF0000"/>
              </a:solidFill>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0" y="457200"/>
            <a:ext cx="9448800" cy="914400"/>
          </a:xfrm>
        </p:spPr>
        <p:txBody>
          <a:bodyPr/>
          <a:lstStyle/>
          <a:p>
            <a:r>
              <a:rPr lang="en-US" sz="2700" b="1" u="sng" dirty="0" smtClean="0"/>
              <a:t>VI. </a:t>
            </a:r>
            <a:r>
              <a:rPr lang="en-US" sz="2800" b="1" u="sng" dirty="0" smtClean="0"/>
              <a:t>Seven Types of Organic Reactions</a:t>
            </a:r>
            <a:r>
              <a:rPr lang="en-US" sz="2800" dirty="0" smtClean="0"/>
              <a:t/>
            </a:r>
            <a:br>
              <a:rPr lang="en-US" sz="2800" dirty="0" smtClean="0"/>
            </a:br>
            <a:r>
              <a:rPr lang="en-US" sz="2700" dirty="0" smtClean="0"/>
              <a:t/>
            </a:r>
            <a:br>
              <a:rPr lang="en-US" sz="2700" dirty="0" smtClean="0"/>
            </a:br>
            <a:r>
              <a:rPr lang="en-US" sz="2700" dirty="0" smtClean="0"/>
              <a:t> </a:t>
            </a:r>
            <a:endParaRPr lang="en-US" sz="2700" dirty="0"/>
          </a:p>
        </p:txBody>
      </p:sp>
      <p:sp>
        <p:nvSpPr>
          <p:cNvPr id="4" name="Content Placeholder 3"/>
          <p:cNvSpPr>
            <a:spLocks noGrp="1"/>
          </p:cNvSpPr>
          <p:nvPr>
            <p:ph idx="1"/>
          </p:nvPr>
        </p:nvSpPr>
        <p:spPr>
          <a:xfrm>
            <a:off x="304800" y="838200"/>
            <a:ext cx="8839200" cy="2362200"/>
          </a:xfrm>
        </p:spPr>
        <p:txBody>
          <a:bodyPr/>
          <a:lstStyle/>
          <a:p>
            <a:pPr lvl="3" indent="-1600200" algn="l">
              <a:buNone/>
            </a:pPr>
            <a:r>
              <a:rPr lang="en-US" sz="2400" b="1" dirty="0" smtClean="0"/>
              <a:t>A.  </a:t>
            </a:r>
            <a:r>
              <a:rPr lang="en-US" sz="2400" b="1" u="sng" dirty="0" smtClean="0"/>
              <a:t>Addition Polymerization</a:t>
            </a:r>
            <a:endParaRPr lang="en-US" sz="2400" b="1" dirty="0" smtClean="0"/>
          </a:p>
          <a:p>
            <a:pPr algn="l"/>
            <a:endParaRPr lang="en-US" dirty="0" smtClean="0"/>
          </a:p>
          <a:p>
            <a:pPr lvl="0" algn="l"/>
            <a:r>
              <a:rPr lang="en-US" sz="2400" dirty="0" smtClean="0"/>
              <a:t>Occurs with a </a:t>
            </a:r>
            <a:r>
              <a:rPr lang="en-US" sz="2400" u="sng" dirty="0" smtClean="0"/>
              <a:t>_________________________________</a:t>
            </a:r>
            <a:r>
              <a:rPr lang="en-US" sz="2400" dirty="0" smtClean="0"/>
              <a:t> hydrocarbon </a:t>
            </a:r>
          </a:p>
          <a:p>
            <a:pPr algn="l"/>
            <a:endParaRPr lang="en-US" sz="1000" dirty="0" smtClean="0"/>
          </a:p>
          <a:p>
            <a:pPr lvl="0" algn="l"/>
            <a:r>
              <a:rPr lang="en-US" sz="2400" dirty="0" smtClean="0"/>
              <a:t>The double or triple bond is… </a:t>
            </a:r>
            <a:r>
              <a:rPr lang="en-US" sz="2400" b="1" u="sng" dirty="0" smtClean="0"/>
              <a:t>_____________________________ </a:t>
            </a:r>
            <a:endParaRPr lang="en-US" sz="2400" dirty="0" smtClean="0"/>
          </a:p>
          <a:p>
            <a:pPr algn="l">
              <a:buNone/>
            </a:pPr>
            <a:r>
              <a:rPr lang="en-US" sz="2400" b="1" u="sng" dirty="0" smtClean="0"/>
              <a:t>________________________________________________________</a:t>
            </a:r>
            <a:endParaRPr lang="en-US" sz="2400" dirty="0" smtClean="0"/>
          </a:p>
          <a:p>
            <a:pPr algn="l">
              <a:buNone/>
            </a:pPr>
            <a:endParaRPr lang="en-US" sz="1000" dirty="0" smtClean="0"/>
          </a:p>
          <a:p>
            <a:pPr lvl="0" algn="l"/>
            <a:r>
              <a:rPr lang="en-US" sz="2400" dirty="0" smtClean="0"/>
              <a:t>The product is a </a:t>
            </a:r>
            <a:r>
              <a:rPr lang="en-US" sz="2400" b="1" u="sng" dirty="0" smtClean="0"/>
              <a:t>______________________</a:t>
            </a:r>
            <a:endParaRPr lang="en-US" sz="2400" dirty="0" smtClean="0"/>
          </a:p>
          <a:p>
            <a:pPr algn="l"/>
            <a:endParaRPr lang="en-US" sz="1000" dirty="0" smtClean="0"/>
          </a:p>
          <a:p>
            <a:pPr lvl="0" algn="l"/>
            <a:r>
              <a:rPr lang="en-US" sz="2400" b="1" dirty="0" smtClean="0"/>
              <a:t>Example</a:t>
            </a:r>
            <a:r>
              <a:rPr lang="en-US" sz="2400" dirty="0" smtClean="0"/>
              <a:t>: vinyl chloride </a:t>
            </a:r>
            <a:r>
              <a:rPr lang="en-US" sz="2400" dirty="0" smtClean="0">
                <a:sym typeface="Wingdings"/>
              </a:rPr>
              <a:t></a:t>
            </a:r>
            <a:r>
              <a:rPr lang="en-US" sz="2400" dirty="0" smtClean="0"/>
              <a:t> polyvinyl chloride</a:t>
            </a:r>
            <a:endParaRPr lang="en-US" sz="2400" dirty="0"/>
          </a:p>
        </p:txBody>
      </p:sp>
      <p:sp>
        <p:nvSpPr>
          <p:cNvPr id="3075" name="Rectangle 3"/>
          <p:cNvSpPr>
            <a:spLocks noChangeArrowheads="1"/>
          </p:cNvSpPr>
          <p:nvPr/>
        </p:nvSpPr>
        <p:spPr bwMode="auto">
          <a:xfrm>
            <a:off x="4572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 name="TextBox 9"/>
          <p:cNvSpPr txBox="1"/>
          <p:nvPr/>
        </p:nvSpPr>
        <p:spPr>
          <a:xfrm>
            <a:off x="2514600" y="1600200"/>
            <a:ext cx="6096000" cy="430887"/>
          </a:xfrm>
          <a:prstGeom prst="rect">
            <a:avLst/>
          </a:prstGeom>
          <a:noFill/>
        </p:spPr>
        <p:txBody>
          <a:bodyPr wrap="square" rtlCol="0">
            <a:spAutoFit/>
          </a:bodyPr>
          <a:lstStyle/>
          <a:p>
            <a:r>
              <a:rPr lang="en-US" sz="2200" b="1" dirty="0" smtClean="0">
                <a:solidFill>
                  <a:srgbClr val="FF0000"/>
                </a:solidFill>
              </a:rPr>
              <a:t>UNSATURATED (DOUBLE/TRIPLE BONDED)</a:t>
            </a:r>
            <a:endParaRPr lang="en-US" sz="2200" b="1" baseline="-25000" dirty="0">
              <a:solidFill>
                <a:srgbClr val="FF0000"/>
              </a:solidFill>
            </a:endParaRPr>
          </a:p>
        </p:txBody>
      </p:sp>
      <p:sp>
        <p:nvSpPr>
          <p:cNvPr id="9" name="TextBox 8"/>
          <p:cNvSpPr txBox="1"/>
          <p:nvPr/>
        </p:nvSpPr>
        <p:spPr>
          <a:xfrm>
            <a:off x="4419600" y="2590800"/>
            <a:ext cx="4724400" cy="430887"/>
          </a:xfrm>
          <a:prstGeom prst="rect">
            <a:avLst/>
          </a:prstGeom>
          <a:noFill/>
        </p:spPr>
        <p:txBody>
          <a:bodyPr wrap="square" rtlCol="0">
            <a:spAutoFit/>
          </a:bodyPr>
          <a:lstStyle/>
          <a:p>
            <a:r>
              <a:rPr lang="en-US" sz="2200" b="1" dirty="0" smtClean="0">
                <a:solidFill>
                  <a:srgbClr val="FF0000"/>
                </a:solidFill>
              </a:rPr>
              <a:t>BROKEN AND USED TO BOND</a:t>
            </a:r>
            <a:endParaRPr lang="en-US" sz="2200" b="1" baseline="-25000" dirty="0">
              <a:solidFill>
                <a:srgbClr val="FF0000"/>
              </a:solidFill>
            </a:endParaRPr>
          </a:p>
        </p:txBody>
      </p:sp>
      <p:sp>
        <p:nvSpPr>
          <p:cNvPr id="11" name="TextBox 10"/>
          <p:cNvSpPr txBox="1"/>
          <p:nvPr/>
        </p:nvSpPr>
        <p:spPr>
          <a:xfrm>
            <a:off x="762000" y="2971800"/>
            <a:ext cx="7620000" cy="430887"/>
          </a:xfrm>
          <a:prstGeom prst="rect">
            <a:avLst/>
          </a:prstGeom>
          <a:noFill/>
        </p:spPr>
        <p:txBody>
          <a:bodyPr wrap="square" rtlCol="0">
            <a:spAutoFit/>
          </a:bodyPr>
          <a:lstStyle/>
          <a:p>
            <a:r>
              <a:rPr lang="en-US" sz="2200" b="1" dirty="0" smtClean="0">
                <a:solidFill>
                  <a:srgbClr val="FF0000"/>
                </a:solidFill>
              </a:rPr>
              <a:t>THE MONOMERS TOGETHER IN A LONG CHAIN</a:t>
            </a:r>
            <a:endParaRPr lang="en-US" sz="2200" b="1" baseline="-25000" dirty="0">
              <a:solidFill>
                <a:srgbClr val="FF0000"/>
              </a:solidFill>
            </a:endParaRPr>
          </a:p>
        </p:txBody>
      </p:sp>
      <p:sp>
        <p:nvSpPr>
          <p:cNvPr id="12" name="TextBox 11"/>
          <p:cNvSpPr txBox="1"/>
          <p:nvPr/>
        </p:nvSpPr>
        <p:spPr>
          <a:xfrm>
            <a:off x="2895600" y="3581400"/>
            <a:ext cx="4724400" cy="430887"/>
          </a:xfrm>
          <a:prstGeom prst="rect">
            <a:avLst/>
          </a:prstGeom>
          <a:noFill/>
        </p:spPr>
        <p:txBody>
          <a:bodyPr wrap="square" rtlCol="0">
            <a:spAutoFit/>
          </a:bodyPr>
          <a:lstStyle/>
          <a:p>
            <a:r>
              <a:rPr lang="en-US" sz="2200" b="1" dirty="0" smtClean="0">
                <a:solidFill>
                  <a:srgbClr val="FF0000"/>
                </a:solidFill>
              </a:rPr>
              <a:t>POLYMER</a:t>
            </a:r>
            <a:endParaRPr lang="en-US" sz="2200" b="1" baseline="-25000" dirty="0">
              <a:solidFill>
                <a:srgbClr val="FF0000"/>
              </a:solidFill>
            </a:endParaRPr>
          </a:p>
        </p:txBody>
      </p:sp>
      <p:pic>
        <p:nvPicPr>
          <p:cNvPr id="74756" name="Picture 4" descr="http://www.pslc.ws/macrog/images/pvc03.gif"/>
          <p:cNvPicPr>
            <a:picLocks noChangeAspect="1" noChangeArrowheads="1"/>
          </p:cNvPicPr>
          <p:nvPr/>
        </p:nvPicPr>
        <p:blipFill>
          <a:blip r:embed="rId3" cstate="print"/>
          <a:srcRect/>
          <a:stretch>
            <a:fillRect/>
          </a:stretch>
        </p:blipFill>
        <p:spPr bwMode="auto">
          <a:xfrm>
            <a:off x="1752600" y="4800600"/>
            <a:ext cx="5393660" cy="1752600"/>
          </a:xfrm>
          <a:prstGeom prst="rect">
            <a:avLst/>
          </a:prstGeom>
          <a:solidFill>
            <a:schemeClr val="bg1"/>
          </a:solidFill>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0" y="381000"/>
            <a:ext cx="9144000" cy="914400"/>
          </a:xfrm>
        </p:spPr>
        <p:txBody>
          <a:bodyPr/>
          <a:lstStyle/>
          <a:p>
            <a:pPr lvl="0"/>
            <a:r>
              <a:rPr lang="en-US" sz="2600" dirty="0" smtClean="0"/>
              <a:t>II. </a:t>
            </a:r>
            <a:r>
              <a:rPr lang="en-US" sz="2600" b="1" u="sng" dirty="0" smtClean="0"/>
              <a:t>Properties of Organic Compounds</a:t>
            </a:r>
            <a:r>
              <a:rPr lang="en-US" sz="2600" dirty="0" smtClean="0"/>
              <a:t/>
            </a:r>
            <a:br>
              <a:rPr lang="en-US" sz="2600" dirty="0" smtClean="0"/>
            </a:br>
            <a:endParaRPr lang="en-US" sz="2600" dirty="0"/>
          </a:p>
        </p:txBody>
      </p:sp>
      <p:sp>
        <p:nvSpPr>
          <p:cNvPr id="4" name="Content Placeholder 3"/>
          <p:cNvSpPr>
            <a:spLocks noGrp="1"/>
          </p:cNvSpPr>
          <p:nvPr>
            <p:ph idx="1"/>
          </p:nvPr>
        </p:nvSpPr>
        <p:spPr>
          <a:xfrm>
            <a:off x="304800" y="1219200"/>
            <a:ext cx="8839200" cy="3352800"/>
          </a:xfrm>
        </p:spPr>
        <p:txBody>
          <a:bodyPr/>
          <a:lstStyle/>
          <a:p>
            <a:pPr lvl="0" algn="l"/>
            <a:r>
              <a:rPr lang="en-US" sz="2000" b="1" dirty="0" smtClean="0"/>
              <a:t>Organic Chemistry</a:t>
            </a:r>
            <a:r>
              <a:rPr lang="en-US" sz="2000" dirty="0" smtClean="0"/>
              <a:t>: The study of ______________ containing compounds.  They occur extensively in nature because all living things are made of _______________ containing compounds.</a:t>
            </a:r>
          </a:p>
          <a:p>
            <a:pPr algn="l"/>
            <a:endParaRPr lang="en-US" sz="2000" dirty="0" smtClean="0"/>
          </a:p>
          <a:p>
            <a:pPr lvl="0" algn="l"/>
            <a:r>
              <a:rPr lang="en-US" sz="2000" b="1" dirty="0" smtClean="0"/>
              <a:t>Review of Carbon</a:t>
            </a:r>
            <a:endParaRPr lang="en-US" sz="2000" dirty="0" smtClean="0"/>
          </a:p>
          <a:p>
            <a:pPr algn="l"/>
            <a:endParaRPr lang="en-US" sz="2000" dirty="0" smtClean="0"/>
          </a:p>
          <a:p>
            <a:pPr lvl="0" algn="l"/>
            <a:r>
              <a:rPr lang="en-US" sz="2000" dirty="0" smtClean="0"/>
              <a:t>Has </a:t>
            </a:r>
            <a:r>
              <a:rPr lang="en-US" sz="2000" b="1" u="sng" dirty="0" smtClean="0"/>
              <a:t>_______</a:t>
            </a:r>
            <a:r>
              <a:rPr lang="en-US" sz="2000" dirty="0" smtClean="0"/>
              <a:t> unpaired valence electrons</a:t>
            </a:r>
          </a:p>
          <a:p>
            <a:pPr lvl="0" algn="l"/>
            <a:endParaRPr lang="en-US" sz="2000" dirty="0" smtClean="0"/>
          </a:p>
          <a:p>
            <a:pPr lvl="0" algn="l"/>
            <a:r>
              <a:rPr lang="en-US" sz="2000" dirty="0" smtClean="0"/>
              <a:t>Forms</a:t>
            </a:r>
            <a:r>
              <a:rPr lang="en-US" sz="2000" u="sng" dirty="0" smtClean="0"/>
              <a:t> </a:t>
            </a:r>
            <a:r>
              <a:rPr lang="en-US" sz="2000" b="1" u="sng" dirty="0" smtClean="0"/>
              <a:t>________________________</a:t>
            </a:r>
            <a:r>
              <a:rPr lang="en-US" sz="2000" u="sng" dirty="0" smtClean="0"/>
              <a:t> </a:t>
            </a:r>
            <a:r>
              <a:rPr lang="en-US" sz="2000" dirty="0" smtClean="0"/>
              <a:t>bonds with other nonmetals</a:t>
            </a:r>
          </a:p>
          <a:p>
            <a:pPr algn="l"/>
            <a:endParaRPr lang="en-US" sz="2000" dirty="0" smtClean="0"/>
          </a:p>
          <a:p>
            <a:pPr lvl="0" algn="l"/>
            <a:r>
              <a:rPr lang="en-US" sz="2000" dirty="0" smtClean="0"/>
              <a:t>Forms </a:t>
            </a:r>
            <a:r>
              <a:rPr lang="en-US" sz="2000" u="sng" dirty="0" smtClean="0"/>
              <a:t>_______________</a:t>
            </a:r>
            <a:r>
              <a:rPr lang="en-US" sz="2000" dirty="0" smtClean="0"/>
              <a:t> (Two or more different structural forms giving it different properties) </a:t>
            </a:r>
          </a:p>
          <a:p>
            <a:pPr algn="l"/>
            <a:endParaRPr lang="en-US" sz="2000" dirty="0" smtClean="0"/>
          </a:p>
          <a:p>
            <a:pPr lvl="0" algn="l"/>
            <a:r>
              <a:rPr lang="en-US" sz="2000" b="1" dirty="0" smtClean="0"/>
              <a:t>Examples</a:t>
            </a:r>
            <a:r>
              <a:rPr lang="en-US" sz="2000" dirty="0" smtClean="0"/>
              <a:t>: ________________________________________________________</a:t>
            </a:r>
            <a:endParaRPr lang="en-US" sz="2000" dirty="0"/>
          </a:p>
        </p:txBody>
      </p:sp>
      <p:sp>
        <p:nvSpPr>
          <p:cNvPr id="5" name="TextBox 4"/>
          <p:cNvSpPr txBox="1"/>
          <p:nvPr/>
        </p:nvSpPr>
        <p:spPr>
          <a:xfrm>
            <a:off x="4495800" y="1219200"/>
            <a:ext cx="1143000" cy="430887"/>
          </a:xfrm>
          <a:prstGeom prst="rect">
            <a:avLst/>
          </a:prstGeom>
          <a:noFill/>
        </p:spPr>
        <p:txBody>
          <a:bodyPr wrap="square" rtlCol="0">
            <a:spAutoFit/>
          </a:bodyPr>
          <a:lstStyle/>
          <a:p>
            <a:r>
              <a:rPr lang="en-US" sz="2200" dirty="0" smtClean="0">
                <a:solidFill>
                  <a:srgbClr val="FF0000"/>
                </a:solidFill>
              </a:rPr>
              <a:t>carbon</a:t>
            </a:r>
            <a:endParaRPr lang="en-US" sz="2200" baseline="30000" dirty="0">
              <a:solidFill>
                <a:srgbClr val="FF0000"/>
              </a:solidFill>
            </a:endParaRPr>
          </a:p>
        </p:txBody>
      </p:sp>
      <p:sp>
        <p:nvSpPr>
          <p:cNvPr id="10" name="TextBox 9"/>
          <p:cNvSpPr txBox="1"/>
          <p:nvPr/>
        </p:nvSpPr>
        <p:spPr>
          <a:xfrm>
            <a:off x="1066800" y="1828800"/>
            <a:ext cx="1143000" cy="430887"/>
          </a:xfrm>
          <a:prstGeom prst="rect">
            <a:avLst/>
          </a:prstGeom>
          <a:noFill/>
        </p:spPr>
        <p:txBody>
          <a:bodyPr wrap="square" rtlCol="0">
            <a:spAutoFit/>
          </a:bodyPr>
          <a:lstStyle/>
          <a:p>
            <a:r>
              <a:rPr lang="en-US" sz="2200" dirty="0" smtClean="0">
                <a:solidFill>
                  <a:srgbClr val="FF0000"/>
                </a:solidFill>
              </a:rPr>
              <a:t>carbon</a:t>
            </a:r>
            <a:endParaRPr lang="en-US" sz="2200" baseline="30000" dirty="0">
              <a:solidFill>
                <a:srgbClr val="FF0000"/>
              </a:solidFill>
            </a:endParaRPr>
          </a:p>
        </p:txBody>
      </p:sp>
      <p:sp>
        <p:nvSpPr>
          <p:cNvPr id="11" name="TextBox 10"/>
          <p:cNvSpPr txBox="1"/>
          <p:nvPr/>
        </p:nvSpPr>
        <p:spPr>
          <a:xfrm>
            <a:off x="1371600" y="3200400"/>
            <a:ext cx="1143000" cy="430887"/>
          </a:xfrm>
          <a:prstGeom prst="rect">
            <a:avLst/>
          </a:prstGeom>
          <a:noFill/>
        </p:spPr>
        <p:txBody>
          <a:bodyPr wrap="square" rtlCol="0">
            <a:spAutoFit/>
          </a:bodyPr>
          <a:lstStyle/>
          <a:p>
            <a:r>
              <a:rPr lang="en-US" sz="2200" dirty="0" smtClean="0">
                <a:solidFill>
                  <a:srgbClr val="FF0000"/>
                </a:solidFill>
              </a:rPr>
              <a:t>4</a:t>
            </a:r>
            <a:endParaRPr lang="en-US" sz="2200" baseline="30000" dirty="0">
              <a:solidFill>
                <a:srgbClr val="FF0000"/>
              </a:solidFill>
            </a:endParaRPr>
          </a:p>
        </p:txBody>
      </p:sp>
      <p:sp>
        <p:nvSpPr>
          <p:cNvPr id="12" name="TextBox 11"/>
          <p:cNvSpPr txBox="1"/>
          <p:nvPr/>
        </p:nvSpPr>
        <p:spPr>
          <a:xfrm>
            <a:off x="1905000" y="3962400"/>
            <a:ext cx="2362200" cy="430887"/>
          </a:xfrm>
          <a:prstGeom prst="rect">
            <a:avLst/>
          </a:prstGeom>
          <a:noFill/>
        </p:spPr>
        <p:txBody>
          <a:bodyPr wrap="square" rtlCol="0">
            <a:spAutoFit/>
          </a:bodyPr>
          <a:lstStyle/>
          <a:p>
            <a:r>
              <a:rPr lang="en-US" sz="2200" dirty="0" smtClean="0">
                <a:solidFill>
                  <a:srgbClr val="FF0000"/>
                </a:solidFill>
              </a:rPr>
              <a:t>4 covalent</a:t>
            </a:r>
            <a:endParaRPr lang="en-US" sz="2200" baseline="30000" dirty="0">
              <a:solidFill>
                <a:srgbClr val="FF0000"/>
              </a:solidFill>
            </a:endParaRPr>
          </a:p>
        </p:txBody>
      </p:sp>
      <p:sp>
        <p:nvSpPr>
          <p:cNvPr id="13" name="TextBox 12"/>
          <p:cNvSpPr txBox="1"/>
          <p:nvPr/>
        </p:nvSpPr>
        <p:spPr>
          <a:xfrm>
            <a:off x="1600200" y="4724400"/>
            <a:ext cx="1828800" cy="430887"/>
          </a:xfrm>
          <a:prstGeom prst="rect">
            <a:avLst/>
          </a:prstGeom>
          <a:noFill/>
        </p:spPr>
        <p:txBody>
          <a:bodyPr wrap="square" rtlCol="0">
            <a:spAutoFit/>
          </a:bodyPr>
          <a:lstStyle/>
          <a:p>
            <a:r>
              <a:rPr lang="en-US" sz="2200" dirty="0" smtClean="0">
                <a:solidFill>
                  <a:srgbClr val="FF0000"/>
                </a:solidFill>
              </a:rPr>
              <a:t>allotropes</a:t>
            </a:r>
            <a:endParaRPr lang="en-US" sz="2200" baseline="30000" dirty="0">
              <a:solidFill>
                <a:srgbClr val="FF0000"/>
              </a:solidFill>
            </a:endParaRPr>
          </a:p>
        </p:txBody>
      </p:sp>
      <p:sp>
        <p:nvSpPr>
          <p:cNvPr id="14" name="TextBox 13"/>
          <p:cNvSpPr txBox="1"/>
          <p:nvPr/>
        </p:nvSpPr>
        <p:spPr>
          <a:xfrm>
            <a:off x="2057400" y="5715000"/>
            <a:ext cx="5410200" cy="430887"/>
          </a:xfrm>
          <a:prstGeom prst="rect">
            <a:avLst/>
          </a:prstGeom>
          <a:noFill/>
        </p:spPr>
        <p:txBody>
          <a:bodyPr wrap="square" rtlCol="0">
            <a:spAutoFit/>
          </a:bodyPr>
          <a:lstStyle/>
          <a:p>
            <a:r>
              <a:rPr lang="en-US" sz="2200" dirty="0" smtClean="0">
                <a:solidFill>
                  <a:srgbClr val="FF0000"/>
                </a:solidFill>
              </a:rPr>
              <a:t>Graphite, coal, diamond</a:t>
            </a:r>
            <a:endParaRPr lang="en-US" sz="2200" baseline="30000" dirty="0">
              <a:solidFill>
                <a:srgbClr val="FF0000"/>
              </a:solidFill>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0" y="457200"/>
            <a:ext cx="9448800" cy="914400"/>
          </a:xfrm>
        </p:spPr>
        <p:txBody>
          <a:bodyPr/>
          <a:lstStyle/>
          <a:p>
            <a:r>
              <a:rPr lang="en-US" sz="2700" b="1" u="sng" dirty="0" smtClean="0"/>
              <a:t>VI. </a:t>
            </a:r>
            <a:r>
              <a:rPr lang="en-US" sz="2800" b="1" u="sng" dirty="0" smtClean="0"/>
              <a:t>Seven Types of Organic Reactions</a:t>
            </a:r>
            <a:r>
              <a:rPr lang="en-US" sz="2800" dirty="0" smtClean="0"/>
              <a:t/>
            </a:r>
            <a:br>
              <a:rPr lang="en-US" sz="2800" dirty="0" smtClean="0"/>
            </a:br>
            <a:r>
              <a:rPr lang="en-US" sz="2700" dirty="0" smtClean="0"/>
              <a:t/>
            </a:r>
            <a:br>
              <a:rPr lang="en-US" sz="2700" dirty="0" smtClean="0"/>
            </a:br>
            <a:r>
              <a:rPr lang="en-US" sz="2700" dirty="0" smtClean="0"/>
              <a:t> </a:t>
            </a:r>
            <a:endParaRPr lang="en-US" sz="2700" dirty="0"/>
          </a:p>
        </p:txBody>
      </p:sp>
      <p:sp>
        <p:nvSpPr>
          <p:cNvPr id="4" name="Content Placeholder 3"/>
          <p:cNvSpPr>
            <a:spLocks noGrp="1"/>
          </p:cNvSpPr>
          <p:nvPr>
            <p:ph idx="1"/>
          </p:nvPr>
        </p:nvSpPr>
        <p:spPr>
          <a:xfrm>
            <a:off x="304800" y="838200"/>
            <a:ext cx="8839200" cy="2362200"/>
          </a:xfrm>
        </p:spPr>
        <p:txBody>
          <a:bodyPr/>
          <a:lstStyle/>
          <a:p>
            <a:pPr lvl="3" indent="-1600200" algn="l">
              <a:buNone/>
            </a:pPr>
            <a:r>
              <a:rPr lang="en-US" sz="2400" b="1" dirty="0" smtClean="0"/>
              <a:t>B.  </a:t>
            </a:r>
            <a:r>
              <a:rPr lang="en-US" sz="2400" b="1" u="sng" dirty="0" smtClean="0"/>
              <a:t>Condensation Polymerization</a:t>
            </a:r>
            <a:endParaRPr lang="en-US" sz="2400" b="1" dirty="0" smtClean="0"/>
          </a:p>
          <a:p>
            <a:pPr algn="l"/>
            <a:endParaRPr lang="en-US" dirty="0" smtClean="0"/>
          </a:p>
          <a:p>
            <a:pPr lvl="0" algn="l"/>
            <a:r>
              <a:rPr lang="en-US" sz="2400" dirty="0" smtClean="0"/>
              <a:t>Occurs by </a:t>
            </a:r>
            <a:r>
              <a:rPr lang="en-US" sz="2400" u="sng" dirty="0" smtClean="0"/>
              <a:t>______________________________________</a:t>
            </a:r>
            <a:r>
              <a:rPr lang="en-US" sz="2400" dirty="0" smtClean="0"/>
              <a:t> and always </a:t>
            </a:r>
            <a:r>
              <a:rPr lang="en-US" sz="2400" smtClean="0"/>
              <a:t>produces </a:t>
            </a:r>
            <a:r>
              <a:rPr lang="en-US" sz="2400" u="sng" smtClean="0"/>
              <a:t>______________________________</a:t>
            </a:r>
            <a:endParaRPr lang="en-US" sz="2400" dirty="0" smtClean="0"/>
          </a:p>
          <a:p>
            <a:pPr algn="l">
              <a:buNone/>
            </a:pPr>
            <a:r>
              <a:rPr lang="en-US" sz="2400" dirty="0" smtClean="0"/>
              <a:t> </a:t>
            </a:r>
          </a:p>
          <a:p>
            <a:pPr lvl="0" algn="l"/>
            <a:r>
              <a:rPr lang="en-US" sz="2400" b="1" dirty="0" smtClean="0"/>
              <a:t>Example</a:t>
            </a:r>
            <a:r>
              <a:rPr lang="en-US" sz="2400" dirty="0" smtClean="0"/>
              <a:t>: </a:t>
            </a:r>
            <a:endParaRPr lang="en-US" sz="2400" dirty="0"/>
          </a:p>
        </p:txBody>
      </p:sp>
      <p:sp>
        <p:nvSpPr>
          <p:cNvPr id="3075" name="Rectangle 3"/>
          <p:cNvSpPr>
            <a:spLocks noChangeArrowheads="1"/>
          </p:cNvSpPr>
          <p:nvPr/>
        </p:nvSpPr>
        <p:spPr bwMode="auto">
          <a:xfrm>
            <a:off x="4572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 name="TextBox 9"/>
          <p:cNvSpPr txBox="1"/>
          <p:nvPr/>
        </p:nvSpPr>
        <p:spPr>
          <a:xfrm>
            <a:off x="2514600" y="1600200"/>
            <a:ext cx="4572000" cy="430887"/>
          </a:xfrm>
          <a:prstGeom prst="rect">
            <a:avLst/>
          </a:prstGeom>
          <a:noFill/>
        </p:spPr>
        <p:txBody>
          <a:bodyPr wrap="square" rtlCol="0">
            <a:spAutoFit/>
          </a:bodyPr>
          <a:lstStyle/>
          <a:p>
            <a:r>
              <a:rPr lang="en-US" sz="2200" b="1" dirty="0" smtClean="0">
                <a:solidFill>
                  <a:srgbClr val="FF0000"/>
                </a:solidFill>
              </a:rPr>
              <a:t>DEHYDRATION SYNTHESIS</a:t>
            </a:r>
            <a:endParaRPr lang="en-US" sz="2200" b="1" baseline="-25000" dirty="0">
              <a:solidFill>
                <a:srgbClr val="FF0000"/>
              </a:solidFill>
            </a:endParaRPr>
          </a:p>
        </p:txBody>
      </p:sp>
      <p:sp>
        <p:nvSpPr>
          <p:cNvPr id="13" name="TextBox 12"/>
          <p:cNvSpPr txBox="1"/>
          <p:nvPr/>
        </p:nvSpPr>
        <p:spPr>
          <a:xfrm>
            <a:off x="3276600" y="1981200"/>
            <a:ext cx="4572000" cy="430887"/>
          </a:xfrm>
          <a:prstGeom prst="rect">
            <a:avLst/>
          </a:prstGeom>
          <a:noFill/>
        </p:spPr>
        <p:txBody>
          <a:bodyPr wrap="square" rtlCol="0">
            <a:spAutoFit/>
          </a:bodyPr>
          <a:lstStyle/>
          <a:p>
            <a:r>
              <a:rPr lang="en-US" sz="2200" b="1" dirty="0" smtClean="0">
                <a:solidFill>
                  <a:srgbClr val="FF0000"/>
                </a:solidFill>
              </a:rPr>
              <a:t>WATER with a POLYMER</a:t>
            </a:r>
            <a:endParaRPr lang="en-US" sz="2200" b="1" baseline="-25000" dirty="0">
              <a:solidFill>
                <a:srgbClr val="FF0000"/>
              </a:solidFill>
            </a:endParaRPr>
          </a:p>
        </p:txBody>
      </p:sp>
      <p:pic>
        <p:nvPicPr>
          <p:cNvPr id="21506" name="Picture 2" descr="http://homepages.ius.edu/DSPURLOC/c122/images/conpoly.gif"/>
          <p:cNvPicPr>
            <a:picLocks noChangeAspect="1" noChangeArrowheads="1"/>
          </p:cNvPicPr>
          <p:nvPr/>
        </p:nvPicPr>
        <p:blipFill>
          <a:blip r:embed="rId3" cstate="print"/>
          <a:srcRect/>
          <a:stretch>
            <a:fillRect/>
          </a:stretch>
        </p:blipFill>
        <p:spPr bwMode="auto">
          <a:xfrm>
            <a:off x="0" y="3505200"/>
            <a:ext cx="8967787" cy="2667000"/>
          </a:xfrm>
          <a:prstGeom prst="rect">
            <a:avLst/>
          </a:prstGeom>
          <a:noFill/>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0" y="228600"/>
            <a:ext cx="9144000" cy="914400"/>
          </a:xfrm>
        </p:spPr>
        <p:txBody>
          <a:bodyPr/>
          <a:lstStyle/>
          <a:p>
            <a:pPr lvl="0"/>
            <a:r>
              <a:rPr lang="en-US" sz="2600" dirty="0" smtClean="0"/>
              <a:t>II. </a:t>
            </a:r>
            <a:r>
              <a:rPr lang="en-US" sz="2600" b="1" u="sng" dirty="0" smtClean="0"/>
              <a:t>Properties of Organic Compounds</a:t>
            </a:r>
            <a:r>
              <a:rPr lang="en-US" sz="2600" dirty="0" smtClean="0"/>
              <a:t/>
            </a:r>
            <a:br>
              <a:rPr lang="en-US" sz="2600" dirty="0" smtClean="0"/>
            </a:br>
            <a:endParaRPr lang="en-US" sz="2600" dirty="0"/>
          </a:p>
        </p:txBody>
      </p:sp>
      <p:sp>
        <p:nvSpPr>
          <p:cNvPr id="4" name="Content Placeholder 3"/>
          <p:cNvSpPr>
            <a:spLocks noGrp="1"/>
          </p:cNvSpPr>
          <p:nvPr>
            <p:ph idx="1"/>
          </p:nvPr>
        </p:nvSpPr>
        <p:spPr>
          <a:xfrm>
            <a:off x="304800" y="762000"/>
            <a:ext cx="8839200" cy="3352800"/>
          </a:xfrm>
        </p:spPr>
        <p:txBody>
          <a:bodyPr/>
          <a:lstStyle/>
          <a:p>
            <a:pPr lvl="0" algn="l"/>
            <a:r>
              <a:rPr lang="en-US" sz="2200" b="1" dirty="0" smtClean="0"/>
              <a:t>Properties of Organic Compounds</a:t>
            </a:r>
            <a:endParaRPr lang="en-US" sz="2200" dirty="0" smtClean="0"/>
          </a:p>
          <a:p>
            <a:pPr algn="l">
              <a:buNone/>
            </a:pPr>
            <a:r>
              <a:rPr lang="en-US" sz="2200" dirty="0" smtClean="0"/>
              <a:t>1.   Generally </a:t>
            </a:r>
            <a:r>
              <a:rPr lang="en-US" sz="2200" b="1" u="sng" dirty="0" smtClean="0"/>
              <a:t>_______________</a:t>
            </a:r>
            <a:r>
              <a:rPr lang="en-US" sz="2200" dirty="0" smtClean="0"/>
              <a:t> molecules (held together by London Dispersion/Van </a:t>
            </a:r>
            <a:r>
              <a:rPr lang="en-US" sz="2200" dirty="0" err="1" smtClean="0"/>
              <a:t>der</a:t>
            </a:r>
            <a:r>
              <a:rPr lang="en-US" sz="2200" dirty="0" smtClean="0"/>
              <a:t> Waals forces - which are </a:t>
            </a:r>
            <a:r>
              <a:rPr lang="en-US" sz="2200" b="1" u="sng" dirty="0" smtClean="0"/>
              <a:t>____________________</a:t>
            </a:r>
            <a:r>
              <a:rPr lang="en-US" sz="2200" dirty="0" smtClean="0"/>
              <a:t> intermolecular forces (IMF))</a:t>
            </a:r>
          </a:p>
          <a:p>
            <a:pPr algn="l">
              <a:buNone/>
            </a:pPr>
            <a:endParaRPr lang="en-US" sz="2200" dirty="0" smtClean="0"/>
          </a:p>
          <a:p>
            <a:pPr marL="457200" indent="-457200" algn="l">
              <a:buAutoNum type="arabicPeriod" startAt="2"/>
            </a:pPr>
            <a:r>
              <a:rPr lang="en-US" sz="2200" b="1" u="sng" dirty="0" smtClean="0"/>
              <a:t>______________________</a:t>
            </a:r>
            <a:r>
              <a:rPr lang="en-US" sz="2200" dirty="0" smtClean="0"/>
              <a:t> melting and boiling points</a:t>
            </a:r>
          </a:p>
          <a:p>
            <a:pPr marL="457200" indent="-457200" algn="l">
              <a:buAutoNum type="arabicPeriod" startAt="2"/>
            </a:pPr>
            <a:endParaRPr lang="en-US" sz="2200" dirty="0" smtClean="0"/>
          </a:p>
          <a:p>
            <a:pPr marL="457200" indent="-457200" algn="l">
              <a:buAutoNum type="arabicPeriod" startAt="2"/>
            </a:pPr>
            <a:r>
              <a:rPr lang="en-US" sz="2200" dirty="0" smtClean="0"/>
              <a:t>Non-electrolytes – do not </a:t>
            </a:r>
            <a:r>
              <a:rPr lang="en-US" sz="2200" b="1" u="sng" dirty="0" smtClean="0"/>
              <a:t>__________________________________</a:t>
            </a:r>
            <a:endParaRPr lang="en-US" sz="2200" dirty="0" smtClean="0"/>
          </a:p>
          <a:p>
            <a:pPr marL="457200" indent="-457200" algn="l">
              <a:buAutoNum type="arabicPeriod" startAt="2"/>
            </a:pPr>
            <a:endParaRPr lang="en-US" sz="2200" b="1" u="sng" dirty="0" smtClean="0"/>
          </a:p>
          <a:p>
            <a:pPr marL="457200" indent="-457200" algn="l">
              <a:buAutoNum type="arabicPeriod" startAt="2"/>
            </a:pPr>
            <a:r>
              <a:rPr lang="en-US" sz="2200" b="1" u="sng" dirty="0" smtClean="0"/>
              <a:t>________________________</a:t>
            </a:r>
            <a:r>
              <a:rPr lang="en-US" sz="2200" dirty="0" smtClean="0"/>
              <a:t> in water (because NONPOLAR molecules do NOT dissolve in POLAR solvents –REMEMBER “Likes dissolves likes)</a:t>
            </a:r>
          </a:p>
          <a:p>
            <a:pPr marL="457200" indent="-457200" algn="l">
              <a:buAutoNum type="arabicPeriod" startAt="2"/>
            </a:pPr>
            <a:endParaRPr lang="en-US" sz="2200" b="1" u="sng" dirty="0" smtClean="0"/>
          </a:p>
          <a:p>
            <a:pPr marL="457200" indent="-457200" algn="l">
              <a:buAutoNum type="arabicPeriod" startAt="2"/>
            </a:pPr>
            <a:r>
              <a:rPr lang="en-US" sz="2200" b="1" u="sng" dirty="0" smtClean="0"/>
              <a:t>______________________</a:t>
            </a:r>
            <a:r>
              <a:rPr lang="en-US" sz="2200" dirty="0" smtClean="0"/>
              <a:t> – making them a primary source of energy</a:t>
            </a:r>
          </a:p>
        </p:txBody>
      </p:sp>
      <p:sp>
        <p:nvSpPr>
          <p:cNvPr id="5" name="TextBox 4"/>
          <p:cNvSpPr txBox="1"/>
          <p:nvPr/>
        </p:nvSpPr>
        <p:spPr>
          <a:xfrm>
            <a:off x="2209800" y="1143000"/>
            <a:ext cx="2209800" cy="430887"/>
          </a:xfrm>
          <a:prstGeom prst="rect">
            <a:avLst/>
          </a:prstGeom>
          <a:noFill/>
        </p:spPr>
        <p:txBody>
          <a:bodyPr wrap="square" rtlCol="0">
            <a:spAutoFit/>
          </a:bodyPr>
          <a:lstStyle/>
          <a:p>
            <a:r>
              <a:rPr lang="en-US" sz="2200" dirty="0" smtClean="0">
                <a:solidFill>
                  <a:srgbClr val="FF0000"/>
                </a:solidFill>
              </a:rPr>
              <a:t>NONPOLAR</a:t>
            </a:r>
            <a:endParaRPr lang="en-US" sz="2200" baseline="30000" dirty="0">
              <a:solidFill>
                <a:srgbClr val="FF0000"/>
              </a:solidFill>
            </a:endParaRPr>
          </a:p>
        </p:txBody>
      </p:sp>
      <p:sp>
        <p:nvSpPr>
          <p:cNvPr id="15" name="TextBox 14"/>
          <p:cNvSpPr txBox="1"/>
          <p:nvPr/>
        </p:nvSpPr>
        <p:spPr>
          <a:xfrm>
            <a:off x="6400800" y="1524000"/>
            <a:ext cx="2209800" cy="430887"/>
          </a:xfrm>
          <a:prstGeom prst="rect">
            <a:avLst/>
          </a:prstGeom>
          <a:noFill/>
        </p:spPr>
        <p:txBody>
          <a:bodyPr wrap="square" rtlCol="0">
            <a:spAutoFit/>
          </a:bodyPr>
          <a:lstStyle/>
          <a:p>
            <a:r>
              <a:rPr lang="en-US" sz="2200" dirty="0" smtClean="0">
                <a:solidFill>
                  <a:srgbClr val="FF0000"/>
                </a:solidFill>
              </a:rPr>
              <a:t>WEAK</a:t>
            </a:r>
            <a:endParaRPr lang="en-US" sz="2200" baseline="30000" dirty="0">
              <a:solidFill>
                <a:srgbClr val="FF0000"/>
              </a:solidFill>
            </a:endParaRPr>
          </a:p>
        </p:txBody>
      </p:sp>
      <p:sp>
        <p:nvSpPr>
          <p:cNvPr id="16" name="TextBox 15"/>
          <p:cNvSpPr txBox="1"/>
          <p:nvPr/>
        </p:nvSpPr>
        <p:spPr>
          <a:xfrm>
            <a:off x="1752600" y="2590800"/>
            <a:ext cx="2209800" cy="430887"/>
          </a:xfrm>
          <a:prstGeom prst="rect">
            <a:avLst/>
          </a:prstGeom>
          <a:noFill/>
        </p:spPr>
        <p:txBody>
          <a:bodyPr wrap="square" rtlCol="0">
            <a:spAutoFit/>
          </a:bodyPr>
          <a:lstStyle/>
          <a:p>
            <a:r>
              <a:rPr lang="en-US" sz="2200" dirty="0" smtClean="0">
                <a:solidFill>
                  <a:srgbClr val="FF0000"/>
                </a:solidFill>
              </a:rPr>
              <a:t>LOW</a:t>
            </a:r>
            <a:endParaRPr lang="en-US" sz="2200" baseline="30000" dirty="0">
              <a:solidFill>
                <a:srgbClr val="FF0000"/>
              </a:solidFill>
            </a:endParaRPr>
          </a:p>
        </p:txBody>
      </p:sp>
      <p:sp>
        <p:nvSpPr>
          <p:cNvPr id="17" name="TextBox 16"/>
          <p:cNvSpPr txBox="1"/>
          <p:nvPr/>
        </p:nvSpPr>
        <p:spPr>
          <a:xfrm>
            <a:off x="4343400" y="3429000"/>
            <a:ext cx="3886200" cy="430887"/>
          </a:xfrm>
          <a:prstGeom prst="rect">
            <a:avLst/>
          </a:prstGeom>
          <a:noFill/>
        </p:spPr>
        <p:txBody>
          <a:bodyPr wrap="square" rtlCol="0">
            <a:spAutoFit/>
          </a:bodyPr>
          <a:lstStyle/>
          <a:p>
            <a:r>
              <a:rPr lang="en-US" sz="2200" dirty="0" smtClean="0">
                <a:solidFill>
                  <a:srgbClr val="FF0000"/>
                </a:solidFill>
              </a:rPr>
              <a:t>CONDUCT ELECTRICITY</a:t>
            </a:r>
            <a:endParaRPr lang="en-US" sz="2200" baseline="30000" dirty="0">
              <a:solidFill>
                <a:srgbClr val="FF0000"/>
              </a:solidFill>
            </a:endParaRPr>
          </a:p>
        </p:txBody>
      </p:sp>
      <p:sp>
        <p:nvSpPr>
          <p:cNvPr id="18" name="TextBox 17"/>
          <p:cNvSpPr txBox="1"/>
          <p:nvPr/>
        </p:nvSpPr>
        <p:spPr>
          <a:xfrm>
            <a:off x="990600" y="4191000"/>
            <a:ext cx="3886200" cy="430887"/>
          </a:xfrm>
          <a:prstGeom prst="rect">
            <a:avLst/>
          </a:prstGeom>
          <a:noFill/>
        </p:spPr>
        <p:txBody>
          <a:bodyPr wrap="square" rtlCol="0">
            <a:spAutoFit/>
          </a:bodyPr>
          <a:lstStyle/>
          <a:p>
            <a:r>
              <a:rPr lang="en-US" sz="2200" dirty="0" smtClean="0">
                <a:solidFill>
                  <a:srgbClr val="FF0000"/>
                </a:solidFill>
              </a:rPr>
              <a:t>INSOLUBLE </a:t>
            </a:r>
            <a:endParaRPr lang="en-US" sz="2200" baseline="30000" dirty="0">
              <a:solidFill>
                <a:srgbClr val="FF0000"/>
              </a:solidFill>
            </a:endParaRPr>
          </a:p>
        </p:txBody>
      </p:sp>
      <p:sp>
        <p:nvSpPr>
          <p:cNvPr id="19" name="TextBox 18"/>
          <p:cNvSpPr txBox="1"/>
          <p:nvPr/>
        </p:nvSpPr>
        <p:spPr>
          <a:xfrm>
            <a:off x="1066800" y="5715000"/>
            <a:ext cx="2743200" cy="430887"/>
          </a:xfrm>
          <a:prstGeom prst="rect">
            <a:avLst/>
          </a:prstGeom>
          <a:noFill/>
        </p:spPr>
        <p:txBody>
          <a:bodyPr wrap="square" rtlCol="0">
            <a:spAutoFit/>
          </a:bodyPr>
          <a:lstStyle/>
          <a:p>
            <a:r>
              <a:rPr lang="en-US" sz="2200" dirty="0" smtClean="0">
                <a:solidFill>
                  <a:srgbClr val="FF0000"/>
                </a:solidFill>
              </a:rPr>
              <a:t>COMBUSTIBLE</a:t>
            </a:r>
            <a:endParaRPr lang="en-US" sz="2200" baseline="30000" dirty="0">
              <a:solidFill>
                <a:srgbClr val="FF0000"/>
              </a:solidFill>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0" y="1524000"/>
            <a:ext cx="9144000" cy="914400"/>
          </a:xfrm>
        </p:spPr>
        <p:txBody>
          <a:bodyPr/>
          <a:lstStyle/>
          <a:p>
            <a:r>
              <a:rPr lang="en-US" dirty="0" smtClean="0"/>
              <a:t>Unit 10: </a:t>
            </a:r>
            <a:br>
              <a:rPr lang="en-US" dirty="0" smtClean="0"/>
            </a:br>
            <a:r>
              <a:rPr lang="en-US" dirty="0" smtClean="0"/>
              <a:t>Organic Chemistry</a:t>
            </a:r>
            <a:br>
              <a:rPr lang="en-US" dirty="0" smtClean="0"/>
            </a:br>
            <a:r>
              <a:rPr lang="en-US" sz="2600" dirty="0" smtClean="0"/>
              <a:t>Topic 2: Naming and Writing Formulas for Organic Compounds</a:t>
            </a:r>
            <a:r>
              <a:rPr lang="en-US" dirty="0" smtClean="0"/>
              <a:t/>
            </a:r>
            <a:br>
              <a:rPr lang="en-US" dirty="0" smtClean="0"/>
            </a:br>
            <a:r>
              <a:rPr lang="en-US" dirty="0" smtClean="0"/>
              <a:t/>
            </a:r>
            <a:br>
              <a:rPr lang="en-US" dirty="0" smtClean="0"/>
            </a:br>
            <a:endParaRPr lang="en-US" dirty="0"/>
          </a:p>
        </p:txBody>
      </p:sp>
      <p:sp>
        <p:nvSpPr>
          <p:cNvPr id="5" name="Rectangle 4"/>
          <p:cNvSpPr/>
          <p:nvPr/>
        </p:nvSpPr>
        <p:spPr>
          <a:xfrm>
            <a:off x="685800" y="2438400"/>
            <a:ext cx="8001000" cy="1477328"/>
          </a:xfrm>
          <a:prstGeom prst="rect">
            <a:avLst/>
          </a:prstGeom>
        </p:spPr>
        <p:txBody>
          <a:bodyPr wrap="square">
            <a:spAutoFit/>
          </a:bodyPr>
          <a:lstStyle/>
          <a:p>
            <a:r>
              <a:rPr lang="en-US" dirty="0" smtClean="0">
                <a:solidFill>
                  <a:schemeClr val="tx2"/>
                </a:solidFill>
              </a:rPr>
              <a:t/>
            </a:r>
            <a:br>
              <a:rPr lang="en-US" dirty="0" smtClean="0">
                <a:solidFill>
                  <a:schemeClr val="tx2"/>
                </a:solidFill>
              </a:rPr>
            </a:br>
            <a:r>
              <a:rPr lang="en-US" b="1" dirty="0" smtClean="0">
                <a:solidFill>
                  <a:schemeClr val="tx2"/>
                </a:solidFill>
              </a:rPr>
              <a:t>Objective: </a:t>
            </a:r>
            <a:r>
              <a:rPr lang="en-US" dirty="0" smtClean="0">
                <a:solidFill>
                  <a:schemeClr val="tx2"/>
                </a:solidFill>
              </a:rPr>
              <a:t>Identify hydrocarbons, difference between saturated vs. unsaturated hydrocarbons, isomers, write the molecular formulas and structural formulas for </a:t>
            </a:r>
            <a:r>
              <a:rPr lang="en-US" dirty="0" err="1" smtClean="0">
                <a:solidFill>
                  <a:schemeClr val="tx2"/>
                </a:solidFill>
              </a:rPr>
              <a:t>alkanes</a:t>
            </a:r>
            <a:r>
              <a:rPr lang="en-US" dirty="0" smtClean="0">
                <a:solidFill>
                  <a:schemeClr val="tx2"/>
                </a:solidFill>
              </a:rPr>
              <a:t>, alkenes, and alkynes, </a:t>
            </a:r>
          </a:p>
          <a:p>
            <a:endParaRPr lang="en-US" dirty="0">
              <a:solidFill>
                <a:schemeClr val="tx2"/>
              </a:solidFill>
            </a:endParaRPr>
          </a:p>
        </p:txBody>
      </p:sp>
      <p:pic>
        <p:nvPicPr>
          <p:cNvPr id="1027" name="Picture 3"/>
          <p:cNvPicPr>
            <a:picLocks noChangeAspect="1" noChangeArrowheads="1"/>
          </p:cNvPicPr>
          <p:nvPr/>
        </p:nvPicPr>
        <p:blipFill>
          <a:blip r:embed="rId3" cstate="print"/>
          <a:srcRect/>
          <a:stretch>
            <a:fillRect/>
          </a:stretch>
        </p:blipFill>
        <p:spPr bwMode="auto">
          <a:xfrm>
            <a:off x="2362200" y="4343400"/>
            <a:ext cx="5056094" cy="1343025"/>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0" y="228600"/>
            <a:ext cx="9144000" cy="914400"/>
          </a:xfrm>
        </p:spPr>
        <p:txBody>
          <a:bodyPr/>
          <a:lstStyle/>
          <a:p>
            <a:pPr lvl="0"/>
            <a:r>
              <a:rPr lang="en-US" sz="2600" dirty="0" smtClean="0"/>
              <a:t>III. </a:t>
            </a:r>
            <a:r>
              <a:rPr lang="en-US" sz="2600" b="1" u="sng" dirty="0" smtClean="0"/>
              <a:t>Molecular Formulas of Hydrocarbons</a:t>
            </a:r>
            <a:r>
              <a:rPr lang="en-US" sz="2600" dirty="0" smtClean="0"/>
              <a:t/>
            </a:r>
            <a:br>
              <a:rPr lang="en-US" sz="2600" dirty="0" smtClean="0"/>
            </a:br>
            <a:endParaRPr lang="en-US" sz="2600" dirty="0"/>
          </a:p>
        </p:txBody>
      </p:sp>
      <p:sp>
        <p:nvSpPr>
          <p:cNvPr id="4" name="Content Placeholder 3"/>
          <p:cNvSpPr>
            <a:spLocks noGrp="1"/>
          </p:cNvSpPr>
          <p:nvPr>
            <p:ph idx="1"/>
          </p:nvPr>
        </p:nvSpPr>
        <p:spPr>
          <a:xfrm>
            <a:off x="0" y="685800"/>
            <a:ext cx="9144000" cy="3352800"/>
          </a:xfrm>
        </p:spPr>
        <p:txBody>
          <a:bodyPr/>
          <a:lstStyle/>
          <a:p>
            <a:pPr lvl="0"/>
            <a:r>
              <a:rPr lang="en-US" sz="2400" b="1" dirty="0" smtClean="0"/>
              <a:t>Hydrocarbons</a:t>
            </a:r>
            <a:r>
              <a:rPr lang="en-US" sz="2400" dirty="0" smtClean="0"/>
              <a:t>: Organic compounds consisting of ONLY ___ &amp; ___</a:t>
            </a:r>
          </a:p>
        </p:txBody>
      </p:sp>
      <p:sp>
        <p:nvSpPr>
          <p:cNvPr id="5" name="TextBox 4"/>
          <p:cNvSpPr txBox="1"/>
          <p:nvPr/>
        </p:nvSpPr>
        <p:spPr>
          <a:xfrm>
            <a:off x="7696200" y="685800"/>
            <a:ext cx="2209800" cy="430887"/>
          </a:xfrm>
          <a:prstGeom prst="rect">
            <a:avLst/>
          </a:prstGeom>
          <a:noFill/>
        </p:spPr>
        <p:txBody>
          <a:bodyPr wrap="square" rtlCol="0">
            <a:spAutoFit/>
          </a:bodyPr>
          <a:lstStyle/>
          <a:p>
            <a:r>
              <a:rPr lang="en-US" sz="2200" dirty="0" smtClean="0">
                <a:solidFill>
                  <a:srgbClr val="FF0000"/>
                </a:solidFill>
              </a:rPr>
              <a:t>C</a:t>
            </a:r>
            <a:endParaRPr lang="en-US" sz="2200" baseline="30000" dirty="0">
              <a:solidFill>
                <a:srgbClr val="FF0000"/>
              </a:solidFill>
            </a:endParaRPr>
          </a:p>
        </p:txBody>
      </p:sp>
      <p:pic>
        <p:nvPicPr>
          <p:cNvPr id="3073" name="Picture 1"/>
          <p:cNvPicPr>
            <a:picLocks noChangeAspect="1" noChangeArrowheads="1"/>
          </p:cNvPicPr>
          <p:nvPr/>
        </p:nvPicPr>
        <p:blipFill>
          <a:blip r:embed="rId3" cstate="print"/>
          <a:srcRect/>
          <a:stretch>
            <a:fillRect/>
          </a:stretch>
        </p:blipFill>
        <p:spPr bwMode="auto">
          <a:xfrm>
            <a:off x="1066800" y="1219200"/>
            <a:ext cx="7370628" cy="5638800"/>
          </a:xfrm>
          <a:prstGeom prst="rect">
            <a:avLst/>
          </a:prstGeom>
          <a:noFill/>
        </p:spPr>
      </p:pic>
      <p:sp>
        <p:nvSpPr>
          <p:cNvPr id="3075" name="Rectangle 3"/>
          <p:cNvSpPr>
            <a:spLocks noChangeArrowheads="1"/>
          </p:cNvSpPr>
          <p:nvPr/>
        </p:nvSpPr>
        <p:spPr bwMode="auto">
          <a:xfrm>
            <a:off x="4572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3" name="TextBox 12"/>
          <p:cNvSpPr txBox="1"/>
          <p:nvPr/>
        </p:nvSpPr>
        <p:spPr>
          <a:xfrm>
            <a:off x="8458200" y="685800"/>
            <a:ext cx="2209800" cy="430887"/>
          </a:xfrm>
          <a:prstGeom prst="rect">
            <a:avLst/>
          </a:prstGeom>
          <a:noFill/>
        </p:spPr>
        <p:txBody>
          <a:bodyPr wrap="square" rtlCol="0">
            <a:spAutoFit/>
          </a:bodyPr>
          <a:lstStyle/>
          <a:p>
            <a:r>
              <a:rPr lang="en-US" sz="2200" dirty="0" smtClean="0">
                <a:solidFill>
                  <a:srgbClr val="FF0000"/>
                </a:solidFill>
              </a:rPr>
              <a:t>H</a:t>
            </a:r>
            <a:endParaRPr lang="en-US" sz="2200" baseline="30000" dirty="0">
              <a:solidFill>
                <a:srgbClr val="FF0000"/>
              </a:solidFill>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3" cstate="print"/>
          <a:srcRect/>
          <a:stretch>
            <a:fillRect/>
          </a:stretch>
        </p:blipFill>
        <p:spPr bwMode="auto">
          <a:xfrm>
            <a:off x="-18434" y="2133600"/>
            <a:ext cx="9162434" cy="2667000"/>
          </a:xfrm>
          <a:prstGeom prst="rect">
            <a:avLst/>
          </a:prstGeom>
          <a:noFill/>
          <a:ln w="9525">
            <a:noFill/>
            <a:miter lim="800000"/>
            <a:headEnd/>
            <a:tailEnd/>
          </a:ln>
        </p:spPr>
      </p:pic>
      <p:sp>
        <p:nvSpPr>
          <p:cNvPr id="6148" name="Rectangle 4"/>
          <p:cNvSpPr>
            <a:spLocks noGrp="1" noChangeArrowheads="1"/>
          </p:cNvSpPr>
          <p:nvPr>
            <p:ph type="title"/>
          </p:nvPr>
        </p:nvSpPr>
        <p:spPr>
          <a:xfrm>
            <a:off x="0" y="228600"/>
            <a:ext cx="9144000" cy="914400"/>
          </a:xfrm>
        </p:spPr>
        <p:txBody>
          <a:bodyPr/>
          <a:lstStyle/>
          <a:p>
            <a:pPr lvl="0"/>
            <a:r>
              <a:rPr lang="en-US" sz="2600" dirty="0" smtClean="0"/>
              <a:t>III. </a:t>
            </a:r>
            <a:r>
              <a:rPr lang="en-US" sz="2600" b="1" u="sng" dirty="0" smtClean="0"/>
              <a:t>Molecular Formulas of Hydrocarbons</a:t>
            </a:r>
            <a:r>
              <a:rPr lang="en-US" sz="2600" dirty="0" smtClean="0"/>
              <a:t/>
            </a:r>
            <a:br>
              <a:rPr lang="en-US" sz="2600" dirty="0" smtClean="0"/>
            </a:br>
            <a:endParaRPr lang="en-US" sz="2600" dirty="0"/>
          </a:p>
        </p:txBody>
      </p:sp>
      <p:sp>
        <p:nvSpPr>
          <p:cNvPr id="4" name="Content Placeholder 3"/>
          <p:cNvSpPr>
            <a:spLocks noGrp="1"/>
          </p:cNvSpPr>
          <p:nvPr>
            <p:ph idx="1"/>
          </p:nvPr>
        </p:nvSpPr>
        <p:spPr>
          <a:xfrm>
            <a:off x="0" y="1143000"/>
            <a:ext cx="9144000" cy="3352800"/>
          </a:xfrm>
        </p:spPr>
        <p:txBody>
          <a:bodyPr/>
          <a:lstStyle/>
          <a:p>
            <a:pPr algn="l"/>
            <a:r>
              <a:rPr lang="en-US" sz="2400" b="1" dirty="0" smtClean="0"/>
              <a:t>Naming Molecular Formulas of Hydrocarbons</a:t>
            </a:r>
          </a:p>
          <a:p>
            <a:pPr algn="l">
              <a:buNone/>
            </a:pPr>
            <a:r>
              <a:rPr lang="en-US" sz="2400" b="1" dirty="0" smtClean="0"/>
              <a:t>    (See Tables </a:t>
            </a:r>
            <a:r>
              <a:rPr lang="en-US" sz="2400" b="1" u="sng" dirty="0" smtClean="0"/>
              <a:t>____</a:t>
            </a:r>
            <a:r>
              <a:rPr lang="en-US" sz="2400" b="1" dirty="0" smtClean="0"/>
              <a:t> and</a:t>
            </a:r>
            <a:r>
              <a:rPr lang="en-US" sz="2400" b="1" u="sng" dirty="0" smtClean="0"/>
              <a:t>____</a:t>
            </a:r>
            <a:r>
              <a:rPr lang="en-US" sz="2400" b="1" dirty="0" smtClean="0"/>
              <a:t>)</a:t>
            </a:r>
            <a:endParaRPr lang="en-US" sz="2400" dirty="0" smtClean="0"/>
          </a:p>
        </p:txBody>
      </p:sp>
      <p:sp>
        <p:nvSpPr>
          <p:cNvPr id="5" name="TextBox 4"/>
          <p:cNvSpPr txBox="1"/>
          <p:nvPr/>
        </p:nvSpPr>
        <p:spPr>
          <a:xfrm>
            <a:off x="2057400" y="1600200"/>
            <a:ext cx="457200" cy="430887"/>
          </a:xfrm>
          <a:prstGeom prst="rect">
            <a:avLst/>
          </a:prstGeom>
          <a:noFill/>
        </p:spPr>
        <p:txBody>
          <a:bodyPr wrap="square" rtlCol="0">
            <a:spAutoFit/>
          </a:bodyPr>
          <a:lstStyle/>
          <a:p>
            <a:r>
              <a:rPr lang="en-US" sz="2200" dirty="0" smtClean="0">
                <a:solidFill>
                  <a:srgbClr val="FF0000"/>
                </a:solidFill>
              </a:rPr>
              <a:t>P</a:t>
            </a:r>
            <a:endParaRPr lang="en-US" sz="2200" baseline="30000" dirty="0">
              <a:solidFill>
                <a:srgbClr val="FF0000"/>
              </a:solidFill>
            </a:endParaRPr>
          </a:p>
        </p:txBody>
      </p:sp>
      <p:sp>
        <p:nvSpPr>
          <p:cNvPr id="3075" name="Rectangle 3"/>
          <p:cNvSpPr>
            <a:spLocks noChangeArrowheads="1"/>
          </p:cNvSpPr>
          <p:nvPr/>
        </p:nvSpPr>
        <p:spPr bwMode="auto">
          <a:xfrm>
            <a:off x="4572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3" name="TextBox 12"/>
          <p:cNvSpPr txBox="1"/>
          <p:nvPr/>
        </p:nvSpPr>
        <p:spPr>
          <a:xfrm>
            <a:off x="3200400" y="1600200"/>
            <a:ext cx="2209800" cy="430887"/>
          </a:xfrm>
          <a:prstGeom prst="rect">
            <a:avLst/>
          </a:prstGeom>
          <a:noFill/>
        </p:spPr>
        <p:txBody>
          <a:bodyPr wrap="square" rtlCol="0">
            <a:spAutoFit/>
          </a:bodyPr>
          <a:lstStyle/>
          <a:p>
            <a:r>
              <a:rPr lang="en-US" sz="2200" dirty="0" smtClean="0">
                <a:solidFill>
                  <a:srgbClr val="FF0000"/>
                </a:solidFill>
              </a:rPr>
              <a:t>Q</a:t>
            </a:r>
            <a:endParaRPr lang="en-US" sz="2200" baseline="30000" dirty="0">
              <a:solidFill>
                <a:srgbClr val="FF0000"/>
              </a:solidFill>
            </a:endParaRPr>
          </a:p>
        </p:txBody>
      </p:sp>
      <p:sp>
        <p:nvSpPr>
          <p:cNvPr id="9" name="TextBox 8"/>
          <p:cNvSpPr txBox="1"/>
          <p:nvPr/>
        </p:nvSpPr>
        <p:spPr>
          <a:xfrm>
            <a:off x="381000" y="3200400"/>
            <a:ext cx="457200" cy="430887"/>
          </a:xfrm>
          <a:prstGeom prst="rect">
            <a:avLst/>
          </a:prstGeom>
          <a:noFill/>
        </p:spPr>
        <p:txBody>
          <a:bodyPr wrap="square" rtlCol="0">
            <a:spAutoFit/>
          </a:bodyPr>
          <a:lstStyle/>
          <a:p>
            <a:r>
              <a:rPr lang="en-US" sz="2200" dirty="0" smtClean="0">
                <a:solidFill>
                  <a:srgbClr val="FF0000"/>
                </a:solidFill>
              </a:rPr>
              <a:t>4</a:t>
            </a:r>
            <a:endParaRPr lang="en-US" sz="2200" baseline="30000" dirty="0">
              <a:solidFill>
                <a:srgbClr val="FF0000"/>
              </a:solidFill>
            </a:endParaRPr>
          </a:p>
        </p:txBody>
      </p:sp>
      <p:sp>
        <p:nvSpPr>
          <p:cNvPr id="10" name="TextBox 9"/>
          <p:cNvSpPr txBox="1"/>
          <p:nvPr/>
        </p:nvSpPr>
        <p:spPr>
          <a:xfrm>
            <a:off x="1371600" y="3048000"/>
            <a:ext cx="1752600" cy="430887"/>
          </a:xfrm>
          <a:prstGeom prst="rect">
            <a:avLst/>
          </a:prstGeom>
          <a:noFill/>
        </p:spPr>
        <p:txBody>
          <a:bodyPr wrap="square" rtlCol="0">
            <a:spAutoFit/>
          </a:bodyPr>
          <a:lstStyle/>
          <a:p>
            <a:r>
              <a:rPr lang="en-US" sz="2200" dirty="0" smtClean="0">
                <a:solidFill>
                  <a:srgbClr val="FF0000"/>
                </a:solidFill>
              </a:rPr>
              <a:t>methane</a:t>
            </a:r>
            <a:endParaRPr lang="en-US" sz="2200" baseline="30000" dirty="0">
              <a:solidFill>
                <a:srgbClr val="FF0000"/>
              </a:solidFill>
            </a:endParaRPr>
          </a:p>
        </p:txBody>
      </p:sp>
      <p:sp>
        <p:nvSpPr>
          <p:cNvPr id="11" name="TextBox 10"/>
          <p:cNvSpPr txBox="1"/>
          <p:nvPr/>
        </p:nvSpPr>
        <p:spPr>
          <a:xfrm>
            <a:off x="457200" y="3733800"/>
            <a:ext cx="381000" cy="430887"/>
          </a:xfrm>
          <a:prstGeom prst="rect">
            <a:avLst/>
          </a:prstGeom>
          <a:noFill/>
        </p:spPr>
        <p:txBody>
          <a:bodyPr wrap="square" rtlCol="0">
            <a:spAutoFit/>
          </a:bodyPr>
          <a:lstStyle/>
          <a:p>
            <a:r>
              <a:rPr lang="en-US" sz="2200" dirty="0" smtClean="0">
                <a:solidFill>
                  <a:srgbClr val="FF0000"/>
                </a:solidFill>
              </a:rPr>
              <a:t>6</a:t>
            </a:r>
            <a:endParaRPr lang="en-US" sz="2200" baseline="30000" dirty="0">
              <a:solidFill>
                <a:srgbClr val="FF0000"/>
              </a:solidFill>
            </a:endParaRPr>
          </a:p>
        </p:txBody>
      </p:sp>
      <p:sp>
        <p:nvSpPr>
          <p:cNvPr id="12" name="TextBox 11"/>
          <p:cNvSpPr txBox="1"/>
          <p:nvPr/>
        </p:nvSpPr>
        <p:spPr>
          <a:xfrm>
            <a:off x="1371600" y="3581400"/>
            <a:ext cx="1371600" cy="430887"/>
          </a:xfrm>
          <a:prstGeom prst="rect">
            <a:avLst/>
          </a:prstGeom>
          <a:noFill/>
        </p:spPr>
        <p:txBody>
          <a:bodyPr wrap="square" rtlCol="0">
            <a:spAutoFit/>
          </a:bodyPr>
          <a:lstStyle/>
          <a:p>
            <a:r>
              <a:rPr lang="en-US" sz="2200" dirty="0" smtClean="0">
                <a:solidFill>
                  <a:srgbClr val="FF0000"/>
                </a:solidFill>
              </a:rPr>
              <a:t>ethane</a:t>
            </a:r>
            <a:endParaRPr lang="en-US" sz="2200" baseline="30000" dirty="0">
              <a:solidFill>
                <a:srgbClr val="FF0000"/>
              </a:solidFill>
            </a:endParaRPr>
          </a:p>
        </p:txBody>
      </p:sp>
      <p:sp>
        <p:nvSpPr>
          <p:cNvPr id="16" name="TextBox 15"/>
          <p:cNvSpPr txBox="1"/>
          <p:nvPr/>
        </p:nvSpPr>
        <p:spPr>
          <a:xfrm>
            <a:off x="457200" y="4267200"/>
            <a:ext cx="533400" cy="430887"/>
          </a:xfrm>
          <a:prstGeom prst="rect">
            <a:avLst/>
          </a:prstGeom>
          <a:noFill/>
        </p:spPr>
        <p:txBody>
          <a:bodyPr wrap="square" rtlCol="0">
            <a:spAutoFit/>
          </a:bodyPr>
          <a:lstStyle/>
          <a:p>
            <a:r>
              <a:rPr lang="en-US" sz="2200" dirty="0" smtClean="0">
                <a:solidFill>
                  <a:srgbClr val="FF0000"/>
                </a:solidFill>
              </a:rPr>
              <a:t>10</a:t>
            </a:r>
            <a:endParaRPr lang="en-US" sz="2200" baseline="30000" dirty="0">
              <a:solidFill>
                <a:srgbClr val="FF0000"/>
              </a:solidFill>
            </a:endParaRPr>
          </a:p>
        </p:txBody>
      </p:sp>
      <p:sp>
        <p:nvSpPr>
          <p:cNvPr id="18" name="TextBox 17"/>
          <p:cNvSpPr txBox="1"/>
          <p:nvPr/>
        </p:nvSpPr>
        <p:spPr>
          <a:xfrm>
            <a:off x="1371600" y="4038600"/>
            <a:ext cx="1981200" cy="430887"/>
          </a:xfrm>
          <a:prstGeom prst="rect">
            <a:avLst/>
          </a:prstGeom>
          <a:noFill/>
        </p:spPr>
        <p:txBody>
          <a:bodyPr wrap="square" rtlCol="0">
            <a:spAutoFit/>
          </a:bodyPr>
          <a:lstStyle/>
          <a:p>
            <a:r>
              <a:rPr lang="en-US" sz="2200" b="1" dirty="0" smtClean="0">
                <a:solidFill>
                  <a:srgbClr val="FF0000"/>
                </a:solidFill>
              </a:rPr>
              <a:t>butane</a:t>
            </a:r>
            <a:endParaRPr lang="en-US" sz="2200" b="1" baseline="30000" dirty="0">
              <a:solidFill>
                <a:srgbClr val="FF0000"/>
              </a:solidFill>
            </a:endParaRPr>
          </a:p>
        </p:txBody>
      </p:sp>
      <p:sp>
        <p:nvSpPr>
          <p:cNvPr id="19" name="TextBox 18"/>
          <p:cNvSpPr txBox="1"/>
          <p:nvPr/>
        </p:nvSpPr>
        <p:spPr>
          <a:xfrm>
            <a:off x="3352800" y="3276600"/>
            <a:ext cx="457200" cy="430887"/>
          </a:xfrm>
          <a:prstGeom prst="rect">
            <a:avLst/>
          </a:prstGeom>
          <a:noFill/>
        </p:spPr>
        <p:txBody>
          <a:bodyPr wrap="square" rtlCol="0">
            <a:spAutoFit/>
          </a:bodyPr>
          <a:lstStyle/>
          <a:p>
            <a:r>
              <a:rPr lang="en-US" sz="2200" dirty="0" smtClean="0">
                <a:solidFill>
                  <a:srgbClr val="FF0000"/>
                </a:solidFill>
              </a:rPr>
              <a:t>4</a:t>
            </a:r>
            <a:endParaRPr lang="en-US" sz="2200" baseline="30000" dirty="0">
              <a:solidFill>
                <a:srgbClr val="FF0000"/>
              </a:solidFill>
            </a:endParaRPr>
          </a:p>
        </p:txBody>
      </p:sp>
      <p:sp>
        <p:nvSpPr>
          <p:cNvPr id="20" name="TextBox 19"/>
          <p:cNvSpPr txBox="1"/>
          <p:nvPr/>
        </p:nvSpPr>
        <p:spPr>
          <a:xfrm>
            <a:off x="4038600" y="3048000"/>
            <a:ext cx="1905000" cy="430887"/>
          </a:xfrm>
          <a:prstGeom prst="rect">
            <a:avLst/>
          </a:prstGeom>
          <a:noFill/>
        </p:spPr>
        <p:txBody>
          <a:bodyPr wrap="square" rtlCol="0">
            <a:spAutoFit/>
          </a:bodyPr>
          <a:lstStyle/>
          <a:p>
            <a:r>
              <a:rPr lang="en-US" sz="2200" dirty="0" err="1" smtClean="0">
                <a:solidFill>
                  <a:srgbClr val="FF0000"/>
                </a:solidFill>
              </a:rPr>
              <a:t>ethene</a:t>
            </a:r>
            <a:endParaRPr lang="en-US" sz="2200" baseline="30000" dirty="0">
              <a:solidFill>
                <a:srgbClr val="FF0000"/>
              </a:solidFill>
            </a:endParaRPr>
          </a:p>
        </p:txBody>
      </p:sp>
      <p:sp>
        <p:nvSpPr>
          <p:cNvPr id="21" name="TextBox 20"/>
          <p:cNvSpPr txBox="1"/>
          <p:nvPr/>
        </p:nvSpPr>
        <p:spPr>
          <a:xfrm>
            <a:off x="3505200" y="3733800"/>
            <a:ext cx="381000" cy="430887"/>
          </a:xfrm>
          <a:prstGeom prst="rect">
            <a:avLst/>
          </a:prstGeom>
          <a:noFill/>
        </p:spPr>
        <p:txBody>
          <a:bodyPr wrap="square" rtlCol="0">
            <a:spAutoFit/>
          </a:bodyPr>
          <a:lstStyle/>
          <a:p>
            <a:r>
              <a:rPr lang="en-US" sz="2200" dirty="0" smtClean="0">
                <a:solidFill>
                  <a:srgbClr val="FF0000"/>
                </a:solidFill>
              </a:rPr>
              <a:t>6</a:t>
            </a:r>
            <a:endParaRPr lang="en-US" sz="2200" baseline="30000" dirty="0">
              <a:solidFill>
                <a:srgbClr val="FF0000"/>
              </a:solidFill>
            </a:endParaRPr>
          </a:p>
        </p:txBody>
      </p:sp>
      <p:sp>
        <p:nvSpPr>
          <p:cNvPr id="22" name="TextBox 21"/>
          <p:cNvSpPr txBox="1"/>
          <p:nvPr/>
        </p:nvSpPr>
        <p:spPr>
          <a:xfrm>
            <a:off x="4038600" y="3581400"/>
            <a:ext cx="1905000" cy="430887"/>
          </a:xfrm>
          <a:prstGeom prst="rect">
            <a:avLst/>
          </a:prstGeom>
          <a:noFill/>
        </p:spPr>
        <p:txBody>
          <a:bodyPr wrap="square" rtlCol="0">
            <a:spAutoFit/>
          </a:bodyPr>
          <a:lstStyle/>
          <a:p>
            <a:r>
              <a:rPr lang="en-US" sz="2200" dirty="0" err="1" smtClean="0">
                <a:solidFill>
                  <a:srgbClr val="FF0000"/>
                </a:solidFill>
              </a:rPr>
              <a:t>propene</a:t>
            </a:r>
            <a:endParaRPr lang="en-US" sz="2200" baseline="30000" dirty="0">
              <a:solidFill>
                <a:srgbClr val="FF0000"/>
              </a:solidFill>
            </a:endParaRPr>
          </a:p>
        </p:txBody>
      </p:sp>
      <p:sp>
        <p:nvSpPr>
          <p:cNvPr id="23" name="TextBox 22"/>
          <p:cNvSpPr txBox="1"/>
          <p:nvPr/>
        </p:nvSpPr>
        <p:spPr>
          <a:xfrm>
            <a:off x="3505200" y="4191000"/>
            <a:ext cx="381000" cy="430887"/>
          </a:xfrm>
          <a:prstGeom prst="rect">
            <a:avLst/>
          </a:prstGeom>
          <a:noFill/>
        </p:spPr>
        <p:txBody>
          <a:bodyPr wrap="square" rtlCol="0">
            <a:spAutoFit/>
          </a:bodyPr>
          <a:lstStyle/>
          <a:p>
            <a:r>
              <a:rPr lang="en-US" sz="2200" dirty="0" smtClean="0">
                <a:solidFill>
                  <a:srgbClr val="FF0000"/>
                </a:solidFill>
              </a:rPr>
              <a:t>8</a:t>
            </a:r>
            <a:endParaRPr lang="en-US" sz="2200" baseline="30000" dirty="0">
              <a:solidFill>
                <a:srgbClr val="FF0000"/>
              </a:solidFill>
            </a:endParaRPr>
          </a:p>
        </p:txBody>
      </p:sp>
      <p:sp>
        <p:nvSpPr>
          <p:cNvPr id="24" name="TextBox 23"/>
          <p:cNvSpPr txBox="1"/>
          <p:nvPr/>
        </p:nvSpPr>
        <p:spPr>
          <a:xfrm>
            <a:off x="4038600" y="4038600"/>
            <a:ext cx="1905000" cy="430887"/>
          </a:xfrm>
          <a:prstGeom prst="rect">
            <a:avLst/>
          </a:prstGeom>
          <a:noFill/>
        </p:spPr>
        <p:txBody>
          <a:bodyPr wrap="square" rtlCol="0">
            <a:spAutoFit/>
          </a:bodyPr>
          <a:lstStyle/>
          <a:p>
            <a:r>
              <a:rPr lang="en-US" sz="2200" dirty="0" err="1" smtClean="0">
                <a:solidFill>
                  <a:srgbClr val="FF0000"/>
                </a:solidFill>
              </a:rPr>
              <a:t>butene</a:t>
            </a:r>
            <a:endParaRPr lang="en-US" sz="2200" baseline="30000" dirty="0">
              <a:solidFill>
                <a:srgbClr val="FF0000"/>
              </a:solidFill>
            </a:endParaRPr>
          </a:p>
        </p:txBody>
      </p:sp>
      <p:sp>
        <p:nvSpPr>
          <p:cNvPr id="25" name="TextBox 24"/>
          <p:cNvSpPr txBox="1"/>
          <p:nvPr/>
        </p:nvSpPr>
        <p:spPr>
          <a:xfrm>
            <a:off x="6858000" y="3048000"/>
            <a:ext cx="1905000" cy="430887"/>
          </a:xfrm>
          <a:prstGeom prst="rect">
            <a:avLst/>
          </a:prstGeom>
          <a:noFill/>
        </p:spPr>
        <p:txBody>
          <a:bodyPr wrap="square" rtlCol="0">
            <a:spAutoFit/>
          </a:bodyPr>
          <a:lstStyle/>
          <a:p>
            <a:r>
              <a:rPr lang="en-US" sz="2200" dirty="0" err="1" smtClean="0">
                <a:solidFill>
                  <a:srgbClr val="FF0000"/>
                </a:solidFill>
              </a:rPr>
              <a:t>ethyne</a:t>
            </a:r>
            <a:endParaRPr lang="en-US" sz="2200" baseline="30000" dirty="0">
              <a:solidFill>
                <a:srgbClr val="FF0000"/>
              </a:solidFill>
            </a:endParaRPr>
          </a:p>
        </p:txBody>
      </p:sp>
      <p:sp>
        <p:nvSpPr>
          <p:cNvPr id="26" name="TextBox 25"/>
          <p:cNvSpPr txBox="1"/>
          <p:nvPr/>
        </p:nvSpPr>
        <p:spPr>
          <a:xfrm>
            <a:off x="6400800" y="3200400"/>
            <a:ext cx="381000" cy="430887"/>
          </a:xfrm>
          <a:prstGeom prst="rect">
            <a:avLst/>
          </a:prstGeom>
          <a:noFill/>
        </p:spPr>
        <p:txBody>
          <a:bodyPr wrap="square" rtlCol="0">
            <a:spAutoFit/>
          </a:bodyPr>
          <a:lstStyle/>
          <a:p>
            <a:r>
              <a:rPr lang="en-US" sz="2200" dirty="0" smtClean="0">
                <a:solidFill>
                  <a:srgbClr val="FF0000"/>
                </a:solidFill>
              </a:rPr>
              <a:t>2</a:t>
            </a:r>
            <a:endParaRPr lang="en-US" sz="2200" baseline="30000" dirty="0">
              <a:solidFill>
                <a:srgbClr val="FF0000"/>
              </a:solidFill>
            </a:endParaRPr>
          </a:p>
        </p:txBody>
      </p:sp>
      <p:sp>
        <p:nvSpPr>
          <p:cNvPr id="27" name="TextBox 26"/>
          <p:cNvSpPr txBox="1"/>
          <p:nvPr/>
        </p:nvSpPr>
        <p:spPr>
          <a:xfrm>
            <a:off x="6553200" y="3733800"/>
            <a:ext cx="381000" cy="430887"/>
          </a:xfrm>
          <a:prstGeom prst="rect">
            <a:avLst/>
          </a:prstGeom>
          <a:noFill/>
        </p:spPr>
        <p:txBody>
          <a:bodyPr wrap="square" rtlCol="0">
            <a:spAutoFit/>
          </a:bodyPr>
          <a:lstStyle/>
          <a:p>
            <a:r>
              <a:rPr lang="en-US" sz="2200" dirty="0" smtClean="0">
                <a:solidFill>
                  <a:srgbClr val="FF0000"/>
                </a:solidFill>
              </a:rPr>
              <a:t>4</a:t>
            </a:r>
            <a:endParaRPr lang="en-US" sz="2200" baseline="30000" dirty="0">
              <a:solidFill>
                <a:srgbClr val="FF0000"/>
              </a:solidFill>
            </a:endParaRPr>
          </a:p>
        </p:txBody>
      </p:sp>
      <p:sp>
        <p:nvSpPr>
          <p:cNvPr id="28" name="TextBox 27"/>
          <p:cNvSpPr txBox="1"/>
          <p:nvPr/>
        </p:nvSpPr>
        <p:spPr>
          <a:xfrm>
            <a:off x="7239000" y="3581400"/>
            <a:ext cx="1219200" cy="430887"/>
          </a:xfrm>
          <a:prstGeom prst="rect">
            <a:avLst/>
          </a:prstGeom>
          <a:noFill/>
        </p:spPr>
        <p:txBody>
          <a:bodyPr wrap="square" rtlCol="0">
            <a:spAutoFit/>
          </a:bodyPr>
          <a:lstStyle/>
          <a:p>
            <a:r>
              <a:rPr lang="en-US" sz="2200" dirty="0" err="1" smtClean="0">
                <a:solidFill>
                  <a:srgbClr val="FF0000"/>
                </a:solidFill>
              </a:rPr>
              <a:t>propyne</a:t>
            </a:r>
            <a:endParaRPr lang="en-US" sz="2200" baseline="30000" dirty="0">
              <a:solidFill>
                <a:srgbClr val="FF0000"/>
              </a:solidFill>
            </a:endParaRPr>
          </a:p>
        </p:txBody>
      </p:sp>
      <p:sp>
        <p:nvSpPr>
          <p:cNvPr id="29" name="TextBox 28"/>
          <p:cNvSpPr txBox="1"/>
          <p:nvPr/>
        </p:nvSpPr>
        <p:spPr>
          <a:xfrm>
            <a:off x="6477000" y="4267200"/>
            <a:ext cx="381000" cy="430887"/>
          </a:xfrm>
          <a:prstGeom prst="rect">
            <a:avLst/>
          </a:prstGeom>
          <a:noFill/>
        </p:spPr>
        <p:txBody>
          <a:bodyPr wrap="square" rtlCol="0">
            <a:spAutoFit/>
          </a:bodyPr>
          <a:lstStyle/>
          <a:p>
            <a:r>
              <a:rPr lang="en-US" sz="2200" dirty="0" smtClean="0">
                <a:solidFill>
                  <a:srgbClr val="FF0000"/>
                </a:solidFill>
              </a:rPr>
              <a:t>6</a:t>
            </a:r>
            <a:endParaRPr lang="en-US" sz="2200" baseline="30000" dirty="0">
              <a:solidFill>
                <a:srgbClr val="FF0000"/>
              </a:solidFill>
            </a:endParaRPr>
          </a:p>
        </p:txBody>
      </p:sp>
      <p:sp>
        <p:nvSpPr>
          <p:cNvPr id="30" name="TextBox 29"/>
          <p:cNvSpPr txBox="1"/>
          <p:nvPr/>
        </p:nvSpPr>
        <p:spPr>
          <a:xfrm>
            <a:off x="7391400" y="4038600"/>
            <a:ext cx="1447800" cy="430887"/>
          </a:xfrm>
          <a:prstGeom prst="rect">
            <a:avLst/>
          </a:prstGeom>
          <a:noFill/>
        </p:spPr>
        <p:txBody>
          <a:bodyPr wrap="square" rtlCol="0">
            <a:spAutoFit/>
          </a:bodyPr>
          <a:lstStyle/>
          <a:p>
            <a:r>
              <a:rPr lang="en-US" sz="2200" dirty="0" err="1" smtClean="0">
                <a:solidFill>
                  <a:srgbClr val="FF0000"/>
                </a:solidFill>
              </a:rPr>
              <a:t>butyne</a:t>
            </a:r>
            <a:endParaRPr lang="en-US" sz="2200" baseline="30000" dirty="0">
              <a:solidFill>
                <a:srgbClr val="FF0000"/>
              </a:solidFill>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linds(horizontal)">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linds(horizontal)">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linds(horizontal)">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blinds(horizontal)">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blinds(horizontal)">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blinds(horizontal)">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blinds(horizontal)">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blinds(horizontal)">
                                      <p:cBhvr>
                                        <p:cTn id="92" dur="500"/>
                                        <p:tgtEl>
                                          <p:spTgt spid="28"/>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blinds(horizontal)">
                                      <p:cBhvr>
                                        <p:cTn id="97" dur="500"/>
                                        <p:tgtEl>
                                          <p:spTgt spid="29"/>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blinds(horizontal)">
                                      <p:cBhvr>
                                        <p:cTn id="10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9" grpId="0"/>
      <p:bldP spid="10" grpId="0"/>
      <p:bldP spid="11" grpId="0"/>
      <p:bldP spid="12" grpId="0"/>
      <p:bldP spid="16" grpId="0"/>
      <p:bldP spid="18" grpId="0"/>
      <p:bldP spid="19" grpId="0"/>
      <p:bldP spid="20" grpId="0"/>
      <p:bldP spid="21" grpId="0"/>
      <p:bldP spid="22" grpId="0"/>
      <p:bldP spid="23" grpId="0"/>
      <p:bldP spid="24" grpId="0"/>
      <p:bldP spid="25" grpId="0"/>
      <p:bldP spid="26" grpId="0"/>
      <p:bldP spid="27" grpId="0"/>
      <p:bldP spid="28"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0" y="228600"/>
            <a:ext cx="9144000" cy="914400"/>
          </a:xfrm>
        </p:spPr>
        <p:txBody>
          <a:bodyPr/>
          <a:lstStyle/>
          <a:p>
            <a:pPr lvl="0"/>
            <a:r>
              <a:rPr lang="en-US" sz="2800" b="1" u="sng" dirty="0" smtClean="0"/>
              <a:t>IV.   Drawing and Naming Hydrocarbons</a:t>
            </a:r>
            <a:r>
              <a:rPr lang="en-US" sz="2800" dirty="0" smtClean="0"/>
              <a:t/>
            </a:r>
            <a:br>
              <a:rPr lang="en-US" sz="2800" dirty="0" smtClean="0"/>
            </a:br>
            <a:r>
              <a:rPr lang="en-US" sz="2800" dirty="0" smtClean="0"/>
              <a:t> </a:t>
            </a:r>
            <a:endParaRPr lang="en-US" sz="2800" dirty="0"/>
          </a:p>
        </p:txBody>
      </p:sp>
      <p:sp>
        <p:nvSpPr>
          <p:cNvPr id="4" name="Content Placeholder 3"/>
          <p:cNvSpPr>
            <a:spLocks noGrp="1"/>
          </p:cNvSpPr>
          <p:nvPr>
            <p:ph idx="1"/>
          </p:nvPr>
        </p:nvSpPr>
        <p:spPr>
          <a:xfrm>
            <a:off x="381000" y="1143000"/>
            <a:ext cx="8534400" cy="3352800"/>
          </a:xfrm>
        </p:spPr>
        <p:txBody>
          <a:bodyPr/>
          <a:lstStyle/>
          <a:p>
            <a:pPr marL="457200" lvl="0" indent="-457200" algn="l">
              <a:buAutoNum type="alphaUcPeriod"/>
            </a:pPr>
            <a:r>
              <a:rPr lang="en-US" sz="2400" b="1" dirty="0" smtClean="0"/>
              <a:t>Structural Formulas of </a:t>
            </a:r>
            <a:r>
              <a:rPr lang="en-US" sz="2400" b="1" dirty="0" err="1" smtClean="0"/>
              <a:t>Alkanes</a:t>
            </a:r>
            <a:endParaRPr lang="en-US" sz="2400" b="1" dirty="0" smtClean="0"/>
          </a:p>
          <a:p>
            <a:pPr marL="457200" lvl="0" indent="-457200" algn="l">
              <a:buAutoNum type="alphaUcPeriod"/>
            </a:pPr>
            <a:endParaRPr lang="en-US" sz="2400" b="1" dirty="0" smtClean="0"/>
          </a:p>
          <a:p>
            <a:pPr marL="457200" lvl="0" indent="-457200" algn="l">
              <a:buAutoNum type="alphaUcPeriod"/>
            </a:pPr>
            <a:endParaRPr lang="en-US" sz="2400" b="1" dirty="0" smtClean="0"/>
          </a:p>
          <a:p>
            <a:pPr marL="457200" lvl="0" indent="-457200" algn="l">
              <a:buAutoNum type="alphaUcPeriod"/>
            </a:pPr>
            <a:endParaRPr lang="en-US" sz="2400" b="1" dirty="0" smtClean="0"/>
          </a:p>
          <a:p>
            <a:pPr marL="457200" lvl="0" indent="-457200" algn="l">
              <a:buAutoNum type="alphaUcPeriod"/>
            </a:pPr>
            <a:endParaRPr lang="en-US" sz="2400" b="1" dirty="0" smtClean="0"/>
          </a:p>
          <a:p>
            <a:pPr marL="457200" lvl="0" indent="-457200" algn="l">
              <a:buAutoNum type="alphaUcPeriod"/>
            </a:pPr>
            <a:endParaRPr lang="en-US" sz="2400" b="1" dirty="0" smtClean="0"/>
          </a:p>
          <a:p>
            <a:pPr marL="457200" lvl="0" indent="-457200" algn="l">
              <a:buAutoNum type="alphaUcPeriod"/>
            </a:pPr>
            <a:endParaRPr lang="en-US" sz="2400" b="1" dirty="0" smtClean="0"/>
          </a:p>
          <a:p>
            <a:pPr marL="457200" lvl="0" indent="-457200" algn="l">
              <a:buAutoNum type="alphaUcPeriod"/>
            </a:pPr>
            <a:endParaRPr lang="en-US" sz="2400" b="1" dirty="0" smtClean="0"/>
          </a:p>
          <a:p>
            <a:pPr marL="457200" indent="-457200" algn="l">
              <a:buNone/>
            </a:pPr>
            <a:r>
              <a:rPr lang="en-US" sz="2400" dirty="0" smtClean="0"/>
              <a:t>*</a:t>
            </a:r>
            <a:r>
              <a:rPr lang="en-US" sz="2400" b="1" u="sng" dirty="0" smtClean="0"/>
              <a:t>NOTE</a:t>
            </a:r>
            <a:r>
              <a:rPr lang="en-US" sz="2400" dirty="0" smtClean="0"/>
              <a:t>: Structural formulas can be written without the hydrogens bonded to the carbon.  You just have lines coming off the carbon to indicate that hydrogen is bonded to it.</a:t>
            </a:r>
          </a:p>
          <a:p>
            <a:pPr marL="457200" lvl="0" indent="-457200" algn="l">
              <a:buNone/>
            </a:pPr>
            <a:endParaRPr lang="en-US" sz="2400" dirty="0" smtClean="0"/>
          </a:p>
        </p:txBody>
      </p:sp>
      <p:sp>
        <p:nvSpPr>
          <p:cNvPr id="3075" name="Rectangle 3"/>
          <p:cNvSpPr>
            <a:spLocks noChangeArrowheads="1"/>
          </p:cNvSpPr>
          <p:nvPr/>
        </p:nvSpPr>
        <p:spPr bwMode="auto">
          <a:xfrm>
            <a:off x="4572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0" y="1676400"/>
            <a:ext cx="9144000" cy="2895600"/>
          </a:xfrm>
          <a:prstGeom prst="rect">
            <a:avLst/>
          </a:prstGeom>
          <a:noFill/>
          <a:ln w="9525">
            <a:noFill/>
            <a:miter lim="800000"/>
            <a:headEnd/>
            <a:tailEnd/>
          </a:ln>
        </p:spPr>
      </p:pic>
      <p:sp>
        <p:nvSpPr>
          <p:cNvPr id="6" name="TextBox 5"/>
          <p:cNvSpPr txBox="1"/>
          <p:nvPr/>
        </p:nvSpPr>
        <p:spPr>
          <a:xfrm>
            <a:off x="228600" y="1981200"/>
            <a:ext cx="838200" cy="430887"/>
          </a:xfrm>
          <a:prstGeom prst="rect">
            <a:avLst/>
          </a:prstGeom>
          <a:noFill/>
        </p:spPr>
        <p:txBody>
          <a:bodyPr wrap="square" rtlCol="0">
            <a:spAutoFit/>
          </a:bodyPr>
          <a:lstStyle/>
          <a:p>
            <a:r>
              <a:rPr lang="en-US" sz="2200" dirty="0" smtClean="0">
                <a:solidFill>
                  <a:srgbClr val="FF0000"/>
                </a:solidFill>
              </a:rPr>
              <a:t>CH</a:t>
            </a:r>
            <a:r>
              <a:rPr lang="en-US" sz="2200" baseline="-25000" dirty="0" smtClean="0">
                <a:solidFill>
                  <a:srgbClr val="FF0000"/>
                </a:solidFill>
              </a:rPr>
              <a:t>4</a:t>
            </a:r>
            <a:endParaRPr lang="en-US" sz="2200" baseline="-25000" dirty="0">
              <a:solidFill>
                <a:srgbClr val="FF0000"/>
              </a:solidFill>
            </a:endParaRPr>
          </a:p>
        </p:txBody>
      </p:sp>
      <p:pic>
        <p:nvPicPr>
          <p:cNvPr id="2" name="Picture 2"/>
          <p:cNvPicPr>
            <a:picLocks noChangeAspect="1" noChangeArrowheads="1"/>
          </p:cNvPicPr>
          <p:nvPr/>
        </p:nvPicPr>
        <p:blipFill>
          <a:blip r:embed="rId4" cstate="print"/>
          <a:srcRect/>
          <a:stretch>
            <a:fillRect/>
          </a:stretch>
        </p:blipFill>
        <p:spPr bwMode="auto">
          <a:xfrm>
            <a:off x="304800" y="3581400"/>
            <a:ext cx="757238" cy="842963"/>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1447800" y="3429000"/>
            <a:ext cx="782611" cy="975508"/>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2819400" y="3352800"/>
            <a:ext cx="1790700" cy="1195932"/>
          </a:xfrm>
          <a:prstGeom prst="rect">
            <a:avLst/>
          </a:prstGeom>
          <a:noFill/>
          <a:ln w="9525">
            <a:noFill/>
            <a:miter lim="800000"/>
            <a:headEnd/>
            <a:tailEnd/>
          </a:ln>
        </p:spPr>
      </p:pic>
      <p:sp>
        <p:nvSpPr>
          <p:cNvPr id="12" name="TextBox 11"/>
          <p:cNvSpPr txBox="1"/>
          <p:nvPr/>
        </p:nvSpPr>
        <p:spPr>
          <a:xfrm>
            <a:off x="4114800" y="1905000"/>
            <a:ext cx="838200" cy="430887"/>
          </a:xfrm>
          <a:prstGeom prst="rect">
            <a:avLst/>
          </a:prstGeom>
          <a:noFill/>
        </p:spPr>
        <p:txBody>
          <a:bodyPr wrap="square" rtlCol="0">
            <a:spAutoFit/>
          </a:bodyPr>
          <a:lstStyle/>
          <a:p>
            <a:r>
              <a:rPr lang="en-US" sz="2200" dirty="0" smtClean="0">
                <a:solidFill>
                  <a:srgbClr val="FF0000"/>
                </a:solidFill>
              </a:rPr>
              <a:t>C</a:t>
            </a:r>
            <a:r>
              <a:rPr lang="en-US" sz="2200" baseline="-25000" dirty="0" smtClean="0">
                <a:solidFill>
                  <a:srgbClr val="FF0000"/>
                </a:solidFill>
              </a:rPr>
              <a:t>3</a:t>
            </a:r>
            <a:r>
              <a:rPr lang="en-US" sz="2200" dirty="0" smtClean="0">
                <a:solidFill>
                  <a:srgbClr val="FF0000"/>
                </a:solidFill>
              </a:rPr>
              <a:t>H</a:t>
            </a:r>
            <a:r>
              <a:rPr lang="en-US" sz="2200" baseline="-25000" dirty="0" smtClean="0">
                <a:solidFill>
                  <a:srgbClr val="FF0000"/>
                </a:solidFill>
              </a:rPr>
              <a:t>8</a:t>
            </a:r>
            <a:endParaRPr lang="en-US" sz="2200" baseline="-25000" dirty="0">
              <a:solidFill>
                <a:srgbClr val="FF0000"/>
              </a:solidFill>
            </a:endParaRPr>
          </a:p>
        </p:txBody>
      </p:sp>
      <p:sp>
        <p:nvSpPr>
          <p:cNvPr id="13" name="TextBox 12"/>
          <p:cNvSpPr txBox="1"/>
          <p:nvPr/>
        </p:nvSpPr>
        <p:spPr>
          <a:xfrm>
            <a:off x="6324600" y="1905000"/>
            <a:ext cx="1143000" cy="430887"/>
          </a:xfrm>
          <a:prstGeom prst="rect">
            <a:avLst/>
          </a:prstGeom>
          <a:noFill/>
        </p:spPr>
        <p:txBody>
          <a:bodyPr wrap="square" rtlCol="0">
            <a:spAutoFit/>
          </a:bodyPr>
          <a:lstStyle/>
          <a:p>
            <a:r>
              <a:rPr lang="en-US" sz="2200" dirty="0" smtClean="0">
                <a:solidFill>
                  <a:srgbClr val="FF0000"/>
                </a:solidFill>
              </a:rPr>
              <a:t>C</a:t>
            </a:r>
            <a:r>
              <a:rPr lang="en-US" sz="2200" baseline="-25000" dirty="0" smtClean="0">
                <a:solidFill>
                  <a:srgbClr val="FF0000"/>
                </a:solidFill>
              </a:rPr>
              <a:t>8</a:t>
            </a:r>
            <a:r>
              <a:rPr lang="en-US" sz="2200" dirty="0" smtClean="0">
                <a:solidFill>
                  <a:srgbClr val="FF0000"/>
                </a:solidFill>
              </a:rPr>
              <a:t>H</a:t>
            </a:r>
            <a:r>
              <a:rPr lang="en-US" sz="2200" baseline="-25000" dirty="0" smtClean="0">
                <a:solidFill>
                  <a:srgbClr val="FF0000"/>
                </a:solidFill>
              </a:rPr>
              <a:t>18</a:t>
            </a:r>
            <a:endParaRPr lang="en-US" sz="2200" baseline="-25000" dirty="0">
              <a:solidFill>
                <a:srgbClr val="FF0000"/>
              </a:solidFill>
            </a:endParaRPr>
          </a:p>
        </p:txBody>
      </p:sp>
      <p:pic>
        <p:nvPicPr>
          <p:cNvPr id="1029" name="Picture 5"/>
          <p:cNvPicPr>
            <a:picLocks noChangeAspect="1" noChangeArrowheads="1"/>
          </p:cNvPicPr>
          <p:nvPr/>
        </p:nvPicPr>
        <p:blipFill>
          <a:blip r:embed="rId7" cstate="print"/>
          <a:srcRect/>
          <a:stretch>
            <a:fillRect/>
          </a:stretch>
        </p:blipFill>
        <p:spPr bwMode="auto">
          <a:xfrm>
            <a:off x="5029200" y="3200400"/>
            <a:ext cx="3762375" cy="1201695"/>
          </a:xfrm>
          <a:prstGeom prst="rect">
            <a:avLst/>
          </a:prstGeom>
          <a:noFill/>
          <a:ln w="9525">
            <a:noFill/>
            <a:miter lim="800000"/>
            <a:headEnd/>
            <a:tailEnd/>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blinds(horizontal)">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blinds(horizontal)">
                                      <p:cBhvr>
                                        <p:cTn id="27" dur="5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29"/>
                                        </p:tgtEl>
                                        <p:attrNameLst>
                                          <p:attrName>style.visibility</p:attrName>
                                        </p:attrNameLst>
                                      </p:cBhvr>
                                      <p:to>
                                        <p:strVal val="visible"/>
                                      </p:to>
                                    </p:set>
                                    <p:animEffect transition="in" filter="blinds(horizontal)">
                                      <p:cBhvr>
                                        <p:cTn id="3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Lst>
  </p:timing>
</p:sld>
</file>

<file path=ppt/theme/theme1.xml><?xml version="1.0" encoding="utf-8"?>
<a:theme xmlns:a="http://schemas.openxmlformats.org/drawingml/2006/main" name="01018373">
  <a:themeElements>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ho">
      <a:majorFont>
        <a:latin typeface="Verdan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01018373</Template>
  <TotalTime>3900</TotalTime>
  <Words>1536</Words>
  <Application>Microsoft Office PowerPoint</Application>
  <PresentationFormat>On-screen Show (4:3)</PresentationFormat>
  <Paragraphs>590</Paragraphs>
  <Slides>40</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Times</vt:lpstr>
      <vt:lpstr>Times New Roman</vt:lpstr>
      <vt:lpstr>Verdana</vt:lpstr>
      <vt:lpstr>Wingdings</vt:lpstr>
      <vt:lpstr>01018373</vt:lpstr>
      <vt:lpstr>Unit 10:  Organic Chemistry Topic 1: Introduction to Organic Chemistry  </vt:lpstr>
      <vt:lpstr>I. Review of Polar and Nonpolar Covalent Bonds and Molecules </vt:lpstr>
      <vt:lpstr>I. Review of Polar and Nonpolar Covalent Bonds and Molecules </vt:lpstr>
      <vt:lpstr>II. Properties of Organic Compounds </vt:lpstr>
      <vt:lpstr>II. Properties of Organic Compounds </vt:lpstr>
      <vt:lpstr>Unit 10:  Organic Chemistry Topic 2: Naming and Writing Formulas for Organic Compounds  </vt:lpstr>
      <vt:lpstr>III. Molecular Formulas of Hydrocarbons </vt:lpstr>
      <vt:lpstr>III. Molecular Formulas of Hydrocarbons </vt:lpstr>
      <vt:lpstr>IV.   Drawing and Naming Hydrocarbons  </vt:lpstr>
      <vt:lpstr>IV.   Drawing and Naming Hydrocarbons  </vt:lpstr>
      <vt:lpstr>IV.   Drawing and Naming Hydrocarbons  </vt:lpstr>
      <vt:lpstr>IV.   Drawing and Naming Hydrocarbons  </vt:lpstr>
      <vt:lpstr>V.   Aromatic Hydrocarbons  </vt:lpstr>
      <vt:lpstr>VI. Network Structures of Hydrocarbons   </vt:lpstr>
      <vt:lpstr>VII. Saturated vs. Unsaturated Hydrocarbons  </vt:lpstr>
      <vt:lpstr>VII. Saturated vs. Unsaturated Hydrocarbons  </vt:lpstr>
      <vt:lpstr>Unit 10:  Organic Chemistry Topic 3: Branched (Substituted) Hydrocarbons   </vt:lpstr>
      <vt:lpstr>VIII. Molecular Formulas of Hydrocarbons  </vt:lpstr>
      <vt:lpstr>VIII. Molecular Formulas of Hydrocarbons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Unit 10:  Organic Chemistry Topic 4: Organic Reactions  </vt:lpstr>
      <vt:lpstr>VI. Seven Types of Organic Reactions   </vt:lpstr>
      <vt:lpstr>VI. Seven Types of Organic Reactions   </vt:lpstr>
      <vt:lpstr>VI. Seven Types of Organic Reactions   </vt:lpstr>
      <vt:lpstr>VI. Seven Types of Organic Reactions   </vt:lpstr>
      <vt:lpstr>VI. Seven Types of Organic Reactions   </vt:lpstr>
      <vt:lpstr>VI. Seven Types of Organic Reactions   </vt:lpstr>
      <vt:lpstr>VI. Seven Types of Organic Reactions   </vt:lpstr>
      <vt:lpstr>VI. Seven Types of Organic Reactions   </vt:lpstr>
      <vt:lpstr>VI. Seven Types of Organic Reactions   </vt:lpstr>
      <vt:lpstr>VI. Seven Types of Organic Reactions   </vt:lpstr>
      <vt:lpstr>VI. Seven Types of Organic Reactions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Fair Project</dc:title>
  <dc:creator>Jeff</dc:creator>
  <cp:lastModifiedBy>Eng, Breanna</cp:lastModifiedBy>
  <cp:revision>893</cp:revision>
  <cp:lastPrinted>1601-01-01T00:00:00Z</cp:lastPrinted>
  <dcterms:created xsi:type="dcterms:W3CDTF">2011-08-22T21:20:27Z</dcterms:created>
  <dcterms:modified xsi:type="dcterms:W3CDTF">2015-04-22T02:45:32Z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TC010183731033</vt:lpwstr>
  </property>
</Properties>
</file>